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xlsx" ContentType="application/vnd.openxmlformats-officedocument.spreadsheetml.sheet"/>
  <Default Extension="png" ContentType="image/png"/>
  <Default Extension="wdp" ContentType="image/vnd.ms-photo"/>
  <Default Extension="svg" ContentType="image/svg"/>
  <Override PartName="/docProps/app.xml" ContentType="application/vnd.openxmlformats-officedocument.extended-properties+xml"/>
  <Override PartName="/docProps/core.xml" ContentType="application/vnd.openxmlformats-package.core-properties+xml"/>
  <Override PartName="/ppt/charts/chart1.xml" ContentType="application/vnd.openxmlformats-officedocument.drawingml.chart+xml"/>
  <Override PartName="/ppt/charts/colors1.xml" ContentType="application/vnd.ms-office.chartcolorstyle+xml"/>
  <Override PartName="/ppt/charts/style1.xml" ContentType="application/vnd.ms-office.chart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2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</p:sldMasterIdLst>
  <p:notesMasterIdLst>
    <p:notesMasterId r:id="rId2"/>
  </p:notesMasterIdLst>
  <p:sldIdLst>
    <p:sldId id="256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300" r:id="rId42"/>
    <p:sldId id="301" r:id="rId43"/>
    <p:sldId id="302" r:id="rId44"/>
    <p:sldId id="303" r:id="rId45"/>
    <p:sldId id="304" r:id="rId46"/>
    <p:sldId id="329" r:id="rId47"/>
    <p:sldId id="306" r:id="rId48"/>
    <p:sldId id="307" r:id="rId49"/>
    <p:sldId id="308" r:id="rId50"/>
    <p:sldId id="309" r:id="rId51"/>
    <p:sldId id="310" r:id="rId52"/>
    <p:sldId id="311" r:id="rId53"/>
    <p:sldId id="321" r:id="rId54"/>
  </p:sldIdLst>
  <p:sldSz cx="12192000" cy="6858000"/>
  <p:notesSz cx="6858000" cy="9144000"/>
  <p:custDataLst>
    <p:tags r:id="rId55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31785099-EEB5-4FEE-B32F-41A3D087DE1C}">
          <p14:sldIdLst/>
        </p14:section>
        <p14:section name="Раздел по умолчанию" id="{805DE963-384F-4AA5-A634-149F9FDC758F}">
          <p14:sldIdLst>
            <p14:sldId id="256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  <p14:sldId id="287"/>
            <p14:sldId id="288"/>
            <p14:sldId id="289"/>
            <p14:sldId id="290"/>
            <p14:sldId id="291"/>
            <p14:sldId id="292"/>
            <p14:sldId id="293"/>
            <p14:sldId id="294"/>
            <p14:sldId id="295"/>
            <p14:sldId id="296"/>
            <p14:sldId id="297"/>
            <p14:sldId id="298"/>
            <p14:sldId id="300"/>
            <p14:sldId id="301"/>
            <p14:sldId id="302"/>
            <p14:sldId id="303"/>
            <p14:sldId id="304"/>
            <p14:sldId id="329"/>
            <p14:sldId id="306"/>
            <p14:sldId id="307"/>
            <p14:sldId id="308"/>
            <p14:sldId id="309"/>
            <p14:sldId id="310"/>
            <p14:sldId id="311"/>
            <p14:sldId id="32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484A"/>
    <a:srgbClr val="3C2B7A"/>
    <a:srgbClr val="5B9BD5"/>
    <a:srgbClr val="41C0EE"/>
    <a:srgbClr val="9AA4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fill>
          <a:solidFill>
            <a:schemeClr val="accent5">
              <a:tint val="40000"/>
            </a:schemeClr>
          </a:solidFill>
        </a:fill>
      </a:tcStyle>
    </a:band1H>
    <a:band1V>
      <a:tcStyle>
        <a:fill>
          <a:solidFill>
            <a:schemeClr val="accent5">
              <a:tint val="40000"/>
            </a:schemeClr>
          </a:solidFill>
        </a:fill>
      </a:tcStyle>
    </a:band1V>
    <a:lastCol>
      <a:tcTxStyle b="on"/>
    </a:lastCol>
    <a:firstCol>
      <a:tcTxStyle b="on"/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fill>
          <a:solidFill>
            <a:schemeClr val="accent5">
              <a:tint val="20000"/>
            </a:schemeClr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fill>
          <a:solidFill>
            <a:schemeClr val="accent1">
              <a:tint val="40000"/>
            </a:schemeClr>
          </a:solidFill>
        </a:fill>
      </a:tcStyle>
    </a:band1H>
    <a:band1V>
      <a:tcStyle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slide" Target="slides/slide13.xml" /><Relationship Id="rId16" Type="http://schemas.openxmlformats.org/officeDocument/2006/relationships/slide" Target="slides/slide14.xml" /><Relationship Id="rId17" Type="http://schemas.openxmlformats.org/officeDocument/2006/relationships/slide" Target="slides/slide15.xml" /><Relationship Id="rId18" Type="http://schemas.openxmlformats.org/officeDocument/2006/relationships/slide" Target="slides/slide16.xml" /><Relationship Id="rId19" Type="http://schemas.openxmlformats.org/officeDocument/2006/relationships/slide" Target="slides/slide17.xml" /><Relationship Id="rId2" Type="http://schemas.openxmlformats.org/officeDocument/2006/relationships/notesMaster" Target="notesMasters/notesMaster1.xml" /><Relationship Id="rId20" Type="http://schemas.openxmlformats.org/officeDocument/2006/relationships/slide" Target="slides/slide18.xml" /><Relationship Id="rId21" Type="http://schemas.openxmlformats.org/officeDocument/2006/relationships/slide" Target="slides/slide19.xml" /><Relationship Id="rId22" Type="http://schemas.openxmlformats.org/officeDocument/2006/relationships/slide" Target="slides/slide20.xml" /><Relationship Id="rId23" Type="http://schemas.openxmlformats.org/officeDocument/2006/relationships/slide" Target="slides/slide21.xml" /><Relationship Id="rId24" Type="http://schemas.openxmlformats.org/officeDocument/2006/relationships/slide" Target="slides/slide22.xml" /><Relationship Id="rId25" Type="http://schemas.openxmlformats.org/officeDocument/2006/relationships/slide" Target="slides/slide23.xml" /><Relationship Id="rId26" Type="http://schemas.openxmlformats.org/officeDocument/2006/relationships/slide" Target="slides/slide24.xml" /><Relationship Id="rId27" Type="http://schemas.openxmlformats.org/officeDocument/2006/relationships/slide" Target="slides/slide25.xml" /><Relationship Id="rId28" Type="http://schemas.openxmlformats.org/officeDocument/2006/relationships/slide" Target="slides/slide26.xml" /><Relationship Id="rId29" Type="http://schemas.openxmlformats.org/officeDocument/2006/relationships/slide" Target="slides/slide27.xml" /><Relationship Id="rId3" Type="http://schemas.openxmlformats.org/officeDocument/2006/relationships/slide" Target="slides/slide1.xml" /><Relationship Id="rId30" Type="http://schemas.openxmlformats.org/officeDocument/2006/relationships/slide" Target="slides/slide28.xml" /><Relationship Id="rId31" Type="http://schemas.openxmlformats.org/officeDocument/2006/relationships/slide" Target="slides/slide29.xml" /><Relationship Id="rId32" Type="http://schemas.openxmlformats.org/officeDocument/2006/relationships/slide" Target="slides/slide30.xml" /><Relationship Id="rId33" Type="http://schemas.openxmlformats.org/officeDocument/2006/relationships/slide" Target="slides/slide31.xml" /><Relationship Id="rId34" Type="http://schemas.openxmlformats.org/officeDocument/2006/relationships/slide" Target="slides/slide32.xml" /><Relationship Id="rId35" Type="http://schemas.openxmlformats.org/officeDocument/2006/relationships/slide" Target="slides/slide33.xml" /><Relationship Id="rId36" Type="http://schemas.openxmlformats.org/officeDocument/2006/relationships/slide" Target="slides/slide34.xml" /><Relationship Id="rId37" Type="http://schemas.openxmlformats.org/officeDocument/2006/relationships/slide" Target="slides/slide35.xml" /><Relationship Id="rId38" Type="http://schemas.openxmlformats.org/officeDocument/2006/relationships/slide" Target="slides/slide36.xml" /><Relationship Id="rId39" Type="http://schemas.openxmlformats.org/officeDocument/2006/relationships/slide" Target="slides/slide37.xml" /><Relationship Id="rId4" Type="http://schemas.openxmlformats.org/officeDocument/2006/relationships/slide" Target="slides/slide2.xml" /><Relationship Id="rId40" Type="http://schemas.openxmlformats.org/officeDocument/2006/relationships/slide" Target="slides/slide38.xml" /><Relationship Id="rId41" Type="http://schemas.openxmlformats.org/officeDocument/2006/relationships/slide" Target="slides/slide39.xml" /><Relationship Id="rId42" Type="http://schemas.openxmlformats.org/officeDocument/2006/relationships/slide" Target="slides/slide40.xml" /><Relationship Id="rId43" Type="http://schemas.openxmlformats.org/officeDocument/2006/relationships/slide" Target="slides/slide41.xml" /><Relationship Id="rId44" Type="http://schemas.openxmlformats.org/officeDocument/2006/relationships/slide" Target="slides/slide42.xml" /><Relationship Id="rId45" Type="http://schemas.openxmlformats.org/officeDocument/2006/relationships/slide" Target="slides/slide43.xml" /><Relationship Id="rId46" Type="http://schemas.openxmlformats.org/officeDocument/2006/relationships/slide" Target="slides/slide44.xml" /><Relationship Id="rId47" Type="http://schemas.openxmlformats.org/officeDocument/2006/relationships/slide" Target="slides/slide45.xml" /><Relationship Id="rId48" Type="http://schemas.openxmlformats.org/officeDocument/2006/relationships/slide" Target="slides/slide46.xml" /><Relationship Id="rId49" Type="http://schemas.openxmlformats.org/officeDocument/2006/relationships/slide" Target="slides/slide47.xml" /><Relationship Id="rId5" Type="http://schemas.openxmlformats.org/officeDocument/2006/relationships/slide" Target="slides/slide3.xml" /><Relationship Id="rId50" Type="http://schemas.openxmlformats.org/officeDocument/2006/relationships/slide" Target="slides/slide48.xml" /><Relationship Id="rId51" Type="http://schemas.openxmlformats.org/officeDocument/2006/relationships/slide" Target="slides/slide49.xml" /><Relationship Id="rId52" Type="http://schemas.openxmlformats.org/officeDocument/2006/relationships/slide" Target="slides/slide50.xml" /><Relationship Id="rId53" Type="http://schemas.openxmlformats.org/officeDocument/2006/relationships/slide" Target="slides/slide51.xml" /><Relationship Id="rId54" Type="http://schemas.openxmlformats.org/officeDocument/2006/relationships/slide" Target="slides/slide52.xml" /><Relationship Id="rId55" Type="http://schemas.openxmlformats.org/officeDocument/2006/relationships/tags" Target="tags/tag1.xml" /><Relationship Id="rId56" Type="http://schemas.openxmlformats.org/officeDocument/2006/relationships/presProps" Target="presProps.xml" /><Relationship Id="rId57" Type="http://schemas.openxmlformats.org/officeDocument/2006/relationships/viewProps" Target="viewProps.xml" /><Relationship Id="rId58" Type="http://schemas.openxmlformats.org/officeDocument/2006/relationships/theme" Target="theme/theme1.xml" /><Relationship Id="rId59" Type="http://schemas.openxmlformats.org/officeDocument/2006/relationships/tableStyles" Target="tableStyles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charts/_rels/chart1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1.xlsx" /><Relationship Id="rId2" Type="http://schemas.microsoft.com/office/2011/relationships/chartColorStyle" Target="colors1.xml" /><Relationship Id="rId3" Type="http://schemas.microsoft.com/office/2011/relationships/chartStyle" Target="style1.xml" /></Relationships>
</file>

<file path=ppt/charts/chart1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pPr>
            <a:r>
              <a:rPr lang="ru-RU" sz="2000">
                <a:solidFill>
                  <a:srgbClr val="0070C0"/>
                </a:solidFill>
              </a:rPr>
              <a:t>СОХРАНЯЕМ</a:t>
            </a:r>
            <a:r>
              <a:rPr lang="ru-RU" sz="2000" baseline="0">
                <a:solidFill>
                  <a:srgbClr val="0070C0"/>
                </a:solidFill>
              </a:rPr>
              <a:t> ВЫСОКУЮ ЗАРАБОТНУЮ ПЛАТУ </a:t>
            </a:r>
            <a:endParaRPr lang="ru-RU" sz="2000">
              <a:solidFill>
                <a:srgbClr val="0070C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p>
          <a:pPr>
            <a:defRPr sz="2000" b="1" i="0" u="none" strike="noStrike" kern="1200" baseline="0" smtId="4294967295">
              <a:solidFill>
                <a:srgbClr val="0070C0"/>
              </a:solidFill>
              <a:latin typeface="+mn-lt"/>
              <a:ea typeface="+mn-ea"/>
              <a:cs typeface="+mn-cs"/>
            </a:defRPr>
          </a:pPr>
          <a:endParaRPr sz="2000" b="1" i="0" u="none" strike="noStrike" kern="1200" baseline="0" smtId="4294967295">
            <a:solidFill>
              <a:srgbClr val="0070C0"/>
            </a:solidFill>
            <a:latin typeface="+mn-lt"/>
            <a:ea typeface="+mn-ea"/>
            <a:cs typeface="+mn-cs"/>
          </a:endParaRPr>
        </a:p>
      </c:txPr>
    </c:title>
    <c:autoTitleDeleted val="0"/>
    <c:view3D>
      <c:rotX val="15"/>
      <c:rotY val="20"/>
      <c:rAngAx val="0"/>
    </c:view3D>
    <c:floor>
      <c:thickness val="0"/>
      <c:spPr>
        <a:noFill/>
        <a:ln>
          <a:noFill/>
        </a:ln>
        <a:effectLst/>
      </c:spPr>
    </c:floor>
    <c:sideWall>
      <c:thickness val="0"/>
      <c:spPr>
        <a:noFill/>
        <a:ln>
          <a:noFill/>
        </a:ln>
        <a:effectLst/>
      </c:spPr>
    </c:sideWall>
    <c:backWall>
      <c:thickness val="0"/>
      <c:spPr>
        <a:noFill/>
        <a:ln>
          <a:noFill/>
        </a:ln>
        <a:effectLst/>
      </c:spPr>
    </c:backWall>
    <c:plotArea>
      <c:layout>
        <c:manualLayout>
          <c:layoutTarget val="inner"/>
          <c:xMode val="edge"/>
          <c:yMode val="edge"/>
          <c:x val="0.059388436377048492"/>
          <c:y val="0.13297629356384277"/>
          <c:w val="0.8588641881942749"/>
          <c:h val="0.74324554204940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Воспитатели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0.018793448805809021"/>
                  <c:y val="-0.094849780201911926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/>
                      <a:t>86 315,50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43743"/>
                      <c:h val="0.0735162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36FB-4A45-B221-A55C021569D6}"/>
                </c:ext>
              </c:extLst>
            </c:dLbl>
            <c:dLbl>
              <c:idx val="1"/>
              <c:layout>
                <c:manualLayout>
                  <c:x val="-0.0041198502294719219"/>
                  <c:y val="-0.06491190195083618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0FA-4D04-B029-AD435AA93FF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p>
                <a:pPr>
                  <a:defRPr sz="2000" b="1" i="0" u="none" strike="noStrike" kern="1200" baseline="0" smtId="4294967295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sz="2000" b="1" i="0" u="none" strike="noStrike" kern="1200" baseline="0" smtId="4294967295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endParaR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</c:spPr>
                </c15:leaderLines>
              </c:ext>
            </c:extLst>
          </c:dLbls>
          <c:cat>
            <c:numRef>
              <c:f>Лист1!$B$1:$C$1</c:f>
              <c:numCache>
                <c:formatCode>General</c:formatCode>
                <c:ptCount val="2"/>
                <c:pt idx="0">
                  <c:v>2019</c:v>
                </c:pt>
                <c:pt idx="1">
                  <c:v>2023</c:v>
                </c:pt>
              </c:numCache>
            </c:numRef>
          </c:cat>
          <c:val>
            <c:numRef>
              <c:f>Лист1!$B$2:$C$2</c:f>
              <c:numCache>
                <c:formatCode>General</c:formatCode>
                <c:ptCount val="2"/>
                <c:pt idx="0">
                  <c:v>83296.2</c:v>
                </c:pt>
                <c:pt idx="1">
                  <c:v>92416.9</c:v>
                </c:pt>
              </c:numCache>
            </c:numRef>
          </c:val>
          <c:shape/>
          <c:extLst>
            <c:ext xmlns:c16="http://schemas.microsoft.com/office/drawing/2014/chart" uri="{C3380CC4-5D6E-409C-BE32-E72D297353CC}">
              <c16:uniqueId val="{00000005-F539-4A3C-994F-024306052D66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учителя</c:v>
                </c:pt>
              </c:strCache>
            </c:strRef>
          </c:tx>
          <c:spPr>
            <a:solidFill>
              <a:srgbClr val="3C2B7A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0.11167605221271515"/>
                  <c:y val="-0.04516666382551193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/>
                      <a:t>130 176,80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p>
                  <a:pPr>
                    <a:defRPr sz="2000" b="1" i="0" u="none" strike="noStrike" kern="1200" baseline="0" smtId="429496729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sz="2000" b="1" i="0" u="none" strike="noStrike" kern="1200" baseline="0" smtId="4294967295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48887"/>
                      <c:h val="0.078288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7652-4268-A828-F75690BE12EA}"/>
                </c:ext>
              </c:extLst>
            </c:dLbl>
            <c:dLbl>
              <c:idx val="1"/>
              <c:layout>
                <c:manualLayout>
                  <c:x val="0.17852678894996643"/>
                  <c:y val="-0.029633695259690285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66C9EF79-EE1E-4B9E-BEB3-8CBA91B9469A}" type="VALUE">
                      <a:rPr lang="en-US" sz="2000"/>
                      <a:pPr>
                        <a:defRPr sz="1400"/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p>
                  <a:pPr>
                    <a:defRPr sz="1400" b="1" i="0" u="none" strike="noStrike" kern="1200" baseline="0" smtId="429496729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sz="1400" b="1" i="0" u="none" strike="noStrike" kern="1200" baseline="0" smtId="4294967295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16792"/>
                      <c:h val="0.151738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10FA-4D04-B029-AD435AA93FF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p>
                <a:pPr>
                  <a:defRPr sz="800" b="1" i="0" u="none" strike="noStrike" kern="1200" baseline="0" smtId="4294967295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sz="800" b="1" i="0" u="none" strike="noStrike" kern="1200" baseline="0" smtId="4294967295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endParaR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</c:spPr>
                </c15:leaderLines>
              </c:ext>
            </c:extLst>
          </c:dLbls>
          <c:cat>
            <c:numRef>
              <c:f>Лист1!$B$1:$C$1</c:f>
              <c:numCache>
                <c:formatCode>General</c:formatCode>
                <c:ptCount val="2"/>
                <c:pt idx="0">
                  <c:v>2019</c:v>
                </c:pt>
                <c:pt idx="1">
                  <c:v>2023</c:v>
                </c:pt>
              </c:numCache>
            </c:numRef>
          </c:cat>
          <c:val>
            <c:numRef>
              <c:f>Лист1!$B$3:$C$3</c:f>
              <c:numCache>
                <c:formatCode>General</c:formatCode>
                <c:ptCount val="2"/>
                <c:pt idx="0">
                  <c:v>120515.6</c:v>
                </c:pt>
                <c:pt idx="1">
                  <c:v>152911.7</c:v>
                </c:pt>
              </c:numCache>
            </c:numRef>
          </c:val>
          <c:shape/>
          <c:extLst>
            <c:ext xmlns:c16="http://schemas.microsoft.com/office/drawing/2014/chart" uri="{C3380CC4-5D6E-409C-BE32-E72D297353CC}">
              <c16:uniqueId val="{00000001-9C56-436D-8E9F-B5B98E0108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100"/>
        <c:gapDepth/>
        <c:shape/>
        <c:axId val="100629504"/>
        <c:axId val="100738560"/>
        <c:axId val="0"/>
      </c:bar3DChart>
      <c:catAx>
        <c:axId val="100629504"/>
        <c:scaling>
          <c:orientation/>
        </c:scaling>
        <c:delete val="0"/>
        <c:axPos val="b"/>
        <c:numFmt formatCode="General" sourceLinked="1"/>
        <c:majorTickMark val="none"/>
        <c:minorTickMark val="none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p>
            <a:pPr>
              <a:defRPr sz="800" b="1" i="0" u="none" strike="noStrike" kern="1200" baseline="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sz="800" b="1" i="0" u="none" strike="noStrike" kern="120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c:txPr>
        <c:crossAx val="100738560"/>
        <c:crosses val="autoZero"/>
        <c:auto val="0"/>
        <c:lblAlgn val="ctr"/>
        <c:lblOffset/>
        <c:noMultiLvlLbl val="0"/>
      </c:catAx>
      <c:valAx>
        <c:axId val="100738560"/>
        <c:scaling>
          <c:orientation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p>
            <a:pPr>
              <a:defRPr sz="800" b="1" i="0" u="none" strike="noStrike" kern="1200" baseline="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sz="800" b="1" i="0" u="none" strike="noStrike" kern="120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c:txPr>
        <c:crossAx val="100629504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12067613750696182"/>
          <c:y val="0.87662863731384277"/>
          <c:w val="0.60540884733200073"/>
          <c:h val="0.111326918005943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p>
          <a:pPr>
            <a:defRPr sz="2800" b="1" i="0" u="none" strike="noStrike" kern="120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sz="2800" b="1" i="0" u="none" strike="noStrike" kern="1200" baseline="0" smtId="4294967295">
            <a:solidFill>
              <a:schemeClr val="tx1">
                <a:lumMod val="65000"/>
                <a:lumOff val="35000"/>
              </a:schemeClr>
            </a:solidFill>
            <a:latin typeface="+mn-lt"/>
            <a:ea typeface="+mn-ea"/>
            <a:cs typeface="+mn-cs"/>
          </a:endParaRPr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p>
      <a:pPr>
        <a:defRPr sz="800" b="1" smtId="4294967295"/>
      </a:pPr>
      <a:endParaRPr sz="800" b="1" smtId="4294967295"/>
    </a:p>
  </c:txPr>
  <c:externalData r:id="rId1">
    <c:autoUpdate val="0"/>
  </c:externalData>
</c:chartSpace>
</file>

<file path=ppt/charts/colors1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a="http://schemas.openxmlformats.org/drawingml/2006/main" xmlns:r="http://schemas.openxmlformats.org/officeDocument/2006/relationships" xmlns:cs="http://schemas.microsoft.com/office/drawing/2012/chartStyle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112107-E3CF-4583-879C-1BE2AD115519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46DF89-1512-48E0-A810-30271985A2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5064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46DF89-1512-48E0-A810-30271985A2F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1301552"/>
      </p:ext>
    </p:extLst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jpeg" /><Relationship Id="rId2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microsoft.com/office/2007/relationships/hdphoto" Target="../media/image3.wdp" /><Relationship Id="rId3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matchingName="Title" preserve="1" userDrawn="1">
  <p:cSld name="1_Title">
    <p:spTree>
      <p:nvGrpSpPr>
        <p:cNvPr id="1" name="Shape 9"/>
        <p:cNvGrpSpPr/>
        <p:nvPr/>
      </p:nvGrpSpPr>
      <p:grpSpPr>
        <a:xfrm>
          <a:off x="0" y="0"/>
          <a:ext cx="0" cy="0"/>
        </a:xfrm>
      </p:grpSpPr>
      <p:sp>
        <p:nvSpPr>
          <p:cNvPr id="13" name="Google Shape;13;p2"/>
          <p:cNvSpPr/>
          <p:nvPr/>
        </p:nvSpPr>
        <p:spPr>
          <a:xfrm rot="10800000" flipH="1">
            <a:off x="4383" y="1681660"/>
            <a:ext cx="12192000" cy="5176339"/>
          </a:xfrm>
          <a:prstGeom prst="rtTriangle">
            <a:avLst/>
          </a:prstGeom>
          <a:solidFill>
            <a:srgbClr val="D7DF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26" name="Google Shape;236;p16"/>
          <p:cNvSpPr txBox="1"/>
          <p:nvPr userDrawn="1"/>
        </p:nvSpPr>
        <p:spPr>
          <a:xfrm>
            <a:off x="155524" y="996325"/>
            <a:ext cx="12032093" cy="404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marL="836063" indent="-836063" algn="ctr" defTabSz="1219170"/>
            <a:r>
              <a:rPr lang="ru-RU" sz="1400" kern="0">
                <a:solidFill>
                  <a:schemeClr val="bg1"/>
                </a:solidFill>
              </a:rPr>
              <a:t>ГОСУДАРСТВЕННОЕ  БЮДЖЕТНОЕ ОБЩЕОБРАЗОВАТЕЛЬНОЕ  УЧРЕЖДЕНИЕ ГОРОДА МОСКВЫ «ШКОЛА №950»</a:t>
            </a: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-8766" y="1713016"/>
            <a:ext cx="6866766" cy="5150075"/>
          </a:xfrm>
          <a:prstGeom prst="rect">
            <a:avLst/>
          </a:prstGeom>
        </p:spPr>
      </p:pic>
      <p:sp>
        <p:nvSpPr>
          <p:cNvPr id="7" name="Прямоугольник 6"/>
          <p:cNvSpPr/>
          <p:nvPr userDrawn="1"/>
        </p:nvSpPr>
        <p:spPr>
          <a:xfrm rot="20240120">
            <a:off x="179731" y="5048161"/>
            <a:ext cx="8918513" cy="3137526"/>
          </a:xfrm>
          <a:custGeom>
            <a:gdLst>
              <a:gd name="connsiteX0" fmla="*/ 0 w 8918513"/>
              <a:gd name="connsiteY0" fmla="*/ 6265 h 3137526"/>
              <a:gd name="connsiteX1" fmla="*/ 8918513 w 8918513"/>
              <a:gd name="connsiteY1" fmla="*/ 0 h 3137526"/>
              <a:gd name="connsiteX2" fmla="*/ 8918513 w 8918513"/>
              <a:gd name="connsiteY2" fmla="*/ 2751794 h 3137526"/>
              <a:gd name="connsiteX3" fmla="*/ 6952186 w 8918513"/>
              <a:gd name="connsiteY3" fmla="*/ 2821924 h 3137526"/>
              <a:gd name="connsiteX4" fmla="*/ 2935132 w 8918513"/>
              <a:gd name="connsiteY4" fmla="*/ 1234137 h 3137526"/>
              <a:gd name="connsiteX5" fmla="*/ 0 w 8918513"/>
              <a:gd name="connsiteY5" fmla="*/ 6265 h 313752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918513" h="3137526">
                <a:moveTo>
                  <a:pt x="0" y="6265"/>
                </a:moveTo>
                <a:lnTo>
                  <a:pt x="8918513" y="0"/>
                </a:lnTo>
                <a:lnTo>
                  <a:pt x="8918513" y="2751794"/>
                </a:lnTo>
                <a:cubicBezTo>
                  <a:pt x="8512081" y="3123780"/>
                  <a:pt x="8151654" y="3360181"/>
                  <a:pt x="6952186" y="2821924"/>
                </a:cubicBezTo>
                <a:cubicBezTo>
                  <a:pt x="5954956" y="2568981"/>
                  <a:pt x="3999804" y="1606123"/>
                  <a:pt x="2935132" y="1234137"/>
                </a:cubicBezTo>
                <a:lnTo>
                  <a:pt x="0" y="6265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2" name="Группа 21"/>
          <p:cNvGrpSpPr/>
          <p:nvPr userDrawn="1"/>
        </p:nvGrpSpPr>
        <p:grpSpPr>
          <a:xfrm>
            <a:off x="-4383" y="683853"/>
            <a:ext cx="12196383" cy="1202499"/>
            <a:chExt cx="9147287" cy="1383030"/>
          </a:xfrm>
        </p:grpSpPr>
        <p:sp>
          <p:nvSpPr>
            <p:cNvPr id="23" name="Блок-схема: процесс 8"/>
            <p:cNvSpPr/>
            <p:nvPr userDrawn="1"/>
          </p:nvSpPr>
          <p:spPr>
            <a:xfrm>
              <a:off x="0" y="0"/>
              <a:ext cx="9144000" cy="1383030"/>
            </a:xfrm>
            <a:custGeom>
              <a:gdLst>
                <a:gd name="connsiteX0" fmla="*/ 0 w 10000"/>
                <a:gd name="connsiteY0" fmla="*/ 0 h 11491"/>
                <a:gd name="connsiteX1" fmla="*/ 10000 w 10000"/>
                <a:gd name="connsiteY1" fmla="*/ 0 h 11491"/>
                <a:gd name="connsiteX2" fmla="*/ 10000 w 10000"/>
                <a:gd name="connsiteY2" fmla="*/ 10000 h 11491"/>
                <a:gd name="connsiteX3" fmla="*/ 4819 w 10000"/>
                <a:gd name="connsiteY3" fmla="*/ 10175 h 11491"/>
                <a:gd name="connsiteX4" fmla="*/ 0 w 10000"/>
                <a:gd name="connsiteY4" fmla="*/ 11491 h 11491"/>
                <a:gd name="connsiteX5" fmla="*/ 0 w 10000"/>
                <a:gd name="connsiteY5" fmla="*/ 0 h 1149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1491">
                  <a:moveTo>
                    <a:pt x="0" y="0"/>
                  </a:moveTo>
                  <a:lnTo>
                    <a:pt x="10000" y="0"/>
                  </a:lnTo>
                  <a:lnTo>
                    <a:pt x="10000" y="10000"/>
                  </a:lnTo>
                  <a:cubicBezTo>
                    <a:pt x="8273" y="10234"/>
                    <a:pt x="6546" y="9941"/>
                    <a:pt x="4819" y="10175"/>
                  </a:cubicBezTo>
                  <a:lnTo>
                    <a:pt x="0" y="11491"/>
                  </a:lnTo>
                  <a:cubicBezTo>
                    <a:pt x="-3" y="7661"/>
                    <a:pt x="3" y="383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lang="ru-RU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24" name="Блок-схема: процесс 7"/>
            <p:cNvSpPr/>
            <p:nvPr userDrawn="1"/>
          </p:nvSpPr>
          <p:spPr>
            <a:xfrm>
              <a:off x="0" y="0"/>
              <a:ext cx="9147287" cy="1383030"/>
            </a:xfrm>
            <a:custGeom>
              <a:gdLst>
                <a:gd name="connsiteX0" fmla="*/ 0 w 10000"/>
                <a:gd name="connsiteY0" fmla="*/ 0 h 11491"/>
                <a:gd name="connsiteX1" fmla="*/ 10000 w 10000"/>
                <a:gd name="connsiteY1" fmla="*/ 0 h 11491"/>
                <a:gd name="connsiteX2" fmla="*/ 10000 w 10000"/>
                <a:gd name="connsiteY2" fmla="*/ 11491 h 11491"/>
                <a:gd name="connsiteX3" fmla="*/ 0 w 10000"/>
                <a:gd name="connsiteY3" fmla="*/ 7895 h 11491"/>
                <a:gd name="connsiteX4" fmla="*/ 0 w 10000"/>
                <a:gd name="connsiteY4" fmla="*/ 0 h 1149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1491">
                  <a:moveTo>
                    <a:pt x="0" y="0"/>
                  </a:moveTo>
                  <a:lnTo>
                    <a:pt x="10000" y="0"/>
                  </a:lnTo>
                  <a:lnTo>
                    <a:pt x="10000" y="11491"/>
                  </a:lnTo>
                  <a:lnTo>
                    <a:pt x="0" y="78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CA1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lang="ru-RU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CDD3FF00-B396-4A6B-8548-1D2673092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1035419"/>
            <a:ext cx="11932513" cy="365125"/>
          </a:xfrm>
          <a:prstGeom prst="rect">
            <a:avLst/>
          </a:prstGeom>
        </p:spPr>
        <p:txBody>
          <a:bodyPr/>
          <a:lstStyle>
            <a:lvl1pPr algn="ctr">
              <a:defRPr sz="2000" b="1">
                <a:solidFill>
                  <a:schemeClr val="bg1"/>
                </a:solidFill>
                <a:latin typeface="BrushScriptUkrain" panose="02027200000000000000" pitchFamily="18" charset="0"/>
              </a:defRPr>
            </a:lvl1pPr>
          </a:lstStyle>
          <a:p>
            <a:pPr defTabSz="1219170">
              <a:buClr>
                <a:srgbClr val="000000"/>
              </a:buClr>
              <a:defRPr/>
            </a:pPr>
            <a:r>
              <a:rPr lang="ru-RU"/>
              <a:t>Государственное бюджетное общеобразовательное учреждение города Москвы «Школа № 950»</a:t>
            </a:r>
          </a:p>
          <a:p>
            <a:pPr defTabSz="1219170">
              <a:buClr>
                <a:srgbClr val="000000"/>
              </a:buClr>
              <a:defRPr/>
            </a:pPr>
            <a:endParaRPr lang="en-US" sz="2400" kern="0"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81340625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matchingName="Title" preserve="1" userDrawn="1">
  <p:cSld name="1_Title">
    <p:spTree>
      <p:nvGrpSpPr>
        <p:cNvPr id="1" name="Shape 9"/>
        <p:cNvGrpSpPr/>
        <p:nvPr/>
      </p:nvGrpSpPr>
      <p:grpSpPr>
        <a:xfrm>
          <a:off x="0" y="0"/>
          <a:ext cx="0" cy="0"/>
        </a:xfrm>
      </p:grpSpPr>
      <p:sp>
        <p:nvSpPr>
          <p:cNvPr id="26" name="Google Shape;236;p16"/>
          <p:cNvSpPr txBox="1"/>
          <p:nvPr userDrawn="1"/>
        </p:nvSpPr>
        <p:spPr>
          <a:xfrm>
            <a:off x="155524" y="996325"/>
            <a:ext cx="12032093" cy="404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marL="836063" indent="-836063" algn="ctr" defTabSz="1219170"/>
            <a:r>
              <a:rPr lang="ru-RU" sz="1400" kern="0">
                <a:solidFill>
                  <a:schemeClr val="bg1"/>
                </a:solidFill>
              </a:rPr>
              <a:t>ГОСУДАРСТВЕННОЕ  БЮДЖЕТНОЕ ОБЩЕОБРАЗОВАТЕЛЬНОЕ  УЧРЕЖДЕНИЕ ГОРОДА МОСКВЫ «ШКОЛА №950»</a:t>
            </a:r>
          </a:p>
        </p:txBody>
      </p:sp>
      <p:grpSp>
        <p:nvGrpSpPr>
          <p:cNvPr id="22" name="Группа 21"/>
          <p:cNvGrpSpPr/>
          <p:nvPr userDrawn="1"/>
        </p:nvGrpSpPr>
        <p:grpSpPr>
          <a:xfrm rot="5400000">
            <a:off x="10645156" y="93097"/>
            <a:ext cx="1400544" cy="1499635"/>
            <a:chExt cx="9147287" cy="1383030"/>
          </a:xfrm>
          <a:effectLst>
            <a:glow rad="635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23" name="Блок-схема: процесс 8"/>
            <p:cNvSpPr/>
            <p:nvPr userDrawn="1"/>
          </p:nvSpPr>
          <p:spPr>
            <a:xfrm>
              <a:off x="0" y="0"/>
              <a:ext cx="9144000" cy="1383030"/>
            </a:xfrm>
            <a:custGeom>
              <a:gdLst>
                <a:gd name="connsiteX0" fmla="*/ 0 w 10000"/>
                <a:gd name="connsiteY0" fmla="*/ 0 h 11491"/>
                <a:gd name="connsiteX1" fmla="*/ 10000 w 10000"/>
                <a:gd name="connsiteY1" fmla="*/ 0 h 11491"/>
                <a:gd name="connsiteX2" fmla="*/ 10000 w 10000"/>
                <a:gd name="connsiteY2" fmla="*/ 10000 h 11491"/>
                <a:gd name="connsiteX3" fmla="*/ 4819 w 10000"/>
                <a:gd name="connsiteY3" fmla="*/ 10175 h 11491"/>
                <a:gd name="connsiteX4" fmla="*/ 0 w 10000"/>
                <a:gd name="connsiteY4" fmla="*/ 11491 h 11491"/>
                <a:gd name="connsiteX5" fmla="*/ 0 w 10000"/>
                <a:gd name="connsiteY5" fmla="*/ 0 h 1149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1491">
                  <a:moveTo>
                    <a:pt x="0" y="0"/>
                  </a:moveTo>
                  <a:lnTo>
                    <a:pt x="10000" y="0"/>
                  </a:lnTo>
                  <a:lnTo>
                    <a:pt x="10000" y="10000"/>
                  </a:lnTo>
                  <a:cubicBezTo>
                    <a:pt x="8273" y="10234"/>
                    <a:pt x="6546" y="9941"/>
                    <a:pt x="4819" y="10175"/>
                  </a:cubicBezTo>
                  <a:lnTo>
                    <a:pt x="0" y="11491"/>
                  </a:lnTo>
                  <a:cubicBezTo>
                    <a:pt x="-3" y="7661"/>
                    <a:pt x="3" y="383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lang="ru-RU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24" name="Блок-схема: процесс 7"/>
            <p:cNvSpPr/>
            <p:nvPr userDrawn="1"/>
          </p:nvSpPr>
          <p:spPr>
            <a:xfrm>
              <a:off x="0" y="0"/>
              <a:ext cx="9147287" cy="1383030"/>
            </a:xfrm>
            <a:custGeom>
              <a:gdLst>
                <a:gd name="connsiteX0" fmla="*/ 0 w 10000"/>
                <a:gd name="connsiteY0" fmla="*/ 0 h 11491"/>
                <a:gd name="connsiteX1" fmla="*/ 10000 w 10000"/>
                <a:gd name="connsiteY1" fmla="*/ 0 h 11491"/>
                <a:gd name="connsiteX2" fmla="*/ 10000 w 10000"/>
                <a:gd name="connsiteY2" fmla="*/ 11491 h 11491"/>
                <a:gd name="connsiteX3" fmla="*/ 0 w 10000"/>
                <a:gd name="connsiteY3" fmla="*/ 7895 h 11491"/>
                <a:gd name="connsiteX4" fmla="*/ 0 w 10000"/>
                <a:gd name="connsiteY4" fmla="*/ 0 h 1149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1491">
                  <a:moveTo>
                    <a:pt x="0" y="0"/>
                  </a:moveTo>
                  <a:lnTo>
                    <a:pt x="10000" y="0"/>
                  </a:lnTo>
                  <a:lnTo>
                    <a:pt x="10000" y="11491"/>
                  </a:lnTo>
                  <a:lnTo>
                    <a:pt x="0" y="78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CA1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lang="ru-RU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815693" y="83937"/>
            <a:ext cx="1364168" cy="121299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Rectangle 40"/>
          <p:cNvSpPr>
            <a:spLocks noChangeArrowheads="1"/>
          </p:cNvSpPr>
          <p:nvPr userDrawn="1"/>
        </p:nvSpPr>
        <p:spPr bwMode="auto">
          <a:xfrm>
            <a:off x="10619666" y="1296462"/>
            <a:ext cx="151788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Lato Ligh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ato Ligh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ato Ligh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ato Ligh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ato Ligh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 pitchFamily="34" charset="0"/>
              </a:defRPr>
            </a:lvl9pPr>
          </a:lstStyle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00" b="1">
                <a:solidFill>
                  <a:schemeClr val="bg1"/>
                </a:solidFill>
              </a:rPr>
              <a:t>ГБОУ Школа № 950</a:t>
            </a:r>
            <a:endParaRPr kumimoji="0" lang="id-ID" altLang="ru-RU" sz="10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Lato Light" pitchFamily="34" charset="0"/>
              <a:ea typeface="+mn-ea"/>
              <a:cs typeface="+mn-cs"/>
            </a:endParaRPr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838200" y="217120"/>
            <a:ext cx="9360243" cy="1325563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970491993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80DE9D-C32A-4365-935A-A4EC2C89D24C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326ACB-C7A6-4797-9D3E-711EEC64A2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2009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4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3.jpeg" /><Relationship Id="rId3" Type="http://schemas.openxmlformats.org/officeDocument/2006/relationships/image" Target="../media/image14.jpeg" /><Relationship Id="rId4" Type="http://schemas.openxmlformats.org/officeDocument/2006/relationships/image" Target="../media/image15.jpeg" /><Relationship Id="rId5" Type="http://schemas.openxmlformats.org/officeDocument/2006/relationships/image" Target="../media/image16.jpeg" /><Relationship Id="rId6" Type="http://schemas.openxmlformats.org/officeDocument/2006/relationships/image" Target="../media/image17.jpeg" /><Relationship Id="rId7" Type="http://schemas.openxmlformats.org/officeDocument/2006/relationships/image" Target="../media/image18.jpeg" /><Relationship Id="rId8" Type="http://schemas.openxmlformats.org/officeDocument/2006/relationships/image" Target="../media/image19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0.jpeg" /><Relationship Id="rId3" Type="http://schemas.openxmlformats.org/officeDocument/2006/relationships/image" Target="../media/image21.jpe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2.jpe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3.jpe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4.jpe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5.jpe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6.jpe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7.jpeg" /><Relationship Id="rId3" Type="http://schemas.openxmlformats.org/officeDocument/2006/relationships/image" Target="../media/image28.jpe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chart" Target="../charts/chart1.xml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9.png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0.png" /><Relationship Id="rId3" Type="http://schemas.openxmlformats.org/officeDocument/2006/relationships/image" Target="../media/image31.svg" /><Relationship Id="rId4" Type="http://schemas.openxmlformats.org/officeDocument/2006/relationships/image" Target="../media/image32.png" /><Relationship Id="rId5" Type="http://schemas.openxmlformats.org/officeDocument/2006/relationships/image" Target="../media/image33.svg" /><Relationship Id="rId6" Type="http://schemas.openxmlformats.org/officeDocument/2006/relationships/image" Target="../media/image34.png" /><Relationship Id="rId7" Type="http://schemas.openxmlformats.org/officeDocument/2006/relationships/image" Target="../media/image35.svg" /><Relationship Id="rId8" Type="http://schemas.openxmlformats.org/officeDocument/2006/relationships/image" Target="../media/image36.png" /><Relationship Id="rId9" Type="http://schemas.openxmlformats.org/officeDocument/2006/relationships/image" Target="../media/image37.svg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8.jpeg" /><Relationship Id="rId3" Type="http://schemas.openxmlformats.org/officeDocument/2006/relationships/image" Target="../media/image39.jpeg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40.jpeg" /><Relationship Id="rId3" Type="http://schemas.openxmlformats.org/officeDocument/2006/relationships/image" Target="../media/image41.jpeg" /><Relationship Id="rId4" Type="http://schemas.openxmlformats.org/officeDocument/2006/relationships/image" Target="../media/image42.jpeg" /><Relationship Id="rId5" Type="http://schemas.openxmlformats.org/officeDocument/2006/relationships/image" Target="../media/image43.jpeg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44.jpeg" /><Relationship Id="rId3" Type="http://schemas.openxmlformats.org/officeDocument/2006/relationships/image" Target="../media/image45.jpeg" /><Relationship Id="rId4" Type="http://schemas.openxmlformats.org/officeDocument/2006/relationships/image" Target="../media/image46.jpeg" /><Relationship Id="rId5" Type="http://schemas.openxmlformats.org/officeDocument/2006/relationships/image" Target="../media/image47.jpeg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48.jpeg" /><Relationship Id="rId3" Type="http://schemas.openxmlformats.org/officeDocument/2006/relationships/image" Target="../media/image49.jpeg" /><Relationship Id="rId4" Type="http://schemas.openxmlformats.org/officeDocument/2006/relationships/image" Target="../media/image50.jpeg" /><Relationship Id="rId5" Type="http://schemas.openxmlformats.org/officeDocument/2006/relationships/image" Target="../media/image51.jpeg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2.jpeg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3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jpeg" /></Relationships>
</file>

<file path=ppt/slides/_rels/slide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4.jpeg" /><Relationship Id="rId3" Type="http://schemas.openxmlformats.org/officeDocument/2006/relationships/image" Target="../media/image55.jpeg" /><Relationship Id="rId4" Type="http://schemas.openxmlformats.org/officeDocument/2006/relationships/image" Target="../media/image56.jpeg" /></Relationships>
</file>

<file path=ppt/slides/_rels/slide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7.jpeg" /><Relationship Id="rId3" Type="http://schemas.openxmlformats.org/officeDocument/2006/relationships/image" Target="../media/image58.jpeg" /><Relationship Id="rId4" Type="http://schemas.openxmlformats.org/officeDocument/2006/relationships/image" Target="../media/image59.jpeg" /></Relationships>
</file>

<file path=ppt/slides/_rels/slide3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60.jpeg" /><Relationship Id="rId3" Type="http://schemas.openxmlformats.org/officeDocument/2006/relationships/image" Target="../media/image61.jpeg" /><Relationship Id="rId4" Type="http://schemas.openxmlformats.org/officeDocument/2006/relationships/image" Target="../media/image62.jpeg" /><Relationship Id="rId5" Type="http://schemas.openxmlformats.org/officeDocument/2006/relationships/image" Target="../media/image63.jpeg" /><Relationship Id="rId6" Type="http://schemas.openxmlformats.org/officeDocument/2006/relationships/image" Target="../media/image64.jpeg" /><Relationship Id="rId7" Type="http://schemas.openxmlformats.org/officeDocument/2006/relationships/image" Target="../media/image65.jpeg" /><Relationship Id="rId8" Type="http://schemas.openxmlformats.org/officeDocument/2006/relationships/image" Target="../media/image66.jpeg" /><Relationship Id="rId9" Type="http://schemas.openxmlformats.org/officeDocument/2006/relationships/image" Target="../media/image67.jpeg" /></Relationships>
</file>

<file path=ppt/slides/_rels/slide3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68.jpeg" /><Relationship Id="rId3" Type="http://schemas.openxmlformats.org/officeDocument/2006/relationships/image" Target="../media/image69.jpeg" /><Relationship Id="rId4" Type="http://schemas.openxmlformats.org/officeDocument/2006/relationships/image" Target="../media/image70.jpeg" /></Relationships>
</file>

<file path=ppt/slides/_rels/slide3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71.jpeg" /><Relationship Id="rId3" Type="http://schemas.openxmlformats.org/officeDocument/2006/relationships/image" Target="../media/image72.jpeg" /><Relationship Id="rId4" Type="http://schemas.openxmlformats.org/officeDocument/2006/relationships/image" Target="../media/image73.jpeg" /><Relationship Id="rId5" Type="http://schemas.openxmlformats.org/officeDocument/2006/relationships/image" Target="../media/image74.jpeg" /><Relationship Id="rId6" Type="http://schemas.openxmlformats.org/officeDocument/2006/relationships/image" Target="../media/image75.jpeg" /></Relationships>
</file>

<file path=ppt/slides/_rels/slide3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76.jpeg" /><Relationship Id="rId3" Type="http://schemas.openxmlformats.org/officeDocument/2006/relationships/image" Target="../media/image77.jpeg" /><Relationship Id="rId4" Type="http://schemas.openxmlformats.org/officeDocument/2006/relationships/image" Target="../media/image78.jpeg" /><Relationship Id="rId5" Type="http://schemas.openxmlformats.org/officeDocument/2006/relationships/image" Target="../media/image79.jpeg" /></Relationships>
</file>

<file path=ppt/slides/_rels/slide3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80.jpeg" /><Relationship Id="rId3" Type="http://schemas.openxmlformats.org/officeDocument/2006/relationships/image" Target="../media/image81.jpeg" /><Relationship Id="rId4" Type="http://schemas.openxmlformats.org/officeDocument/2006/relationships/image" Target="../media/image82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6.jpeg" /><Relationship Id="rId3" Type="http://schemas.openxmlformats.org/officeDocument/2006/relationships/image" Target="../media/image7.jpeg" /></Relationships>
</file>

<file path=ppt/slides/_rels/slide4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83.jpeg" /><Relationship Id="rId3" Type="http://schemas.openxmlformats.org/officeDocument/2006/relationships/image" Target="../media/image84.jpeg" /></Relationships>
</file>

<file path=ppt/slides/_rels/slide4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85.jpeg" /><Relationship Id="rId3" Type="http://schemas.openxmlformats.org/officeDocument/2006/relationships/image" Target="../media/image86.jpeg" /></Relationships>
</file>

<file path=ppt/slides/_rels/slide4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87.jpeg" /><Relationship Id="rId3" Type="http://schemas.openxmlformats.org/officeDocument/2006/relationships/image" Target="../media/image88.jpeg" /><Relationship Id="rId4" Type="http://schemas.openxmlformats.org/officeDocument/2006/relationships/image" Target="../media/image89.jpeg" /></Relationships>
</file>

<file path=ppt/slides/_rels/slide4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90.jpeg" /></Relationships>
</file>

<file path=ppt/slides/_rels/slide4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91.jpeg" /></Relationships>
</file>

<file path=ppt/slides/_rels/slide4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image" Target="../media/image100.jpeg" /><Relationship Id="rId11" Type="http://schemas.openxmlformats.org/officeDocument/2006/relationships/image" Target="../media/image101.jpeg" /><Relationship Id="rId12" Type="http://schemas.openxmlformats.org/officeDocument/2006/relationships/image" Target="../media/image102.jpeg" /><Relationship Id="rId2" Type="http://schemas.openxmlformats.org/officeDocument/2006/relationships/image" Target="../media/image92.jpeg" /><Relationship Id="rId3" Type="http://schemas.openxmlformats.org/officeDocument/2006/relationships/image" Target="../media/image93.jpeg" /><Relationship Id="rId4" Type="http://schemas.openxmlformats.org/officeDocument/2006/relationships/image" Target="../media/image94.jpeg" /><Relationship Id="rId5" Type="http://schemas.openxmlformats.org/officeDocument/2006/relationships/image" Target="../media/image95.jpeg" /><Relationship Id="rId6" Type="http://schemas.openxmlformats.org/officeDocument/2006/relationships/image" Target="../media/image96.jpeg" /><Relationship Id="rId7" Type="http://schemas.openxmlformats.org/officeDocument/2006/relationships/image" Target="../media/image97.jpeg" /><Relationship Id="rId8" Type="http://schemas.openxmlformats.org/officeDocument/2006/relationships/image" Target="../media/image98.jpeg" /><Relationship Id="rId9" Type="http://schemas.openxmlformats.org/officeDocument/2006/relationships/image" Target="../media/image99.jpeg" /></Relationships>
</file>

<file path=ppt/slides/_rels/slide4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03.jpeg" /><Relationship Id="rId3" Type="http://schemas.openxmlformats.org/officeDocument/2006/relationships/image" Target="../media/image104.jpeg" /><Relationship Id="rId4" Type="http://schemas.openxmlformats.org/officeDocument/2006/relationships/image" Target="../media/image105.jpeg" /><Relationship Id="rId5" Type="http://schemas.openxmlformats.org/officeDocument/2006/relationships/image" Target="../media/image106.jpeg" /></Relationships>
</file>

<file path=ppt/slides/_rels/slide4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07.jpeg" /><Relationship Id="rId3" Type="http://schemas.openxmlformats.org/officeDocument/2006/relationships/image" Target="../media/image108.jpeg" /><Relationship Id="rId4" Type="http://schemas.openxmlformats.org/officeDocument/2006/relationships/image" Target="../media/image40.jpeg" /><Relationship Id="rId5" Type="http://schemas.openxmlformats.org/officeDocument/2006/relationships/image" Target="../media/image109.jpeg" /></Relationships>
</file>

<file path=ppt/slides/_rels/slide4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10.jpeg" /><Relationship Id="rId3" Type="http://schemas.openxmlformats.org/officeDocument/2006/relationships/image" Target="../media/image111.jpeg" /><Relationship Id="rId4" Type="http://schemas.openxmlformats.org/officeDocument/2006/relationships/image" Target="../media/image112.jpeg" /><Relationship Id="rId5" Type="http://schemas.openxmlformats.org/officeDocument/2006/relationships/image" Target="../media/image113.jpeg" /></Relationships>
</file>

<file path=ppt/slides/_rels/slide4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14.jpeg" /><Relationship Id="rId3" Type="http://schemas.openxmlformats.org/officeDocument/2006/relationships/image" Target="../media/image115.jpeg" /><Relationship Id="rId4" Type="http://schemas.openxmlformats.org/officeDocument/2006/relationships/image" Target="../media/image116.jpeg" /><Relationship Id="rId5" Type="http://schemas.openxmlformats.org/officeDocument/2006/relationships/image" Target="../media/image117.jpeg" /><Relationship Id="rId6" Type="http://schemas.openxmlformats.org/officeDocument/2006/relationships/image" Target="../media/image118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8.jpeg" /><Relationship Id="rId3" Type="http://schemas.openxmlformats.org/officeDocument/2006/relationships/image" Target="../media/image9.jpeg" /><Relationship Id="rId4" Type="http://schemas.openxmlformats.org/officeDocument/2006/relationships/image" Target="../media/image10.jpeg" /></Relationships>
</file>

<file path=ppt/slides/_rels/slide5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19.jpeg" /><Relationship Id="rId3" Type="http://schemas.openxmlformats.org/officeDocument/2006/relationships/image" Target="../media/image120.jpeg" /><Relationship Id="rId4" Type="http://schemas.openxmlformats.org/officeDocument/2006/relationships/image" Target="../media/image121.jpeg" /><Relationship Id="rId5" Type="http://schemas.openxmlformats.org/officeDocument/2006/relationships/image" Target="../media/image122.jpeg" /></Relationships>
</file>

<file path=ppt/slides/_rels/slide5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23.jpeg" /><Relationship Id="rId3" Type="http://schemas.openxmlformats.org/officeDocument/2006/relationships/image" Target="../media/image124.jpeg" /><Relationship Id="rId4" Type="http://schemas.openxmlformats.org/officeDocument/2006/relationships/image" Target="../media/image125.jpeg" /><Relationship Id="rId5" Type="http://schemas.openxmlformats.org/officeDocument/2006/relationships/image" Target="../media/image126.jpeg" /><Relationship Id="rId6" Type="http://schemas.openxmlformats.org/officeDocument/2006/relationships/image" Target="../media/image127.jpeg" /></Relationships>
</file>

<file path=ppt/slides/_rels/slide5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1.jpeg" /><Relationship Id="rId3" Type="http://schemas.openxmlformats.org/officeDocument/2006/relationships/image" Target="../media/image12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Google Shape;236;p16"/>
          <p:cNvSpPr txBox="1"/>
          <p:nvPr/>
        </p:nvSpPr>
        <p:spPr>
          <a:xfrm>
            <a:off x="1433145" y="972413"/>
            <a:ext cx="11342251" cy="404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marL="836063" indent="-836063" defTabSz="1219170"/>
            <a:r>
              <a:rPr lang="ru-RU" sz="1467" kern="0">
                <a:solidFill>
                  <a:schemeClr val="bg1"/>
                </a:solidFill>
              </a:rPr>
              <a:t>ГОСУДАРСТВЕННОЕ  БЮДЖЕТНОЕ ОБЩЕОБРАЗОВАТЕЛЬНОЕ  УЧРЕЖДЕНИЕ ГОРОДА МОСКВЫ «ШКОЛА №950»</a:t>
            </a:r>
          </a:p>
        </p:txBody>
      </p:sp>
      <p:sp>
        <p:nvSpPr>
          <p:cNvPr id="6" name="Google Shape;236;p16"/>
          <p:cNvSpPr txBox="1"/>
          <p:nvPr/>
        </p:nvSpPr>
        <p:spPr>
          <a:xfrm>
            <a:off x="4306885" y="4656391"/>
            <a:ext cx="7778262" cy="821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marL="836063" indent="-836063" algn="r" defTabSz="1219170"/>
            <a:r>
              <a:rPr lang="ru-RU" sz="3200" kern="0">
                <a:solidFill>
                  <a:srgbClr val="3C2B7A"/>
                </a:solidFill>
              </a:rPr>
              <a:t>ПУБЛИЧНЫЙ ДОКЛАД</a:t>
            </a:r>
          </a:p>
          <a:p>
            <a:pPr marL="836063" indent="-836063" algn="r" defTabSz="1219170"/>
            <a:r>
              <a:rPr lang="ru-RU" sz="3200" kern="0">
                <a:solidFill>
                  <a:srgbClr val="3C2B7A"/>
                </a:solidFill>
              </a:rPr>
              <a:t>ПЕРВИЧНОЙ ПРОФСОЮЗНОЙ ОРГАНИЗАЦИИ</a:t>
            </a:r>
          </a:p>
        </p:txBody>
      </p:sp>
      <p:sp>
        <p:nvSpPr>
          <p:cNvPr id="7" name="Google Shape;236;p16"/>
          <p:cNvSpPr txBox="1"/>
          <p:nvPr/>
        </p:nvSpPr>
        <p:spPr>
          <a:xfrm>
            <a:off x="9560171" y="5940068"/>
            <a:ext cx="2406160" cy="404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marL="836063" indent="-836063" algn="r" defTabSz="1219170"/>
            <a:r>
              <a:rPr lang="ru-RU" sz="2400" kern="0">
                <a:solidFill>
                  <a:srgbClr val="41C0EE"/>
                </a:solidFill>
              </a:rPr>
              <a:t>2023</a:t>
            </a:r>
          </a:p>
        </p:txBody>
      </p:sp>
      <p:pic>
        <p:nvPicPr>
          <p:cNvPr id="8" name="Рисунок 7" descr="Изображение выглядит как еда, знак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BB790982-57C7-43FC-9E22-E9A5883ECE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2302" y="1729306"/>
            <a:ext cx="1982845" cy="246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870185"/>
      </p:ext>
    </p:extLst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2DEFE979-A6C2-4B02-A292-98FDA7E8DED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 smtClean="0"/>
              <a:pPr defTabSz="1219170">
                <a:buClr>
                  <a:srgbClr val="000000"/>
                </a:buClr>
              </a:pPr>
              <a:t>10</a:t>
            </a:fld>
            <a:endParaRPr lang="en" kern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98D97DC-0936-408A-AB7A-402EF3BF6519}"/>
              </a:ext>
            </a:extLst>
          </p:cNvPr>
          <p:cNvSpPr txBox="1"/>
          <p:nvPr/>
        </p:nvSpPr>
        <p:spPr>
          <a:xfrm>
            <a:off x="1067215" y="362797"/>
            <a:ext cx="98185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>
                <a:solidFill>
                  <a:srgbClr val="3C2B7A"/>
                </a:solidFill>
                <a:cs typeface="Times New Roman" panose="02020603050405020304" pitchFamily="18" charset="0"/>
              </a:rPr>
              <a:t>ДЕРЖИМ РУКУ НА </a:t>
            </a:r>
            <a:r>
              <a:rPr lang="en-US" sz="4400" b="1">
                <a:solidFill>
                  <a:srgbClr val="3C2B7A"/>
                </a:solidFill>
                <a:cs typeface="Times New Roman" panose="02020603050405020304" pitchFamily="18" charset="0"/>
              </a:rPr>
              <a:t>#</a:t>
            </a:r>
            <a:r>
              <a:rPr lang="ru-RU" sz="4400" b="1">
                <a:solidFill>
                  <a:srgbClr val="3C2B7A"/>
                </a:solidFill>
                <a:cs typeface="Times New Roman" panose="02020603050405020304" pitchFamily="18" charset="0"/>
              </a:rPr>
              <a:t>ПРОФПУЛЬСЕ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425334" y="1547654"/>
            <a:ext cx="11421691" cy="4880532"/>
            <a:chOff x="425334" y="1301469"/>
            <a:chExt cx="11421691" cy="4880532"/>
          </a:xfrm>
        </p:grpSpPr>
        <p:sp>
          <p:nvSpPr>
            <p:cNvPr id="15" name="Объект 2"/>
            <p:cNvSpPr txBox="1"/>
            <p:nvPr/>
          </p:nvSpPr>
          <p:spPr>
            <a:xfrm>
              <a:off x="5526846" y="1792546"/>
              <a:ext cx="3631843" cy="912864"/>
            </a:xfrm>
            <a:prstGeom prst="rect">
              <a:avLst/>
            </a:prstGeom>
          </p:spPr>
          <p:txBody>
            <a:bodyPr>
              <a:normAutofit/>
            </a:bodyPr>
            <a:lstStyle>
              <a:def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defPPr>
              <a:lvl1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r>
                <a:rPr lang="en-US" sz="2000" u="sng" kern="0" cap="all">
                  <a:solidFill>
                    <a:srgbClr val="0070C0"/>
                  </a:solidFill>
                  <a:latin typeface="+mn-lt"/>
                  <a:cs typeface="Times New Roman" panose="02020603050405020304" pitchFamily="18" charset="0"/>
                </a:rPr>
                <a:t> </a:t>
              </a:r>
              <a:endParaRPr lang="ru-RU" sz="2000" u="sng" kern="0" cap="all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endParaRPr>
            </a:p>
          </p:txBody>
        </p:sp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1F8E5229-61CF-53D6-E2E6-4BB94C33D65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86454" y="1301469"/>
              <a:ext cx="1758114" cy="1758114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E5CF850-9E12-5935-56C2-14EC314D8191}"/>
                </a:ext>
              </a:extLst>
            </p:cNvPr>
            <p:cNvSpPr txBox="1"/>
            <p:nvPr/>
          </p:nvSpPr>
          <p:spPr>
            <a:xfrm>
              <a:off x="425334" y="3239144"/>
              <a:ext cx="2480354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 algn="ctr" rtl="0"/>
              <a:r>
                <a:rPr lang="ru-RU" sz="2000" b="0" i="0" u="none" strike="noStrike" baseline="-25000">
                  <a:solidFill>
                    <a:srgbClr val="000000"/>
                  </a:solidFill>
                </a:rPr>
                <a:t>Московская городская организация Общероссийского Профсоюза образования</a:t>
              </a:r>
            </a:p>
          </p:txBody>
        </p:sp>
        <p:pic>
          <p:nvPicPr>
            <p:cNvPr id="3074" name="Picture 2">
              <a:extLst>
                <a:ext uri="{FF2B5EF4-FFF2-40B4-BE49-F238E27FC236}">
                  <a16:creationId xmlns:a16="http://schemas.microsoft.com/office/drawing/2014/main" id="{611D352D-9D0E-EC3D-3FA5-3E2149CE11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502068" y="3422357"/>
              <a:ext cx="1629548" cy="16295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823F5A2-6D4A-F845-53E5-5F3BFFBA9B49}"/>
                </a:ext>
              </a:extLst>
            </p:cNvPr>
            <p:cNvSpPr txBox="1"/>
            <p:nvPr/>
          </p:nvSpPr>
          <p:spPr>
            <a:xfrm>
              <a:off x="2856455" y="5157042"/>
              <a:ext cx="2807766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 algn="ctr" rtl="0"/>
              <a:r>
                <a:rPr lang="ru-RU" sz="2000" b="0" i="0" u="none" strike="noStrike" baseline="-25000"/>
                <a:t>Северо-Восточная территориальная организация МГО Общероссийского Профсоюза образования</a:t>
              </a:r>
            </a:p>
          </p:txBody>
        </p:sp>
        <p:pic>
          <p:nvPicPr>
            <p:cNvPr id="3076" name="Picture 4">
              <a:extLst>
                <a:ext uri="{FF2B5EF4-FFF2-40B4-BE49-F238E27FC236}">
                  <a16:creationId xmlns:a16="http://schemas.microsoft.com/office/drawing/2014/main" id="{AFCA63D4-DB93-A013-774B-5DD9CD8424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665330" y="1540123"/>
              <a:ext cx="1564427" cy="15644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8853E47-F5D5-8B17-B741-86EA7945FD36}"/>
                </a:ext>
              </a:extLst>
            </p:cNvPr>
            <p:cNvSpPr txBox="1"/>
            <p:nvPr/>
          </p:nvSpPr>
          <p:spPr>
            <a:xfrm>
              <a:off x="8190320" y="2996069"/>
              <a:ext cx="2275889" cy="29751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 algn="ctr" rtl="0"/>
              <a:r>
                <a:rPr lang="ru-RU" sz="2000" b="0" i="0" u="none" strike="noStrike" baseline="-25000"/>
                <a:t>ППО </a:t>
              </a:r>
              <a:r>
                <a:rPr lang="ru-RU" sz="2000" baseline="-25000"/>
                <a:t>ГБОУ Школа № 950</a:t>
              </a:r>
              <a:endParaRPr lang="ru-RU" sz="2000" b="0" i="0" u="none" strike="noStrike" baseline="-25000"/>
            </a:p>
          </p:txBody>
        </p:sp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9BF669E8-6DF8-BB82-5CB5-C77E63E9037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982200" y="4082244"/>
              <a:ext cx="1409700" cy="1409700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14AD4C0-FEB7-C8D4-3AAF-38CD144A31CE}"/>
                </a:ext>
              </a:extLst>
            </p:cNvPr>
            <p:cNvSpPr txBox="1"/>
            <p:nvPr/>
          </p:nvSpPr>
          <p:spPr>
            <a:xfrm>
              <a:off x="9571136" y="5452831"/>
              <a:ext cx="2275889" cy="50270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 algn="ctr" rtl="0"/>
              <a:r>
                <a:rPr lang="ru-RU" sz="2000" baseline="-25000"/>
                <a:t>ВКонтакте </a:t>
              </a:r>
            </a:p>
            <a:p>
              <a:pPr marR="0" algn="ctr" rtl="0"/>
              <a:r>
                <a:rPr lang="ru-RU" sz="2000" b="0" i="0" u="none" strike="noStrike" baseline="-25000"/>
                <a:t>ППО </a:t>
              </a:r>
              <a:r>
                <a:rPr lang="ru-RU" sz="2000" baseline="-25000"/>
                <a:t>ГБОУ Школа № 950</a:t>
              </a:r>
              <a:endParaRPr lang="ru-RU" sz="2000" b="0" i="0" u="none" strike="noStrike" baseline="-25000"/>
            </a:p>
          </p:txBody>
        </p:sp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6B375C11-0277-A4AF-6209-DBDFA0014F7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907092" y="4394067"/>
              <a:ext cx="3421173" cy="1566471"/>
            </a:xfrm>
            <a:prstGeom prst="rect">
              <a:avLst/>
            </a:prstGeom>
          </p:spPr>
        </p:pic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E3B82F5C-2756-36F4-5078-531163733A8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 t="6696" r="4703"/>
            <a:stretch>
              <a:fillRect/>
            </a:stretch>
          </p:blipFill>
          <p:spPr>
            <a:xfrm>
              <a:off x="2740843" y="1746392"/>
              <a:ext cx="5924487" cy="1327107"/>
            </a:xfrm>
            <a:prstGeom prst="rect">
              <a:avLst/>
            </a:prstGeom>
          </p:spPr>
        </p:pic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60EB95D0-07CC-FB47-29C0-DECE1E0BB5D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 t="6229" b="5528"/>
            <a:stretch>
              <a:fillRect/>
            </a:stretch>
          </p:blipFill>
          <p:spPr>
            <a:xfrm>
              <a:off x="696744" y="4520967"/>
              <a:ext cx="1847824" cy="16610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48199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A96DD60C-1587-4947-9C24-41E2DBC25BD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 smtClean="0"/>
              <a:pPr defTabSz="1219170">
                <a:buClr>
                  <a:srgbClr val="000000"/>
                </a:buClr>
              </a:pPr>
              <a:t>11</a:t>
            </a:fld>
            <a:endParaRPr lang="en" kern="0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ADEBDEA2-F28F-4C20-91FE-A95FA25FF1B1}"/>
              </a:ext>
            </a:extLst>
          </p:cNvPr>
          <p:cNvSpPr txBox="1"/>
          <p:nvPr/>
        </p:nvSpPr>
        <p:spPr>
          <a:xfrm>
            <a:off x="572796" y="480370"/>
            <a:ext cx="10528663" cy="666777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ru-RU" sz="4400" b="1" kern="0">
                <a:solidFill>
                  <a:srgbClr val="3C2B7A"/>
                </a:solidFill>
                <a:latin typeface="+mn-lt"/>
                <a:cs typeface="Times New Roman" panose="02020603050405020304" pitchFamily="18" charset="0"/>
              </a:rPr>
              <a:t>ПРАВОЗАЩИТНАЯ ФУНКЦИЯ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A71AC34-8F05-49EB-90F0-F062CC1B6AD7}"/>
              </a:ext>
            </a:extLst>
          </p:cNvPr>
          <p:cNvSpPr/>
          <p:nvPr/>
        </p:nvSpPr>
        <p:spPr>
          <a:xfrm>
            <a:off x="5529613" y="1054164"/>
            <a:ext cx="599819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8000" b="1" cap="all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A87D3C-D1C7-B929-ED93-9BF8B4A31DB8}"/>
              </a:ext>
            </a:extLst>
          </p:cNvPr>
          <p:cNvSpPr txBox="1"/>
          <p:nvPr/>
        </p:nvSpPr>
        <p:spPr>
          <a:xfrm>
            <a:off x="391912" y="1729408"/>
            <a:ext cx="11660698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i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ПРОФСОЮЗ ЗАЩИЩАЕТ ИНТЕРЕСЫ РАБОТНИКОВ В ОРГАНАХ ПО</a:t>
            </a:r>
          </a:p>
          <a:p>
            <a:r>
              <a:rPr lang="ru-RU" sz="1600" b="1" i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РАССМОТРЕНИЮ ТРУДОВЫХ СПОРОВ.</a:t>
            </a:r>
          </a:p>
          <a:p>
            <a:endParaRPr lang="ru-RU" sz="1600" b="1" i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</a:endParaRPr>
          </a:p>
          <a:p>
            <a:r>
              <a:rPr lang="ru-RU" sz="1600" b="1" i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В СЛУЧАЯХ НАРУШЕНИЯ ЗАКОНОДАТЕЛЬСТВА О ТРУДЕ, ПРОФСОЮЗЫ ВПРАВЕ ПО ПРОСЬБЕ ЧЛЕНА ПРОФСОЮЗА, ПО СОБСТВЕННОЙ ИНИЦИАТИВЕ ОБРАЩАТЬСЯ С ЗАЯВЛЕНИЕМ В ЗАЩИТУ ИХ ТРУДОВЫХ ПРАВ В ОРГАНЫ, РАССМАТРИВАЮЩИЕ ТРУДОВЫЕ СПОРЫ.</a:t>
            </a:r>
          </a:p>
          <a:p>
            <a:endParaRPr lang="ru-RU" sz="1600" b="1" i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</a:endParaRPr>
          </a:p>
          <a:p>
            <a:endParaRPr lang="ru-RU" sz="1600" b="1" i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5A70DB6-DF1B-B5A9-04AD-3A7D223F8E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6083" y="3143316"/>
            <a:ext cx="3472712" cy="3472712"/>
          </a:xfrm>
          <a:prstGeom prst="rect">
            <a:avLst/>
          </a:prstGeom>
        </p:spPr>
      </p:pic>
      <p:grpSp>
        <p:nvGrpSpPr>
          <p:cNvPr id="9" name="Group 20"/>
          <p:cNvGrpSpPr/>
          <p:nvPr/>
        </p:nvGrpSpPr>
        <p:grpSpPr>
          <a:xfrm>
            <a:off x="277179" y="3949019"/>
            <a:ext cx="1741487" cy="2001838"/>
            <a:chOff x="-2591081" y="3751264"/>
            <a:chExt cx="2917825" cy="3354388"/>
          </a:xfrm>
        </p:grpSpPr>
        <p:sp>
          <p:nvSpPr>
            <p:cNvPr id="10" name="Freeform 22"/>
            <p:cNvSpPr/>
            <p:nvPr/>
          </p:nvSpPr>
          <p:spPr bwMode="auto">
            <a:xfrm>
              <a:off x="-2591081" y="5780089"/>
              <a:ext cx="2917825" cy="1325563"/>
            </a:xfrm>
            <a:custGeom>
              <a:gdLst>
                <a:gd name="T0" fmla="*/ 1167881 w 777"/>
                <a:gd name="T1" fmla="*/ 0 h 352"/>
                <a:gd name="T2" fmla="*/ 251601 w 777"/>
                <a:gd name="T3" fmla="*/ 500852 h 352"/>
                <a:gd name="T4" fmla="*/ 0 w 777"/>
                <a:gd name="T5" fmla="*/ 1325563 h 352"/>
                <a:gd name="T6" fmla="*/ 1460790 w 777"/>
                <a:gd name="T7" fmla="*/ 1325563 h 352"/>
                <a:gd name="T8" fmla="*/ 2917825 w 777"/>
                <a:gd name="T9" fmla="*/ 1325563 h 352"/>
                <a:gd name="T10" fmla="*/ 2666224 w 777"/>
                <a:gd name="T11" fmla="*/ 500852 h 352"/>
                <a:gd name="T12" fmla="*/ 1757454 w 777"/>
                <a:gd name="T13" fmla="*/ 3766 h 352"/>
                <a:gd name="T14" fmla="*/ 1167881 w 777"/>
                <a:gd name="T15" fmla="*/ 0 h 35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77" h="352">
                  <a:moveTo>
                    <a:pt x="311" y="0"/>
                  </a:moveTo>
                  <a:cubicBezTo>
                    <a:pt x="139" y="75"/>
                    <a:pt x="88" y="115"/>
                    <a:pt x="67" y="133"/>
                  </a:cubicBezTo>
                  <a:cubicBezTo>
                    <a:pt x="36" y="161"/>
                    <a:pt x="19" y="264"/>
                    <a:pt x="0" y="352"/>
                  </a:cubicBezTo>
                  <a:cubicBezTo>
                    <a:pt x="389" y="352"/>
                    <a:pt x="389" y="352"/>
                    <a:pt x="389" y="352"/>
                  </a:cubicBezTo>
                  <a:cubicBezTo>
                    <a:pt x="777" y="352"/>
                    <a:pt x="777" y="352"/>
                    <a:pt x="777" y="352"/>
                  </a:cubicBezTo>
                  <a:cubicBezTo>
                    <a:pt x="759" y="264"/>
                    <a:pt x="741" y="161"/>
                    <a:pt x="710" y="133"/>
                  </a:cubicBezTo>
                  <a:cubicBezTo>
                    <a:pt x="690" y="115"/>
                    <a:pt x="640" y="76"/>
                    <a:pt x="468" y="1"/>
                  </a:cubicBezTo>
                  <a:cubicBezTo>
                    <a:pt x="311" y="0"/>
                    <a:pt x="311" y="0"/>
                    <a:pt x="311" y="0"/>
                  </a:cubicBezTo>
                </a:path>
              </a:pathLst>
            </a:custGeom>
            <a:solidFill>
              <a:srgbClr val="FFDE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Freeform 23"/>
            <p:cNvSpPr/>
            <p:nvPr/>
          </p:nvSpPr>
          <p:spPr bwMode="auto">
            <a:xfrm>
              <a:off x="-2591081" y="5780089"/>
              <a:ext cx="2917825" cy="1325563"/>
            </a:xfrm>
            <a:custGeom>
              <a:gdLst>
                <a:gd name="T0" fmla="*/ 1167881 w 777"/>
                <a:gd name="T1" fmla="*/ 0 h 352"/>
                <a:gd name="T2" fmla="*/ 251601 w 777"/>
                <a:gd name="T3" fmla="*/ 500852 h 352"/>
                <a:gd name="T4" fmla="*/ 0 w 777"/>
                <a:gd name="T5" fmla="*/ 1325563 h 352"/>
                <a:gd name="T6" fmla="*/ 1460790 w 777"/>
                <a:gd name="T7" fmla="*/ 1325563 h 352"/>
                <a:gd name="T8" fmla="*/ 2917825 w 777"/>
                <a:gd name="T9" fmla="*/ 1325563 h 352"/>
                <a:gd name="T10" fmla="*/ 2666224 w 777"/>
                <a:gd name="T11" fmla="*/ 500852 h 352"/>
                <a:gd name="T12" fmla="*/ 1757454 w 777"/>
                <a:gd name="T13" fmla="*/ 3766 h 352"/>
                <a:gd name="T14" fmla="*/ 1167881 w 777"/>
                <a:gd name="T15" fmla="*/ 0 h 35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77" h="352">
                  <a:moveTo>
                    <a:pt x="311" y="0"/>
                  </a:moveTo>
                  <a:cubicBezTo>
                    <a:pt x="139" y="75"/>
                    <a:pt x="88" y="115"/>
                    <a:pt x="67" y="133"/>
                  </a:cubicBezTo>
                  <a:cubicBezTo>
                    <a:pt x="36" y="161"/>
                    <a:pt x="19" y="264"/>
                    <a:pt x="0" y="352"/>
                  </a:cubicBezTo>
                  <a:cubicBezTo>
                    <a:pt x="389" y="352"/>
                    <a:pt x="389" y="352"/>
                    <a:pt x="389" y="352"/>
                  </a:cubicBezTo>
                  <a:cubicBezTo>
                    <a:pt x="777" y="352"/>
                    <a:pt x="777" y="352"/>
                    <a:pt x="777" y="352"/>
                  </a:cubicBezTo>
                  <a:cubicBezTo>
                    <a:pt x="759" y="264"/>
                    <a:pt x="741" y="161"/>
                    <a:pt x="710" y="133"/>
                  </a:cubicBezTo>
                  <a:cubicBezTo>
                    <a:pt x="690" y="115"/>
                    <a:pt x="640" y="76"/>
                    <a:pt x="468" y="1"/>
                  </a:cubicBezTo>
                  <a:cubicBezTo>
                    <a:pt x="311" y="0"/>
                    <a:pt x="311" y="0"/>
                    <a:pt x="311" y="0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Freeform 24"/>
            <p:cNvSpPr/>
            <p:nvPr/>
          </p:nvSpPr>
          <p:spPr bwMode="auto">
            <a:xfrm>
              <a:off x="-1446493" y="4829176"/>
              <a:ext cx="628650" cy="1312863"/>
            </a:xfrm>
            <a:custGeom>
              <a:gdLst>
                <a:gd name="T0" fmla="*/ 0 w 167"/>
                <a:gd name="T1" fmla="*/ 387464 h 349"/>
                <a:gd name="T2" fmla="*/ 0 w 167"/>
                <a:gd name="T3" fmla="*/ 865211 h 349"/>
                <a:gd name="T4" fmla="*/ 0 w 167"/>
                <a:gd name="T5" fmla="*/ 1102203 h 349"/>
                <a:gd name="T6" fmla="*/ 628650 w 167"/>
                <a:gd name="T7" fmla="*/ 1102203 h 349"/>
                <a:gd name="T8" fmla="*/ 628650 w 167"/>
                <a:gd name="T9" fmla="*/ 865211 h 349"/>
                <a:gd name="T10" fmla="*/ 628650 w 167"/>
                <a:gd name="T11" fmla="*/ 387464 h 349"/>
                <a:gd name="T12" fmla="*/ 0 w 167"/>
                <a:gd name="T13" fmla="*/ 387464 h 34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67" h="349">
                  <a:moveTo>
                    <a:pt x="0" y="103"/>
                  </a:moveTo>
                  <a:cubicBezTo>
                    <a:pt x="0" y="230"/>
                    <a:pt x="0" y="230"/>
                    <a:pt x="0" y="230"/>
                  </a:cubicBezTo>
                  <a:cubicBezTo>
                    <a:pt x="0" y="293"/>
                    <a:pt x="0" y="293"/>
                    <a:pt x="0" y="293"/>
                  </a:cubicBezTo>
                  <a:cubicBezTo>
                    <a:pt x="46" y="347"/>
                    <a:pt x="121" y="349"/>
                    <a:pt x="167" y="293"/>
                  </a:cubicBezTo>
                  <a:cubicBezTo>
                    <a:pt x="167" y="230"/>
                    <a:pt x="167" y="230"/>
                    <a:pt x="167" y="230"/>
                  </a:cubicBezTo>
                  <a:cubicBezTo>
                    <a:pt x="167" y="103"/>
                    <a:pt x="167" y="103"/>
                    <a:pt x="167" y="103"/>
                  </a:cubicBezTo>
                  <a:cubicBezTo>
                    <a:pt x="167" y="0"/>
                    <a:pt x="0" y="0"/>
                    <a:pt x="0" y="103"/>
                  </a:cubicBezTo>
                </a:path>
              </a:pathLst>
            </a:custGeom>
            <a:solidFill>
              <a:srgbClr val="FFD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Freeform 25"/>
            <p:cNvSpPr/>
            <p:nvPr/>
          </p:nvSpPr>
          <p:spPr bwMode="auto">
            <a:xfrm>
              <a:off x="-1859243" y="4745039"/>
              <a:ext cx="263525" cy="384175"/>
            </a:xfrm>
            <a:custGeom>
              <a:gdLst>
                <a:gd name="T0" fmla="*/ 75293 w 70"/>
                <a:gd name="T1" fmla="*/ 18832 h 102"/>
                <a:gd name="T2" fmla="*/ 233408 w 70"/>
                <a:gd name="T3" fmla="*/ 158190 h 102"/>
                <a:gd name="T4" fmla="*/ 188232 w 70"/>
                <a:gd name="T5" fmla="*/ 365343 h 102"/>
                <a:gd name="T6" fmla="*/ 30117 w 70"/>
                <a:gd name="T7" fmla="*/ 225985 h 102"/>
                <a:gd name="T8" fmla="*/ 75293 w 70"/>
                <a:gd name="T9" fmla="*/ 18832 h 1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0" h="102">
                  <a:moveTo>
                    <a:pt x="20" y="5"/>
                  </a:moveTo>
                  <a:cubicBezTo>
                    <a:pt x="35" y="0"/>
                    <a:pt x="53" y="17"/>
                    <a:pt x="62" y="42"/>
                  </a:cubicBezTo>
                  <a:cubicBezTo>
                    <a:pt x="70" y="68"/>
                    <a:pt x="65" y="92"/>
                    <a:pt x="50" y="97"/>
                  </a:cubicBezTo>
                  <a:cubicBezTo>
                    <a:pt x="35" y="102"/>
                    <a:pt x="17" y="85"/>
                    <a:pt x="8" y="60"/>
                  </a:cubicBezTo>
                  <a:cubicBezTo>
                    <a:pt x="0" y="34"/>
                    <a:pt x="5" y="10"/>
                    <a:pt x="20" y="5"/>
                  </a:cubicBezTo>
                  <a:close/>
                </a:path>
              </a:pathLst>
            </a:custGeom>
            <a:solidFill>
              <a:srgbClr val="FFD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Freeform 26"/>
            <p:cNvSpPr/>
            <p:nvPr/>
          </p:nvSpPr>
          <p:spPr bwMode="auto">
            <a:xfrm>
              <a:off x="-668618" y="4745039"/>
              <a:ext cx="263525" cy="384175"/>
            </a:xfrm>
            <a:custGeom>
              <a:gdLst>
                <a:gd name="T0" fmla="*/ 188232 w 70"/>
                <a:gd name="T1" fmla="*/ 18832 h 102"/>
                <a:gd name="T2" fmla="*/ 30117 w 70"/>
                <a:gd name="T3" fmla="*/ 158190 h 102"/>
                <a:gd name="T4" fmla="*/ 75293 w 70"/>
                <a:gd name="T5" fmla="*/ 365343 h 102"/>
                <a:gd name="T6" fmla="*/ 229643 w 70"/>
                <a:gd name="T7" fmla="*/ 225985 h 102"/>
                <a:gd name="T8" fmla="*/ 188232 w 70"/>
                <a:gd name="T9" fmla="*/ 18832 h 1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0" h="102">
                  <a:moveTo>
                    <a:pt x="50" y="5"/>
                  </a:moveTo>
                  <a:cubicBezTo>
                    <a:pt x="35" y="0"/>
                    <a:pt x="16" y="17"/>
                    <a:pt x="8" y="42"/>
                  </a:cubicBezTo>
                  <a:cubicBezTo>
                    <a:pt x="0" y="68"/>
                    <a:pt x="5" y="92"/>
                    <a:pt x="20" y="97"/>
                  </a:cubicBezTo>
                  <a:cubicBezTo>
                    <a:pt x="34" y="102"/>
                    <a:pt x="53" y="85"/>
                    <a:pt x="61" y="60"/>
                  </a:cubicBezTo>
                  <a:cubicBezTo>
                    <a:pt x="70" y="34"/>
                    <a:pt x="65" y="10"/>
                    <a:pt x="50" y="5"/>
                  </a:cubicBezTo>
                  <a:close/>
                </a:path>
              </a:pathLst>
            </a:custGeom>
            <a:solidFill>
              <a:srgbClr val="FFD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" name="Freeform 27"/>
            <p:cNvSpPr/>
            <p:nvPr/>
          </p:nvSpPr>
          <p:spPr bwMode="auto">
            <a:xfrm>
              <a:off x="-1565556" y="6084889"/>
              <a:ext cx="825500" cy="1020763"/>
            </a:xfrm>
            <a:custGeom>
              <a:gdLst>
                <a:gd name="T0" fmla="*/ 435264 w 220"/>
                <a:gd name="T1" fmla="*/ 0 h 271"/>
                <a:gd name="T2" fmla="*/ 0 w 220"/>
                <a:gd name="T3" fmla="*/ 131833 h 271"/>
                <a:gd name="T4" fmla="*/ 165100 w 220"/>
                <a:gd name="T5" fmla="*/ 1020763 h 271"/>
                <a:gd name="T6" fmla="*/ 757959 w 220"/>
                <a:gd name="T7" fmla="*/ 1020763 h 271"/>
                <a:gd name="T8" fmla="*/ 825500 w 220"/>
                <a:gd name="T9" fmla="*/ 135600 h 271"/>
                <a:gd name="T10" fmla="*/ 435264 w 220"/>
                <a:gd name="T11" fmla="*/ 0 h 27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0" h="271">
                  <a:moveTo>
                    <a:pt x="116" y="0"/>
                  </a:moveTo>
                  <a:cubicBezTo>
                    <a:pt x="116" y="0"/>
                    <a:pt x="0" y="28"/>
                    <a:pt x="0" y="35"/>
                  </a:cubicBezTo>
                  <a:cubicBezTo>
                    <a:pt x="0" y="42"/>
                    <a:pt x="44" y="271"/>
                    <a:pt x="44" y="271"/>
                  </a:cubicBezTo>
                  <a:cubicBezTo>
                    <a:pt x="202" y="271"/>
                    <a:pt x="202" y="271"/>
                    <a:pt x="202" y="271"/>
                  </a:cubicBezTo>
                  <a:cubicBezTo>
                    <a:pt x="220" y="36"/>
                    <a:pt x="220" y="36"/>
                    <a:pt x="220" y="36"/>
                  </a:cubicBezTo>
                  <a:cubicBezTo>
                    <a:pt x="116" y="0"/>
                    <a:pt x="116" y="0"/>
                    <a:pt x="11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Freeform 28"/>
            <p:cNvSpPr/>
            <p:nvPr/>
          </p:nvSpPr>
          <p:spPr bwMode="auto">
            <a:xfrm>
              <a:off x="-1856068" y="5788026"/>
              <a:ext cx="549275" cy="1317625"/>
            </a:xfrm>
            <a:custGeom>
              <a:gdLst>
                <a:gd name="T0" fmla="*/ 409575 w 346"/>
                <a:gd name="T1" fmla="*/ 0 h 830"/>
                <a:gd name="T2" fmla="*/ 409575 w 346"/>
                <a:gd name="T3" fmla="*/ 142875 h 830"/>
                <a:gd name="T4" fmla="*/ 549275 w 346"/>
                <a:gd name="T5" fmla="*/ 1317625 h 830"/>
                <a:gd name="T6" fmla="*/ 312738 w 346"/>
                <a:gd name="T7" fmla="*/ 1317625 h 830"/>
                <a:gd name="T8" fmla="*/ 57150 w 346"/>
                <a:gd name="T9" fmla="*/ 793750 h 830"/>
                <a:gd name="T10" fmla="*/ 301625 w 346"/>
                <a:gd name="T11" fmla="*/ 631825 h 830"/>
                <a:gd name="T12" fmla="*/ 0 w 346"/>
                <a:gd name="T13" fmla="*/ 488950 h 830"/>
                <a:gd name="T14" fmla="*/ 279400 w 346"/>
                <a:gd name="T15" fmla="*/ 60325 h 830"/>
                <a:gd name="T16" fmla="*/ 409575 w 346"/>
                <a:gd name="T17" fmla="*/ 0 h 8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46" h="830">
                  <a:moveTo>
                    <a:pt x="258" y="0"/>
                  </a:moveTo>
                  <a:lnTo>
                    <a:pt x="258" y="90"/>
                  </a:lnTo>
                  <a:lnTo>
                    <a:pt x="346" y="830"/>
                  </a:lnTo>
                  <a:lnTo>
                    <a:pt x="197" y="830"/>
                  </a:lnTo>
                  <a:lnTo>
                    <a:pt x="36" y="500"/>
                  </a:lnTo>
                  <a:lnTo>
                    <a:pt x="190" y="398"/>
                  </a:lnTo>
                  <a:lnTo>
                    <a:pt x="0" y="308"/>
                  </a:lnTo>
                  <a:lnTo>
                    <a:pt x="176" y="38"/>
                  </a:lnTo>
                  <a:lnTo>
                    <a:pt x="258" y="0"/>
                  </a:lnTo>
                  <a:close/>
                </a:path>
              </a:pathLst>
            </a:custGeom>
            <a:solidFill>
              <a:srgbClr val="605F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" name="Freeform 29"/>
            <p:cNvSpPr/>
            <p:nvPr/>
          </p:nvSpPr>
          <p:spPr bwMode="auto">
            <a:xfrm>
              <a:off x="-954368" y="5788026"/>
              <a:ext cx="544513" cy="1317625"/>
            </a:xfrm>
            <a:custGeom>
              <a:gdLst>
                <a:gd name="T0" fmla="*/ 136525 w 343"/>
                <a:gd name="T1" fmla="*/ 0 h 830"/>
                <a:gd name="T2" fmla="*/ 136525 w 343"/>
                <a:gd name="T3" fmla="*/ 142875 h 830"/>
                <a:gd name="T4" fmla="*/ 0 w 343"/>
                <a:gd name="T5" fmla="*/ 1317625 h 830"/>
                <a:gd name="T6" fmla="*/ 233363 w 343"/>
                <a:gd name="T7" fmla="*/ 1317625 h 830"/>
                <a:gd name="T8" fmla="*/ 488950 w 343"/>
                <a:gd name="T9" fmla="*/ 793750 h 830"/>
                <a:gd name="T10" fmla="*/ 244475 w 343"/>
                <a:gd name="T11" fmla="*/ 631825 h 830"/>
                <a:gd name="T12" fmla="*/ 544513 w 343"/>
                <a:gd name="T13" fmla="*/ 488950 h 830"/>
                <a:gd name="T14" fmla="*/ 301625 w 343"/>
                <a:gd name="T15" fmla="*/ 76200 h 830"/>
                <a:gd name="T16" fmla="*/ 136525 w 343"/>
                <a:gd name="T17" fmla="*/ 0 h 8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43" h="830">
                  <a:moveTo>
                    <a:pt x="86" y="0"/>
                  </a:moveTo>
                  <a:lnTo>
                    <a:pt x="86" y="90"/>
                  </a:lnTo>
                  <a:lnTo>
                    <a:pt x="0" y="830"/>
                  </a:lnTo>
                  <a:lnTo>
                    <a:pt x="147" y="830"/>
                  </a:lnTo>
                  <a:lnTo>
                    <a:pt x="308" y="500"/>
                  </a:lnTo>
                  <a:lnTo>
                    <a:pt x="154" y="398"/>
                  </a:lnTo>
                  <a:lnTo>
                    <a:pt x="343" y="308"/>
                  </a:lnTo>
                  <a:lnTo>
                    <a:pt x="190" y="48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605F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Freeform 30"/>
            <p:cNvSpPr/>
            <p:nvPr/>
          </p:nvSpPr>
          <p:spPr bwMode="auto">
            <a:xfrm>
              <a:off x="-1266489" y="6084173"/>
              <a:ext cx="271302" cy="263349"/>
            </a:xfrm>
            <a:custGeom>
              <a:gdLst>
                <a:gd name="T0" fmla="*/ 0 w 72"/>
                <a:gd name="T1" fmla="*/ 39 h 70"/>
                <a:gd name="T2" fmla="*/ 20 w 72"/>
                <a:gd name="T3" fmla="*/ 70 h 70"/>
                <a:gd name="T4" fmla="*/ 51 w 72"/>
                <a:gd name="T5" fmla="*/ 70 h 70"/>
                <a:gd name="T6" fmla="*/ 72 w 72"/>
                <a:gd name="T7" fmla="*/ 39 h 70"/>
                <a:gd name="T8" fmla="*/ 36 w 72"/>
                <a:gd name="T9" fmla="*/ 0 h 70"/>
                <a:gd name="T10" fmla="*/ 0 w 72"/>
                <a:gd name="T11" fmla="*/ 39 h 7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" h="70">
                  <a:moveTo>
                    <a:pt x="0" y="39"/>
                  </a:moveTo>
                  <a:cubicBezTo>
                    <a:pt x="20" y="70"/>
                    <a:pt x="20" y="70"/>
                    <a:pt x="20" y="70"/>
                  </a:cubicBezTo>
                  <a:cubicBezTo>
                    <a:pt x="31" y="70"/>
                    <a:pt x="41" y="70"/>
                    <a:pt x="51" y="70"/>
                  </a:cubicBezTo>
                  <a:cubicBezTo>
                    <a:pt x="72" y="39"/>
                    <a:pt x="72" y="39"/>
                    <a:pt x="72" y="39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0" y="39"/>
                    <a:pt x="0" y="39"/>
                    <a:pt x="0" y="39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9" name="Freeform 31"/>
            <p:cNvSpPr/>
            <p:nvPr/>
          </p:nvSpPr>
          <p:spPr bwMode="auto">
            <a:xfrm>
              <a:off x="-1298407" y="6347522"/>
              <a:ext cx="332477" cy="758130"/>
            </a:xfrm>
            <a:custGeom>
              <a:gdLst>
                <a:gd name="T0" fmla="*/ 68 w 210"/>
                <a:gd name="T1" fmla="*/ 0 h 477"/>
                <a:gd name="T2" fmla="*/ 0 w 210"/>
                <a:gd name="T3" fmla="*/ 477 h 477"/>
                <a:gd name="T4" fmla="*/ 210 w 210"/>
                <a:gd name="T5" fmla="*/ 477 h 477"/>
                <a:gd name="T6" fmla="*/ 142 w 210"/>
                <a:gd name="T7" fmla="*/ 0 h 477"/>
                <a:gd name="T8" fmla="*/ 68 w 210"/>
                <a:gd name="T9" fmla="*/ 0 h 47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0" h="477">
                  <a:moveTo>
                    <a:pt x="68" y="0"/>
                  </a:moveTo>
                  <a:lnTo>
                    <a:pt x="0" y="477"/>
                  </a:lnTo>
                  <a:lnTo>
                    <a:pt x="210" y="477"/>
                  </a:lnTo>
                  <a:lnTo>
                    <a:pt x="142" y="0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0" name="Freeform 32"/>
            <p:cNvSpPr/>
            <p:nvPr/>
          </p:nvSpPr>
          <p:spPr bwMode="auto">
            <a:xfrm>
              <a:off x="-1298856" y="6348414"/>
              <a:ext cx="333375" cy="757238"/>
            </a:xfrm>
            <a:custGeom>
              <a:gdLst>
                <a:gd name="T0" fmla="*/ 107950 w 210"/>
                <a:gd name="T1" fmla="*/ 0 h 477"/>
                <a:gd name="T2" fmla="*/ 0 w 210"/>
                <a:gd name="T3" fmla="*/ 757238 h 477"/>
                <a:gd name="T4" fmla="*/ 333375 w 210"/>
                <a:gd name="T5" fmla="*/ 757238 h 477"/>
                <a:gd name="T6" fmla="*/ 225425 w 210"/>
                <a:gd name="T7" fmla="*/ 0 h 477"/>
                <a:gd name="T8" fmla="*/ 107950 w 210"/>
                <a:gd name="T9" fmla="*/ 0 h 4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0" h="477">
                  <a:moveTo>
                    <a:pt x="68" y="0"/>
                  </a:moveTo>
                  <a:lnTo>
                    <a:pt x="0" y="477"/>
                  </a:lnTo>
                  <a:lnTo>
                    <a:pt x="210" y="477"/>
                  </a:lnTo>
                  <a:lnTo>
                    <a:pt x="142" y="0"/>
                  </a:lnTo>
                  <a:lnTo>
                    <a:pt x="6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" name="Freeform 33"/>
            <p:cNvSpPr/>
            <p:nvPr/>
          </p:nvSpPr>
          <p:spPr bwMode="auto">
            <a:xfrm>
              <a:off x="-1471893" y="5694364"/>
              <a:ext cx="341313" cy="661988"/>
            </a:xfrm>
            <a:custGeom>
              <a:gdLst>
                <a:gd name="T0" fmla="*/ 25400 w 215"/>
                <a:gd name="T1" fmla="*/ 0 h 417"/>
                <a:gd name="T2" fmla="*/ 0 w 215"/>
                <a:gd name="T3" fmla="*/ 104775 h 417"/>
                <a:gd name="T4" fmla="*/ 74613 w 215"/>
                <a:gd name="T5" fmla="*/ 661988 h 417"/>
                <a:gd name="T6" fmla="*/ 341313 w 215"/>
                <a:gd name="T7" fmla="*/ 390525 h 417"/>
                <a:gd name="T8" fmla="*/ 25400 w 215"/>
                <a:gd name="T9" fmla="*/ 0 h 4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5" h="417">
                  <a:moveTo>
                    <a:pt x="16" y="0"/>
                  </a:moveTo>
                  <a:lnTo>
                    <a:pt x="0" y="66"/>
                  </a:lnTo>
                  <a:lnTo>
                    <a:pt x="47" y="417"/>
                  </a:lnTo>
                  <a:lnTo>
                    <a:pt x="215" y="246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" name="Freeform 34"/>
            <p:cNvSpPr/>
            <p:nvPr/>
          </p:nvSpPr>
          <p:spPr bwMode="auto">
            <a:xfrm>
              <a:off x="-1471893" y="5694364"/>
              <a:ext cx="341313" cy="661988"/>
            </a:xfrm>
            <a:custGeom>
              <a:gdLst>
                <a:gd name="T0" fmla="*/ 25400 w 215"/>
                <a:gd name="T1" fmla="*/ 0 h 417"/>
                <a:gd name="T2" fmla="*/ 0 w 215"/>
                <a:gd name="T3" fmla="*/ 104775 h 417"/>
                <a:gd name="T4" fmla="*/ 74613 w 215"/>
                <a:gd name="T5" fmla="*/ 661988 h 417"/>
                <a:gd name="T6" fmla="*/ 341313 w 215"/>
                <a:gd name="T7" fmla="*/ 390525 h 417"/>
                <a:gd name="T8" fmla="*/ 25400 w 215"/>
                <a:gd name="T9" fmla="*/ 0 h 4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5" h="417">
                  <a:moveTo>
                    <a:pt x="16" y="0"/>
                  </a:moveTo>
                  <a:lnTo>
                    <a:pt x="0" y="66"/>
                  </a:lnTo>
                  <a:lnTo>
                    <a:pt x="47" y="417"/>
                  </a:lnTo>
                  <a:lnTo>
                    <a:pt x="215" y="246"/>
                  </a:lnTo>
                  <a:lnTo>
                    <a:pt x="1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" name="Freeform 35"/>
            <p:cNvSpPr/>
            <p:nvPr/>
          </p:nvSpPr>
          <p:spPr bwMode="auto">
            <a:xfrm>
              <a:off x="-1446493" y="5562601"/>
              <a:ext cx="628650" cy="217488"/>
            </a:xfrm>
            <a:custGeom>
              <a:gdLst>
                <a:gd name="T0" fmla="*/ 0 w 167"/>
                <a:gd name="T1" fmla="*/ 0 h 58"/>
                <a:gd name="T2" fmla="*/ 0 w 167"/>
                <a:gd name="T3" fmla="*/ 22499 h 58"/>
                <a:gd name="T4" fmla="*/ 316207 w 167"/>
                <a:gd name="T5" fmla="*/ 217488 h 58"/>
                <a:gd name="T6" fmla="*/ 323736 w 167"/>
                <a:gd name="T7" fmla="*/ 217488 h 58"/>
                <a:gd name="T8" fmla="*/ 628650 w 167"/>
                <a:gd name="T9" fmla="*/ 33748 h 58"/>
                <a:gd name="T10" fmla="*/ 628650 w 167"/>
                <a:gd name="T11" fmla="*/ 0 h 58"/>
                <a:gd name="T12" fmla="*/ 0 w 167"/>
                <a:gd name="T13" fmla="*/ 0 h 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67" h="57">
                  <a:moveTo>
                    <a:pt x="0" y="0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43" y="56"/>
                    <a:pt x="84" y="58"/>
                  </a:cubicBezTo>
                  <a:cubicBezTo>
                    <a:pt x="84" y="58"/>
                    <a:pt x="85" y="58"/>
                    <a:pt x="86" y="58"/>
                  </a:cubicBezTo>
                  <a:cubicBezTo>
                    <a:pt x="126" y="58"/>
                    <a:pt x="167" y="9"/>
                    <a:pt x="167" y="9"/>
                  </a:cubicBezTo>
                  <a:cubicBezTo>
                    <a:pt x="167" y="0"/>
                    <a:pt x="167" y="0"/>
                    <a:pt x="167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CCAF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" name="Freeform 36"/>
            <p:cNvSpPr/>
            <p:nvPr/>
          </p:nvSpPr>
          <p:spPr bwMode="auto">
            <a:xfrm>
              <a:off x="-1892581" y="3751264"/>
              <a:ext cx="1603375" cy="1603375"/>
            </a:xfrm>
            <a:custGeom>
              <a:gdLst>
                <a:gd name="T0" fmla="*/ 1257917 w 427"/>
                <a:gd name="T1" fmla="*/ 229591 h 426"/>
                <a:gd name="T2" fmla="*/ 1513256 w 427"/>
                <a:gd name="T3" fmla="*/ 485529 h 426"/>
                <a:gd name="T4" fmla="*/ 777280 w 427"/>
                <a:gd name="T5" fmla="*/ 1595847 h 426"/>
                <a:gd name="T6" fmla="*/ 123914 w 427"/>
                <a:gd name="T7" fmla="*/ 1249579 h 426"/>
                <a:gd name="T8" fmla="*/ 187749 w 427"/>
                <a:gd name="T9" fmla="*/ 308631 h 426"/>
                <a:gd name="T10" fmla="*/ 1257917 w 427"/>
                <a:gd name="T11" fmla="*/ 229591 h 4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27" h="426">
                  <a:moveTo>
                    <a:pt x="335" y="61"/>
                  </a:moveTo>
                  <a:cubicBezTo>
                    <a:pt x="373" y="67"/>
                    <a:pt x="394" y="94"/>
                    <a:pt x="403" y="129"/>
                  </a:cubicBezTo>
                  <a:cubicBezTo>
                    <a:pt x="427" y="222"/>
                    <a:pt x="377" y="422"/>
                    <a:pt x="207" y="424"/>
                  </a:cubicBezTo>
                  <a:cubicBezTo>
                    <a:pt x="119" y="426"/>
                    <a:pt x="56" y="403"/>
                    <a:pt x="33" y="332"/>
                  </a:cubicBezTo>
                  <a:cubicBezTo>
                    <a:pt x="10" y="261"/>
                    <a:pt x="0" y="146"/>
                    <a:pt x="50" y="82"/>
                  </a:cubicBezTo>
                  <a:cubicBezTo>
                    <a:pt x="113" y="1"/>
                    <a:pt x="246" y="0"/>
                    <a:pt x="335" y="61"/>
                  </a:cubicBezTo>
                  <a:close/>
                </a:path>
              </a:pathLst>
            </a:custGeom>
            <a:solidFill>
              <a:srgbClr val="755A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5" name="Freeform 37"/>
            <p:cNvSpPr/>
            <p:nvPr/>
          </p:nvSpPr>
          <p:spPr bwMode="auto">
            <a:xfrm>
              <a:off x="-2095781" y="3929064"/>
              <a:ext cx="1927225" cy="1779588"/>
            </a:xfrm>
            <a:custGeom>
              <a:gdLst>
                <a:gd name="T0" fmla="*/ 965491 w 513"/>
                <a:gd name="T1" fmla="*/ 0 h 473"/>
                <a:gd name="T2" fmla="*/ 432029 w 513"/>
                <a:gd name="T3" fmla="*/ 1422165 h 473"/>
                <a:gd name="T4" fmla="*/ 965491 w 513"/>
                <a:gd name="T5" fmla="*/ 1779588 h 473"/>
                <a:gd name="T6" fmla="*/ 1495196 w 513"/>
                <a:gd name="T7" fmla="*/ 1422165 h 473"/>
                <a:gd name="T8" fmla="*/ 965491 w 513"/>
                <a:gd name="T9" fmla="*/ 0 h 4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3" h="472">
                  <a:moveTo>
                    <a:pt x="257" y="0"/>
                  </a:moveTo>
                  <a:cubicBezTo>
                    <a:pt x="0" y="0"/>
                    <a:pt x="99" y="351"/>
                    <a:pt x="115" y="378"/>
                  </a:cubicBezTo>
                  <a:cubicBezTo>
                    <a:pt x="134" y="408"/>
                    <a:pt x="215" y="473"/>
                    <a:pt x="257" y="473"/>
                  </a:cubicBezTo>
                  <a:cubicBezTo>
                    <a:pt x="298" y="473"/>
                    <a:pt x="380" y="408"/>
                    <a:pt x="398" y="378"/>
                  </a:cubicBezTo>
                  <a:cubicBezTo>
                    <a:pt x="415" y="351"/>
                    <a:pt x="513" y="0"/>
                    <a:pt x="257" y="0"/>
                  </a:cubicBezTo>
                  <a:close/>
                </a:path>
              </a:pathLst>
            </a:custGeom>
            <a:solidFill>
              <a:srgbClr val="FFD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6" name="Freeform 38"/>
            <p:cNvSpPr/>
            <p:nvPr/>
          </p:nvSpPr>
          <p:spPr bwMode="auto">
            <a:xfrm>
              <a:off x="-1944968" y="3883026"/>
              <a:ext cx="1619250" cy="1054100"/>
            </a:xfrm>
            <a:custGeom>
              <a:gdLst>
                <a:gd name="T0" fmla="*/ 349397 w 431"/>
                <a:gd name="T1" fmla="*/ 459286 h 280"/>
                <a:gd name="T2" fmla="*/ 807747 w 431"/>
                <a:gd name="T3" fmla="*/ 474345 h 280"/>
                <a:gd name="T4" fmla="*/ 1472729 w 431"/>
                <a:gd name="T5" fmla="*/ 929867 h 280"/>
                <a:gd name="T6" fmla="*/ 837802 w 431"/>
                <a:gd name="T7" fmla="*/ 26353 h 280"/>
                <a:gd name="T8" fmla="*/ 165306 w 431"/>
                <a:gd name="T9" fmla="*/ 1054100 h 280"/>
                <a:gd name="T10" fmla="*/ 349397 w 431"/>
                <a:gd name="T11" fmla="*/ 459286 h 28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31" h="280">
                  <a:moveTo>
                    <a:pt x="93" y="122"/>
                  </a:moveTo>
                  <a:cubicBezTo>
                    <a:pt x="138" y="150"/>
                    <a:pt x="174" y="109"/>
                    <a:pt x="215" y="126"/>
                  </a:cubicBezTo>
                  <a:cubicBezTo>
                    <a:pt x="256" y="144"/>
                    <a:pt x="368" y="59"/>
                    <a:pt x="392" y="247"/>
                  </a:cubicBezTo>
                  <a:cubicBezTo>
                    <a:pt x="431" y="110"/>
                    <a:pt x="372" y="13"/>
                    <a:pt x="223" y="7"/>
                  </a:cubicBezTo>
                  <a:cubicBezTo>
                    <a:pt x="64" y="0"/>
                    <a:pt x="0" y="145"/>
                    <a:pt x="44" y="280"/>
                  </a:cubicBezTo>
                  <a:cubicBezTo>
                    <a:pt x="41" y="206"/>
                    <a:pt x="59" y="159"/>
                    <a:pt x="93" y="122"/>
                  </a:cubicBezTo>
                  <a:close/>
                </a:path>
              </a:pathLst>
            </a:custGeom>
            <a:solidFill>
              <a:srgbClr val="755A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" name="Freeform 39"/>
            <p:cNvSpPr/>
            <p:nvPr/>
          </p:nvSpPr>
          <p:spPr bwMode="auto">
            <a:xfrm>
              <a:off x="-1611593" y="4256089"/>
              <a:ext cx="612775" cy="153988"/>
            </a:xfrm>
            <a:custGeom>
              <a:gdLst>
                <a:gd name="T0" fmla="*/ 0 w 163"/>
                <a:gd name="T1" fmla="*/ 41314 h 41"/>
                <a:gd name="T2" fmla="*/ 218043 w 163"/>
                <a:gd name="T3" fmla="*/ 150232 h 41"/>
                <a:gd name="T4" fmla="*/ 390973 w 163"/>
                <a:gd name="T5" fmla="*/ 127697 h 41"/>
                <a:gd name="T6" fmla="*/ 609016 w 163"/>
                <a:gd name="T7" fmla="*/ 33802 h 41"/>
                <a:gd name="T8" fmla="*/ 605256 w 163"/>
                <a:gd name="T9" fmla="*/ 18779 h 41"/>
                <a:gd name="T10" fmla="*/ 274433 w 163"/>
                <a:gd name="T11" fmla="*/ 97651 h 41"/>
                <a:gd name="T12" fmla="*/ 11278 w 163"/>
                <a:gd name="T13" fmla="*/ 37558 h 41"/>
                <a:gd name="T14" fmla="*/ 0 w 163"/>
                <a:gd name="T15" fmla="*/ 41314 h 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63" h="41">
                  <a:moveTo>
                    <a:pt x="0" y="11"/>
                  </a:moveTo>
                  <a:cubicBezTo>
                    <a:pt x="1" y="35"/>
                    <a:pt x="41" y="38"/>
                    <a:pt x="58" y="40"/>
                  </a:cubicBezTo>
                  <a:cubicBezTo>
                    <a:pt x="74" y="41"/>
                    <a:pt x="89" y="38"/>
                    <a:pt x="104" y="34"/>
                  </a:cubicBezTo>
                  <a:cubicBezTo>
                    <a:pt x="123" y="28"/>
                    <a:pt x="147" y="22"/>
                    <a:pt x="162" y="9"/>
                  </a:cubicBezTo>
                  <a:cubicBezTo>
                    <a:pt x="163" y="8"/>
                    <a:pt x="163" y="5"/>
                    <a:pt x="161" y="5"/>
                  </a:cubicBezTo>
                  <a:cubicBezTo>
                    <a:pt x="132" y="0"/>
                    <a:pt x="102" y="24"/>
                    <a:pt x="73" y="26"/>
                  </a:cubicBezTo>
                  <a:cubicBezTo>
                    <a:pt x="50" y="28"/>
                    <a:pt x="20" y="25"/>
                    <a:pt x="3" y="10"/>
                  </a:cubicBezTo>
                  <a:cubicBezTo>
                    <a:pt x="2" y="9"/>
                    <a:pt x="0" y="10"/>
                    <a:pt x="0" y="11"/>
                  </a:cubicBezTo>
                  <a:close/>
                </a:path>
              </a:pathLst>
            </a:custGeom>
            <a:solidFill>
              <a:srgbClr val="755A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" name="Freeform 40"/>
            <p:cNvSpPr>
              <a:spLocks noEditPoints="1"/>
            </p:cNvSpPr>
            <p:nvPr/>
          </p:nvSpPr>
          <p:spPr bwMode="auto">
            <a:xfrm>
              <a:off x="-1716000" y="4730181"/>
              <a:ext cx="1183622" cy="433597"/>
            </a:xfrm>
            <a:custGeom>
              <a:gdLst>
                <a:gd name="T0" fmla="*/ 235 w 315"/>
                <a:gd name="T1" fmla="*/ 114 h 115"/>
                <a:gd name="T2" fmla="*/ 240 w 315"/>
                <a:gd name="T3" fmla="*/ 114 h 115"/>
                <a:gd name="T4" fmla="*/ 296 w 315"/>
                <a:gd name="T5" fmla="*/ 68 h 115"/>
                <a:gd name="T6" fmla="*/ 308 w 315"/>
                <a:gd name="T7" fmla="*/ 30 h 115"/>
                <a:gd name="T8" fmla="*/ 314 w 315"/>
                <a:gd name="T9" fmla="*/ 16 h 115"/>
                <a:gd name="T10" fmla="*/ 306 w 315"/>
                <a:gd name="T11" fmla="*/ 6 h 115"/>
                <a:gd name="T12" fmla="*/ 237 w 315"/>
                <a:gd name="T13" fmla="*/ 2 h 115"/>
                <a:gd name="T14" fmla="*/ 237 w 315"/>
                <a:gd name="T15" fmla="*/ 9 h 115"/>
                <a:gd name="T16" fmla="*/ 284 w 315"/>
                <a:gd name="T17" fmla="*/ 14 h 115"/>
                <a:gd name="T18" fmla="*/ 282 w 315"/>
                <a:gd name="T19" fmla="*/ 85 h 115"/>
                <a:gd name="T20" fmla="*/ 235 w 315"/>
                <a:gd name="T21" fmla="*/ 108 h 115"/>
                <a:gd name="T22" fmla="*/ 235 w 315"/>
                <a:gd name="T23" fmla="*/ 114 h 115"/>
                <a:gd name="T24" fmla="*/ 157 w 315"/>
                <a:gd name="T25" fmla="*/ 16 h 115"/>
                <a:gd name="T26" fmla="*/ 83 w 315"/>
                <a:gd name="T27" fmla="*/ 3 h 115"/>
                <a:gd name="T28" fmla="*/ 78 w 315"/>
                <a:gd name="T29" fmla="*/ 2 h 115"/>
                <a:gd name="T30" fmla="*/ 77 w 315"/>
                <a:gd name="T31" fmla="*/ 9 h 115"/>
                <a:gd name="T32" fmla="*/ 130 w 315"/>
                <a:gd name="T33" fmla="*/ 27 h 115"/>
                <a:gd name="T34" fmla="*/ 99 w 315"/>
                <a:gd name="T35" fmla="*/ 103 h 115"/>
                <a:gd name="T36" fmla="*/ 76 w 315"/>
                <a:gd name="T37" fmla="*/ 108 h 115"/>
                <a:gd name="T38" fmla="*/ 75 w 315"/>
                <a:gd name="T39" fmla="*/ 114 h 115"/>
                <a:gd name="T40" fmla="*/ 129 w 315"/>
                <a:gd name="T41" fmla="*/ 80 h 115"/>
                <a:gd name="T42" fmla="*/ 157 w 315"/>
                <a:gd name="T43" fmla="*/ 41 h 115"/>
                <a:gd name="T44" fmla="*/ 182 w 315"/>
                <a:gd name="T45" fmla="*/ 79 h 115"/>
                <a:gd name="T46" fmla="*/ 235 w 315"/>
                <a:gd name="T47" fmla="*/ 114 h 115"/>
                <a:gd name="T48" fmla="*/ 235 w 315"/>
                <a:gd name="T49" fmla="*/ 108 h 115"/>
                <a:gd name="T50" fmla="*/ 211 w 315"/>
                <a:gd name="T51" fmla="*/ 103 h 115"/>
                <a:gd name="T52" fmla="*/ 185 w 315"/>
                <a:gd name="T53" fmla="*/ 27 h 115"/>
                <a:gd name="T54" fmla="*/ 237 w 315"/>
                <a:gd name="T55" fmla="*/ 9 h 115"/>
                <a:gd name="T56" fmla="*/ 237 w 315"/>
                <a:gd name="T57" fmla="*/ 2 h 115"/>
                <a:gd name="T58" fmla="*/ 232 w 315"/>
                <a:gd name="T59" fmla="*/ 2 h 115"/>
                <a:gd name="T60" fmla="*/ 157 w 315"/>
                <a:gd name="T61" fmla="*/ 16 h 115"/>
                <a:gd name="T62" fmla="*/ 78 w 315"/>
                <a:gd name="T63" fmla="*/ 2 h 115"/>
                <a:gd name="T64" fmla="*/ 10 w 315"/>
                <a:gd name="T65" fmla="*/ 6 h 115"/>
                <a:gd name="T66" fmla="*/ 0 w 315"/>
                <a:gd name="T67" fmla="*/ 17 h 115"/>
                <a:gd name="T68" fmla="*/ 5 w 315"/>
                <a:gd name="T69" fmla="*/ 31 h 115"/>
                <a:gd name="T70" fmla="*/ 15 w 315"/>
                <a:gd name="T71" fmla="*/ 69 h 115"/>
                <a:gd name="T72" fmla="*/ 69 w 315"/>
                <a:gd name="T73" fmla="*/ 114 h 115"/>
                <a:gd name="T74" fmla="*/ 75 w 315"/>
                <a:gd name="T75" fmla="*/ 114 h 115"/>
                <a:gd name="T76" fmla="*/ 76 w 315"/>
                <a:gd name="T77" fmla="*/ 108 h 115"/>
                <a:gd name="T78" fmla="*/ 28 w 315"/>
                <a:gd name="T79" fmla="*/ 86 h 115"/>
                <a:gd name="T80" fmla="*/ 31 w 315"/>
                <a:gd name="T81" fmla="*/ 15 h 115"/>
                <a:gd name="T82" fmla="*/ 77 w 315"/>
                <a:gd name="T83" fmla="*/ 9 h 115"/>
                <a:gd name="T84" fmla="*/ 78 w 315"/>
                <a:gd name="T85" fmla="*/ 2 h 1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15" h="115">
                  <a:moveTo>
                    <a:pt x="235" y="114"/>
                  </a:moveTo>
                  <a:cubicBezTo>
                    <a:pt x="237" y="114"/>
                    <a:pt x="238" y="114"/>
                    <a:pt x="240" y="114"/>
                  </a:cubicBezTo>
                  <a:cubicBezTo>
                    <a:pt x="281" y="110"/>
                    <a:pt x="292" y="92"/>
                    <a:pt x="296" y="68"/>
                  </a:cubicBezTo>
                  <a:cubicBezTo>
                    <a:pt x="301" y="42"/>
                    <a:pt x="302" y="33"/>
                    <a:pt x="308" y="30"/>
                  </a:cubicBezTo>
                  <a:cubicBezTo>
                    <a:pt x="313" y="29"/>
                    <a:pt x="315" y="23"/>
                    <a:pt x="314" y="16"/>
                  </a:cubicBezTo>
                  <a:cubicBezTo>
                    <a:pt x="314" y="9"/>
                    <a:pt x="314" y="9"/>
                    <a:pt x="306" y="6"/>
                  </a:cubicBezTo>
                  <a:cubicBezTo>
                    <a:pt x="299" y="4"/>
                    <a:pt x="264" y="0"/>
                    <a:pt x="237" y="2"/>
                  </a:cubicBezTo>
                  <a:cubicBezTo>
                    <a:pt x="237" y="9"/>
                    <a:pt x="237" y="9"/>
                    <a:pt x="237" y="9"/>
                  </a:cubicBezTo>
                  <a:cubicBezTo>
                    <a:pt x="258" y="8"/>
                    <a:pt x="278" y="10"/>
                    <a:pt x="284" y="14"/>
                  </a:cubicBezTo>
                  <a:cubicBezTo>
                    <a:pt x="298" y="23"/>
                    <a:pt x="294" y="65"/>
                    <a:pt x="282" y="85"/>
                  </a:cubicBezTo>
                  <a:cubicBezTo>
                    <a:pt x="275" y="100"/>
                    <a:pt x="254" y="107"/>
                    <a:pt x="235" y="108"/>
                  </a:cubicBezTo>
                  <a:lnTo>
                    <a:pt x="235" y="114"/>
                  </a:lnTo>
                  <a:close/>
                  <a:moveTo>
                    <a:pt x="157" y="16"/>
                  </a:moveTo>
                  <a:cubicBezTo>
                    <a:pt x="148" y="16"/>
                    <a:pt x="110" y="5"/>
                    <a:pt x="83" y="3"/>
                  </a:cubicBezTo>
                  <a:cubicBezTo>
                    <a:pt x="82" y="3"/>
                    <a:pt x="80" y="2"/>
                    <a:pt x="78" y="2"/>
                  </a:cubicBezTo>
                  <a:cubicBezTo>
                    <a:pt x="77" y="9"/>
                    <a:pt x="77" y="9"/>
                    <a:pt x="77" y="9"/>
                  </a:cubicBezTo>
                  <a:cubicBezTo>
                    <a:pt x="99" y="10"/>
                    <a:pt x="122" y="15"/>
                    <a:pt x="130" y="27"/>
                  </a:cubicBezTo>
                  <a:cubicBezTo>
                    <a:pt x="142" y="46"/>
                    <a:pt x="119" y="93"/>
                    <a:pt x="99" y="103"/>
                  </a:cubicBezTo>
                  <a:cubicBezTo>
                    <a:pt x="93" y="106"/>
                    <a:pt x="84" y="108"/>
                    <a:pt x="76" y="108"/>
                  </a:cubicBezTo>
                  <a:cubicBezTo>
                    <a:pt x="75" y="114"/>
                    <a:pt x="75" y="114"/>
                    <a:pt x="75" y="114"/>
                  </a:cubicBezTo>
                  <a:cubicBezTo>
                    <a:pt x="112" y="115"/>
                    <a:pt x="125" y="89"/>
                    <a:pt x="129" y="80"/>
                  </a:cubicBezTo>
                  <a:cubicBezTo>
                    <a:pt x="138" y="64"/>
                    <a:pt x="136" y="41"/>
                    <a:pt x="157" y="41"/>
                  </a:cubicBezTo>
                  <a:cubicBezTo>
                    <a:pt x="177" y="41"/>
                    <a:pt x="175" y="63"/>
                    <a:pt x="182" y="79"/>
                  </a:cubicBezTo>
                  <a:cubicBezTo>
                    <a:pt x="186" y="88"/>
                    <a:pt x="198" y="115"/>
                    <a:pt x="235" y="114"/>
                  </a:cubicBezTo>
                  <a:cubicBezTo>
                    <a:pt x="235" y="108"/>
                    <a:pt x="235" y="108"/>
                    <a:pt x="235" y="108"/>
                  </a:cubicBezTo>
                  <a:cubicBezTo>
                    <a:pt x="226" y="108"/>
                    <a:pt x="217" y="106"/>
                    <a:pt x="211" y="103"/>
                  </a:cubicBezTo>
                  <a:cubicBezTo>
                    <a:pt x="191" y="92"/>
                    <a:pt x="171" y="46"/>
                    <a:pt x="185" y="27"/>
                  </a:cubicBezTo>
                  <a:cubicBezTo>
                    <a:pt x="193" y="15"/>
                    <a:pt x="215" y="10"/>
                    <a:pt x="237" y="9"/>
                  </a:cubicBezTo>
                  <a:cubicBezTo>
                    <a:pt x="237" y="2"/>
                    <a:pt x="237" y="2"/>
                    <a:pt x="237" y="2"/>
                  </a:cubicBezTo>
                  <a:cubicBezTo>
                    <a:pt x="235" y="2"/>
                    <a:pt x="234" y="2"/>
                    <a:pt x="232" y="2"/>
                  </a:cubicBezTo>
                  <a:cubicBezTo>
                    <a:pt x="208" y="5"/>
                    <a:pt x="179" y="15"/>
                    <a:pt x="157" y="16"/>
                  </a:cubicBezTo>
                  <a:close/>
                  <a:moveTo>
                    <a:pt x="78" y="2"/>
                  </a:moveTo>
                  <a:cubicBezTo>
                    <a:pt x="51" y="1"/>
                    <a:pt x="16" y="4"/>
                    <a:pt x="10" y="6"/>
                  </a:cubicBezTo>
                  <a:cubicBezTo>
                    <a:pt x="1" y="9"/>
                    <a:pt x="1" y="10"/>
                    <a:pt x="0" y="17"/>
                  </a:cubicBezTo>
                  <a:cubicBezTo>
                    <a:pt x="0" y="24"/>
                    <a:pt x="1" y="29"/>
                    <a:pt x="5" y="31"/>
                  </a:cubicBezTo>
                  <a:cubicBezTo>
                    <a:pt x="12" y="34"/>
                    <a:pt x="12" y="43"/>
                    <a:pt x="15" y="69"/>
                  </a:cubicBezTo>
                  <a:cubicBezTo>
                    <a:pt x="19" y="92"/>
                    <a:pt x="28" y="111"/>
                    <a:pt x="69" y="114"/>
                  </a:cubicBezTo>
                  <a:cubicBezTo>
                    <a:pt x="71" y="114"/>
                    <a:pt x="73" y="114"/>
                    <a:pt x="75" y="114"/>
                  </a:cubicBezTo>
                  <a:cubicBezTo>
                    <a:pt x="76" y="108"/>
                    <a:pt x="76" y="108"/>
                    <a:pt x="76" y="108"/>
                  </a:cubicBezTo>
                  <a:cubicBezTo>
                    <a:pt x="57" y="108"/>
                    <a:pt x="35" y="101"/>
                    <a:pt x="28" y="86"/>
                  </a:cubicBezTo>
                  <a:cubicBezTo>
                    <a:pt x="18" y="65"/>
                    <a:pt x="17" y="24"/>
                    <a:pt x="31" y="15"/>
                  </a:cubicBezTo>
                  <a:cubicBezTo>
                    <a:pt x="37" y="11"/>
                    <a:pt x="57" y="8"/>
                    <a:pt x="77" y="9"/>
                  </a:cubicBezTo>
                  <a:lnTo>
                    <a:pt x="78" y="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9" name="Freeform 41"/>
            <p:cNvSpPr/>
            <p:nvPr/>
          </p:nvSpPr>
          <p:spPr bwMode="auto">
            <a:xfrm>
              <a:off x="-1130581" y="5694364"/>
              <a:ext cx="334963" cy="669925"/>
            </a:xfrm>
            <a:custGeom>
              <a:gdLst>
                <a:gd name="T0" fmla="*/ 312738 w 211"/>
                <a:gd name="T1" fmla="*/ 0 h 422"/>
                <a:gd name="T2" fmla="*/ 334963 w 211"/>
                <a:gd name="T3" fmla="*/ 104775 h 422"/>
                <a:gd name="T4" fmla="*/ 263525 w 211"/>
                <a:gd name="T5" fmla="*/ 669925 h 422"/>
                <a:gd name="T6" fmla="*/ 0 w 211"/>
                <a:gd name="T7" fmla="*/ 390525 h 422"/>
                <a:gd name="T8" fmla="*/ 312738 w 211"/>
                <a:gd name="T9" fmla="*/ 0 h 4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1" h="422">
                  <a:moveTo>
                    <a:pt x="197" y="0"/>
                  </a:moveTo>
                  <a:lnTo>
                    <a:pt x="211" y="66"/>
                  </a:lnTo>
                  <a:lnTo>
                    <a:pt x="166" y="422"/>
                  </a:lnTo>
                  <a:lnTo>
                    <a:pt x="0" y="246"/>
                  </a:lnTo>
                  <a:lnTo>
                    <a:pt x="197" y="0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" name="Freeform 42"/>
            <p:cNvSpPr/>
            <p:nvPr/>
          </p:nvSpPr>
          <p:spPr bwMode="auto">
            <a:xfrm>
              <a:off x="-1130581" y="5694364"/>
              <a:ext cx="334963" cy="669925"/>
            </a:xfrm>
            <a:custGeom>
              <a:gdLst>
                <a:gd name="T0" fmla="*/ 312738 w 211"/>
                <a:gd name="T1" fmla="*/ 0 h 422"/>
                <a:gd name="T2" fmla="*/ 334963 w 211"/>
                <a:gd name="T3" fmla="*/ 104775 h 422"/>
                <a:gd name="T4" fmla="*/ 263525 w 211"/>
                <a:gd name="T5" fmla="*/ 669925 h 422"/>
                <a:gd name="T6" fmla="*/ 0 w 211"/>
                <a:gd name="T7" fmla="*/ 390525 h 422"/>
                <a:gd name="T8" fmla="*/ 312738 w 211"/>
                <a:gd name="T9" fmla="*/ 0 h 4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1" h="422">
                  <a:moveTo>
                    <a:pt x="197" y="0"/>
                  </a:moveTo>
                  <a:lnTo>
                    <a:pt x="211" y="66"/>
                  </a:lnTo>
                  <a:lnTo>
                    <a:pt x="166" y="422"/>
                  </a:lnTo>
                  <a:lnTo>
                    <a:pt x="0" y="246"/>
                  </a:lnTo>
                  <a:lnTo>
                    <a:pt x="19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" name="Freeform 43"/>
            <p:cNvSpPr/>
            <p:nvPr/>
          </p:nvSpPr>
          <p:spPr bwMode="auto">
            <a:xfrm>
              <a:off x="-1446493" y="5686426"/>
              <a:ext cx="628650" cy="398463"/>
            </a:xfrm>
            <a:custGeom>
              <a:gdLst>
                <a:gd name="T0" fmla="*/ 628650 w 396"/>
                <a:gd name="T1" fmla="*/ 0 h 251"/>
                <a:gd name="T2" fmla="*/ 315913 w 396"/>
                <a:gd name="T3" fmla="*/ 387350 h 251"/>
                <a:gd name="T4" fmla="*/ 0 w 396"/>
                <a:gd name="T5" fmla="*/ 0 h 251"/>
                <a:gd name="T6" fmla="*/ 0 w 396"/>
                <a:gd name="T7" fmla="*/ 7938 h 251"/>
                <a:gd name="T8" fmla="*/ 315913 w 396"/>
                <a:gd name="T9" fmla="*/ 398463 h 251"/>
                <a:gd name="T10" fmla="*/ 628650 w 396"/>
                <a:gd name="T11" fmla="*/ 7938 h 251"/>
                <a:gd name="T12" fmla="*/ 628650 w 396"/>
                <a:gd name="T13" fmla="*/ 0 h 25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96" h="251">
                  <a:moveTo>
                    <a:pt x="396" y="0"/>
                  </a:moveTo>
                  <a:lnTo>
                    <a:pt x="199" y="244"/>
                  </a:lnTo>
                  <a:lnTo>
                    <a:pt x="0" y="0"/>
                  </a:lnTo>
                  <a:lnTo>
                    <a:pt x="0" y="5"/>
                  </a:lnTo>
                  <a:lnTo>
                    <a:pt x="199" y="251"/>
                  </a:lnTo>
                  <a:lnTo>
                    <a:pt x="396" y="5"/>
                  </a:lnTo>
                  <a:lnTo>
                    <a:pt x="396" y="0"/>
                  </a:lnTo>
                  <a:close/>
                </a:path>
              </a:pathLst>
            </a:custGeom>
            <a:solidFill>
              <a:srgbClr val="F2D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" name="Freeform 44"/>
            <p:cNvSpPr/>
            <p:nvPr/>
          </p:nvSpPr>
          <p:spPr bwMode="auto">
            <a:xfrm>
              <a:off x="-1446493" y="5686426"/>
              <a:ext cx="628650" cy="398463"/>
            </a:xfrm>
            <a:custGeom>
              <a:gdLst>
                <a:gd name="T0" fmla="*/ 628650 w 396"/>
                <a:gd name="T1" fmla="*/ 0 h 251"/>
                <a:gd name="T2" fmla="*/ 315913 w 396"/>
                <a:gd name="T3" fmla="*/ 387350 h 251"/>
                <a:gd name="T4" fmla="*/ 0 w 396"/>
                <a:gd name="T5" fmla="*/ 0 h 251"/>
                <a:gd name="T6" fmla="*/ 0 w 396"/>
                <a:gd name="T7" fmla="*/ 7938 h 251"/>
                <a:gd name="T8" fmla="*/ 315913 w 396"/>
                <a:gd name="T9" fmla="*/ 398463 h 251"/>
                <a:gd name="T10" fmla="*/ 628650 w 396"/>
                <a:gd name="T11" fmla="*/ 7938 h 251"/>
                <a:gd name="T12" fmla="*/ 628650 w 396"/>
                <a:gd name="T13" fmla="*/ 0 h 25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96" h="251">
                  <a:moveTo>
                    <a:pt x="396" y="0"/>
                  </a:moveTo>
                  <a:lnTo>
                    <a:pt x="199" y="244"/>
                  </a:lnTo>
                  <a:lnTo>
                    <a:pt x="0" y="0"/>
                  </a:lnTo>
                  <a:lnTo>
                    <a:pt x="0" y="5"/>
                  </a:lnTo>
                  <a:lnTo>
                    <a:pt x="199" y="251"/>
                  </a:lnTo>
                  <a:lnTo>
                    <a:pt x="396" y="5"/>
                  </a:lnTo>
                  <a:lnTo>
                    <a:pt x="39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3" name="Freeform 45"/>
            <p:cNvSpPr/>
            <p:nvPr/>
          </p:nvSpPr>
          <p:spPr bwMode="auto">
            <a:xfrm>
              <a:off x="-1073431" y="6348414"/>
              <a:ext cx="3175" cy="4763"/>
            </a:xfrm>
            <a:custGeom>
              <a:gdLst>
                <a:gd name="T0" fmla="*/ 0 w 2"/>
                <a:gd name="T1" fmla="*/ 0 h 3"/>
                <a:gd name="T2" fmla="*/ 0 w 2"/>
                <a:gd name="T3" fmla="*/ 0 h 3"/>
                <a:gd name="T4" fmla="*/ 3175 w 2"/>
                <a:gd name="T5" fmla="*/ 4763 h 3"/>
                <a:gd name="T6" fmla="*/ 3175 w 2"/>
                <a:gd name="T7" fmla="*/ 4763 h 3"/>
                <a:gd name="T8" fmla="*/ 0 w 2"/>
                <a:gd name="T9" fmla="*/ 0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" name="Freeform 46"/>
            <p:cNvSpPr/>
            <p:nvPr/>
          </p:nvSpPr>
          <p:spPr bwMode="auto">
            <a:xfrm>
              <a:off x="-1073431" y="6348414"/>
              <a:ext cx="3175" cy="4763"/>
            </a:xfrm>
            <a:custGeom>
              <a:gdLst>
                <a:gd name="T0" fmla="*/ 0 w 2"/>
                <a:gd name="T1" fmla="*/ 0 h 3"/>
                <a:gd name="T2" fmla="*/ 0 w 2"/>
                <a:gd name="T3" fmla="*/ 0 h 3"/>
                <a:gd name="T4" fmla="*/ 3175 w 2"/>
                <a:gd name="T5" fmla="*/ 4763 h 3"/>
                <a:gd name="T6" fmla="*/ 3175 w 2"/>
                <a:gd name="T7" fmla="*/ 4763 h 3"/>
                <a:gd name="T8" fmla="*/ 0 w 2"/>
                <a:gd name="T9" fmla="*/ 0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5" name="Freeform 47"/>
            <p:cNvSpPr/>
            <p:nvPr/>
          </p:nvSpPr>
          <p:spPr bwMode="auto">
            <a:xfrm>
              <a:off x="-1190906" y="6348414"/>
              <a:ext cx="120650" cy="4763"/>
            </a:xfrm>
            <a:custGeom>
              <a:gdLst>
                <a:gd name="T0" fmla="*/ 117475 w 76"/>
                <a:gd name="T1" fmla="*/ 0 h 3"/>
                <a:gd name="T2" fmla="*/ 0 w 76"/>
                <a:gd name="T3" fmla="*/ 0 h 3"/>
                <a:gd name="T4" fmla="*/ 0 w 76"/>
                <a:gd name="T5" fmla="*/ 4763 h 3"/>
                <a:gd name="T6" fmla="*/ 120650 w 76"/>
                <a:gd name="T7" fmla="*/ 4763 h 3"/>
                <a:gd name="T8" fmla="*/ 117475 w 76"/>
                <a:gd name="T9" fmla="*/ 0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6" h="3">
                  <a:moveTo>
                    <a:pt x="74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76" y="3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B532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6" name="Freeform 48"/>
            <p:cNvSpPr/>
            <p:nvPr/>
          </p:nvSpPr>
          <p:spPr bwMode="auto">
            <a:xfrm>
              <a:off x="-1190906" y="6348414"/>
              <a:ext cx="120650" cy="4763"/>
            </a:xfrm>
            <a:custGeom>
              <a:gdLst>
                <a:gd name="T0" fmla="*/ 117475 w 76"/>
                <a:gd name="T1" fmla="*/ 0 h 3"/>
                <a:gd name="T2" fmla="*/ 0 w 76"/>
                <a:gd name="T3" fmla="*/ 0 h 3"/>
                <a:gd name="T4" fmla="*/ 0 w 76"/>
                <a:gd name="T5" fmla="*/ 4763 h 3"/>
                <a:gd name="T6" fmla="*/ 120650 w 76"/>
                <a:gd name="T7" fmla="*/ 4763 h 3"/>
                <a:gd name="T8" fmla="*/ 117475 w 76"/>
                <a:gd name="T9" fmla="*/ 0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6" h="3">
                  <a:moveTo>
                    <a:pt x="74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76" y="3"/>
                  </a:lnTo>
                  <a:lnTo>
                    <a:pt x="7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7" name="Прямоугольник 36"/>
          <p:cNvSpPr/>
          <p:nvPr/>
        </p:nvSpPr>
        <p:spPr>
          <a:xfrm>
            <a:off x="2107730" y="4496508"/>
            <a:ext cx="484326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>
                <a:solidFill>
                  <a:srgbClr val="3C2B7A"/>
                </a:solidFill>
              </a:rPr>
              <a:t>ЮРИДИЧЕСКАЯ КОНСУЛЬТАЦИЯ</a:t>
            </a:r>
          </a:p>
          <a:p>
            <a:r>
              <a:rPr lang="ru-RU" b="1">
                <a:solidFill>
                  <a:srgbClr val="3C2B7A"/>
                </a:solidFill>
              </a:rPr>
              <a:t>ДОСУДЕБНАЯ ЗАЩИТА</a:t>
            </a:r>
          </a:p>
          <a:p>
            <a:r>
              <a:rPr lang="ru-RU" b="1">
                <a:solidFill>
                  <a:srgbClr val="3C2B7A"/>
                </a:solidFill>
              </a:rPr>
              <a:t>ЗАЩИТА ТРУДОВЫХ ПРАВ В СУДАХ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30833" y="5311775"/>
            <a:ext cx="1409700" cy="140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3452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>
                <a:solidFill>
                  <a:srgbClr val="3C2B7A"/>
                </a:solidFill>
              </a:rPr>
              <a:t>ПРОФСОЮЗНЫЙ КОМИТЕТ ГБОУ ШКОЛА № 950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84456FD7-02AC-4C98-9F30-745586398D4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 smtClean="0"/>
              <a:pPr defTabSz="1219170">
                <a:buClr>
                  <a:srgbClr val="000000"/>
                </a:buClr>
              </a:pPr>
              <a:t>12</a:t>
            </a:fld>
            <a:endParaRPr lang="en" kern="0"/>
          </a:p>
        </p:txBody>
      </p:sp>
      <p:graphicFrame>
        <p:nvGraphicFramePr>
          <p:cNvPr id="5" name="Group 198">
            <a:extLst>
              <a:ext uri="{FF2B5EF4-FFF2-40B4-BE49-F238E27FC236}">
                <a16:creationId xmlns:a16="http://schemas.microsoft.com/office/drawing/2014/main" id="{5E1CF090-5226-43C4-BC0C-55EFA9E114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18295871"/>
              </p:ext>
            </p:extLst>
          </p:nvPr>
        </p:nvGraphicFramePr>
        <p:xfrm>
          <a:off x="1194039" y="2122092"/>
          <a:ext cx="9965743" cy="4304597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3564944">
                  <a:extLst>
                    <a:ext uri="{9D8B030D-6E8A-4147-A177-3AD203B41FA5}">
                      <a16:colId xmlns:a16="http://schemas.microsoft.com/office/drawing/2014/main" val="570728940"/>
                    </a:ext>
                  </a:extLst>
                </a:gridCol>
                <a:gridCol w="3376246">
                  <a:extLst>
                    <a:ext uri="{9D8B030D-6E8A-4147-A177-3AD203B41FA5}">
                      <a16:colId xmlns:a16="http://schemas.microsoft.com/office/drawing/2014/main" val="3459056545"/>
                    </a:ext>
                  </a:extLst>
                </a:gridCol>
                <a:gridCol w="3024553">
                  <a:extLst>
                    <a:ext uri="{9D8B030D-6E8A-4147-A177-3AD203B41FA5}">
                      <a16:colId xmlns:a16="http://schemas.microsoft.com/office/drawing/2014/main" val="1768771403"/>
                    </a:ext>
                  </a:extLst>
                </a:gridCol>
              </a:tblGrid>
              <a:tr h="421335">
                <a:tc>
                  <a:txBody>
                    <a:bodyPr vert="horz" wrap="square"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400" u="none" strike="noStrike" cap="none" normalizeH="0" baseline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ФИО </a:t>
                      </a:r>
                      <a:endParaRPr kumimoji="0" lang="en-US" altLang="ru-RU" sz="14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j-lt"/>
                      </a:endParaRPr>
                    </a:p>
                  </a:txBody>
                  <a:tcPr anchor="ctr" horzOverflow="overflow"/>
                </a:tc>
                <a:tc>
                  <a:txBody>
                    <a:bodyPr vert="horz" wrap="square"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400" u="none" strike="noStrike" cap="none" normalizeH="0" baseline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ДОЛЖНОСТЬ </a:t>
                      </a:r>
                      <a:endParaRPr kumimoji="0" lang="en-US" altLang="ru-RU" sz="14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j-lt"/>
                      </a:endParaRPr>
                    </a:p>
                  </a:txBody>
                  <a:tcPr anchor="ctr" horzOverflow="overflow"/>
                </a:tc>
                <a:tc>
                  <a:txBody>
                    <a:bodyPr vert="horz" wrap="square"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400" u="none" strike="noStrike" cap="none" normalizeH="0" baseline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АДРЕС / НАПРАВЛЕНИЕ</a:t>
                      </a:r>
                      <a:endParaRPr kumimoji="0" lang="en-US" altLang="ru-RU" sz="14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j-lt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3053301767"/>
                  </a:ext>
                </a:extLst>
              </a:tr>
              <a:tr h="324001"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1400" cap="none" baseline="0" err="1"/>
                        <a:t>Макиёва Галина Сергеевна </a:t>
                      </a:r>
                      <a:endParaRPr lang="ru-RU" sz="1400" b="1" i="1" cap="none" baseline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1000" cap="all" baseline="0"/>
                        <a:t>Педагог-библиотекарь</a:t>
                      </a:r>
                      <a:endParaRPr lang="ru-RU" sz="1000" cap="all" baseline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1000" cap="all" baseline="0"/>
                        <a:t>Отрадная, 1А Председатель ППО</a:t>
                      </a:r>
                      <a:endParaRPr lang="ru-RU" sz="1000" cap="all" baseline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1246520"/>
                  </a:ext>
                </a:extLst>
              </a:tr>
              <a:tr h="328343"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1400" cap="none" baseline="0"/>
                        <a:t>Пастухов Никита Эрикович</a:t>
                      </a:r>
                      <a:endParaRPr lang="ru-RU" sz="1400" b="1" i="1" cap="none" baseline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1000" cap="all" baseline="0"/>
                        <a:t>Учитель английского языка</a:t>
                      </a:r>
                      <a:endParaRPr lang="ru-RU" sz="1000" cap="all" baseline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800" cap="all" baseline="0"/>
                        <a:t>Председатель совета молодых педагогов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800" cap="all" baseline="0"/>
                        <a:t>Заместитель председателя ППО</a:t>
                      </a:r>
                      <a:endParaRPr lang="ru-RU" sz="800" cap="all" baseline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4418135"/>
                  </a:ext>
                </a:extLst>
              </a:tr>
              <a:tr h="322667"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1400" cap="none" baseline="0"/>
                        <a:t>Руманов Виктор Николаевич </a:t>
                      </a:r>
                      <a:endParaRPr lang="ru-RU" sz="1400" b="1" i="1" cap="none" baseline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1000" cap="all" baseline="0"/>
                        <a:t>Педагог-библиотекарь</a:t>
                      </a:r>
                      <a:endParaRPr lang="ru-RU" sz="1000" cap="all" baseline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000" cap="all" baseline="0"/>
                        <a:t>Декабристов, 40</a:t>
                      </a:r>
                      <a:endParaRPr lang="ru-RU" sz="1000" cap="all" baseline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9438265"/>
                  </a:ext>
                </a:extLst>
              </a:tr>
              <a:tr h="324001"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1400" cap="none" baseline="0"/>
                        <a:t>Макаренко Елена Евгеньевна</a:t>
                      </a:r>
                      <a:endParaRPr lang="ru-RU" sz="1400" b="1" i="1" cap="none" baseline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1000" cap="all" baseline="0"/>
                        <a:t>Учитель начальных классов</a:t>
                      </a:r>
                      <a:endParaRPr lang="ru-RU" sz="1000" cap="all" baseline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1000" cap="all" baseline="0"/>
                        <a:t>Отрадная, 11А</a:t>
                      </a:r>
                      <a:endParaRPr lang="ru-RU" sz="1000" cap="all" baseline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0142197"/>
                  </a:ext>
                </a:extLst>
              </a:tr>
              <a:tr h="322667"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1400" cap="none" baseline="0"/>
                        <a:t>Зозуля Лариса Валерьевна</a:t>
                      </a:r>
                      <a:endParaRPr lang="ru-RU" sz="1400" b="1" i="1" cap="none" baseline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1000" cap="all" baseline="0"/>
                        <a:t>Учитель английского языка</a:t>
                      </a: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1000" cap="all" baseline="0"/>
                        <a:t>Березовая аллея, 15Б</a:t>
                      </a:r>
                      <a:endParaRPr lang="ru-RU" sz="1000" cap="all" baseline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7211161"/>
                  </a:ext>
                </a:extLst>
              </a:tr>
              <a:tr h="324001"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1400" cap="none" baseline="0"/>
                        <a:t>Мосальская Елена Анатольевна</a:t>
                      </a:r>
                      <a:endParaRPr lang="ru-RU" sz="1400" b="1" i="1" cap="none" baseline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1000" cap="all" baseline="0"/>
                        <a:t>СОЦИАЛЬНЫЙ ПЕДАГОГ</a:t>
                      </a:r>
                      <a:endParaRPr lang="ru-RU" sz="1000" cap="all" baseline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1000" cap="all" baseline="0"/>
                        <a:t>Отрадная, 11Б</a:t>
                      </a:r>
                      <a:endParaRPr lang="ru-RU" sz="1000" cap="all" baseline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7592230"/>
                  </a:ext>
                </a:extLst>
              </a:tr>
              <a:tr h="322667"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1400" cap="none" baseline="0"/>
                        <a:t>Волкова Елена Юрьевна</a:t>
                      </a:r>
                      <a:endParaRPr lang="ru-RU" sz="1400" b="1" i="1" cap="none" baseline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1000" cap="all" baseline="0"/>
                        <a:t>Воспитатель </a:t>
                      </a:r>
                      <a:endParaRPr lang="ru-RU" sz="1000" cap="all" baseline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000" cap="all" baseline="0"/>
                        <a:t>Отрадная, 5Б</a:t>
                      </a:r>
                      <a:endParaRPr lang="ru-RU" sz="1000" cap="all" baseline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2495087"/>
                  </a:ext>
                </a:extLst>
              </a:tr>
              <a:tr h="324001"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1400" cap="none" baseline="0" err="1"/>
                        <a:t>Кабушева  Ольга  Николаевна</a:t>
                      </a:r>
                      <a:endParaRPr lang="ru-RU" sz="1400" b="1" i="1" cap="none" baseline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1000" cap="all" baseline="0"/>
                        <a:t>Воспитатель </a:t>
                      </a:r>
                      <a:endParaRPr lang="ru-RU" sz="1000" cap="all" baseline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000" cap="all" baseline="0"/>
                        <a:t>Отрадная, 15А,Г</a:t>
                      </a:r>
                      <a:endParaRPr lang="ru-RU" sz="1000" cap="all" baseline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5211837"/>
                  </a:ext>
                </a:extLst>
              </a:tr>
              <a:tr h="322667"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1400" cap="none" baseline="0" err="1"/>
                        <a:t>Сайгашкина Дарья Александровна</a:t>
                      </a:r>
                      <a:endParaRPr lang="ru-RU" sz="1400" b="1" i="1" cap="none" baseline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1000" cap="all" baseline="0"/>
                        <a:t>Воспитатель </a:t>
                      </a:r>
                      <a:endParaRPr lang="ru-RU" sz="1000" cap="all" baseline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1000" cap="all" baseline="0"/>
                        <a:t>Березовая аллея, , 7А</a:t>
                      </a:r>
                      <a:endParaRPr lang="ru-RU" sz="1000" cap="all" baseline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1641623"/>
                  </a:ext>
                </a:extLst>
              </a:tr>
              <a:tr h="322667"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1400" cap="none" baseline="0"/>
                        <a:t>Мордвина Юлия Сергеевна</a:t>
                      </a:r>
                      <a:endParaRPr lang="ru-RU" sz="1400" b="1" i="1" cap="none" baseline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1000" cap="all" baseline="0"/>
                        <a:t>Воспитатель </a:t>
                      </a:r>
                      <a:endParaRPr lang="ru-RU" sz="1000" cap="all" baseline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000" cap="all" baseline="0">
                          <a:latin typeface="+mn-lt"/>
                          <a:cs typeface="+mn-cs"/>
                        </a:rPr>
                        <a:t>Декабристов, 36а</a:t>
                      </a:r>
                      <a:endParaRPr lang="ru-RU" sz="1000" cap="all" baseline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8128736"/>
                  </a:ext>
                </a:extLst>
              </a:tr>
              <a:tr h="322667"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1400" cap="none" baseline="0"/>
                        <a:t>Матвеева Оксана Александровна</a:t>
                      </a:r>
                      <a:endParaRPr lang="ru-RU" sz="1400" b="1" i="1" cap="none" baseline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1000" cap="all" baseline="0"/>
                        <a:t>Ведущий специалист по кадрам</a:t>
                      </a:r>
                      <a:endParaRPr lang="ru-RU" sz="1000" cap="all" baseline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000" cap="all" baseline="0"/>
                        <a:t>Декабристов, 26А</a:t>
                      </a:r>
                      <a:endParaRPr lang="ru-RU" sz="1000" cap="all" baseline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1246782"/>
                  </a:ext>
                </a:extLst>
              </a:tr>
              <a:tr h="315976"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1400" cap="none" baseline="0"/>
                        <a:t>Барковская  Татьяна Владимировна</a:t>
                      </a:r>
                      <a:endParaRPr lang="ru-RU" sz="1400" b="1" i="1" cap="none" baseline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1000" cap="all" baseline="0"/>
                        <a:t>Социальный педагог</a:t>
                      </a:r>
                      <a:endParaRPr lang="ru-RU" sz="1000" cap="all" baseline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1000" cap="all" baseline="0"/>
                        <a:t>Психолого-педагогическая служба</a:t>
                      </a:r>
                      <a:endParaRPr lang="ru-RU" sz="1000" cap="all" baseline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11604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52946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>
                <a:solidFill>
                  <a:srgbClr val="3C2B7A"/>
                </a:solidFill>
                <a:latin typeface="+mn-lt"/>
              </a:rPr>
              <a:t>МОНИТОРИНГ ЭФФЕКТИВНОСТИ </a:t>
            </a:r>
            <a:br>
              <a:rPr lang="ru-RU" sz="3600" b="1">
                <a:solidFill>
                  <a:srgbClr val="3C2B7A"/>
                </a:solidFill>
                <a:latin typeface="+mn-lt"/>
              </a:rPr>
            </a:br>
            <a:r>
              <a:rPr lang="ru-RU" sz="3600" b="1">
                <a:solidFill>
                  <a:srgbClr val="3C2B7A"/>
                </a:solidFill>
                <a:latin typeface="+mn-lt"/>
              </a:rPr>
              <a:t>ДЕЯТЕЛЬНОСТИ ППО</a:t>
            </a:r>
          </a:p>
        </p:txBody>
      </p:sp>
      <p:sp>
        <p:nvSpPr>
          <p:cNvPr id="190467" name="Slide Number Placeholder 2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9448800" y="6356350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Lato Ligh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ato Ligh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ato Ligh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ato Ligh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ato Ligh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172DD11-86CC-4C73-BF25-3DEAA9871EC5}" type="slidenum">
              <a:rPr lang="en-US" altLang="ru-RU">
                <a:solidFill>
                  <a:schemeClr val="bg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altLang="ru-RU">
              <a:solidFill>
                <a:schemeClr val="bg2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0F7AE6E-C5D4-E684-FA32-2B4D92C95A1D}"/>
              </a:ext>
            </a:extLst>
          </p:cNvPr>
          <p:cNvSpPr txBox="1"/>
          <p:nvPr/>
        </p:nvSpPr>
        <p:spPr>
          <a:xfrm>
            <a:off x="680271" y="2122302"/>
            <a:ext cx="636965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>
                <a:solidFill>
                  <a:srgbClr val="3C2B7A"/>
                </a:solidFill>
              </a:rPr>
              <a:t>ПО ИТОГАМ РАБОТЫ В 2019-2023 ГОДАХ</a:t>
            </a:r>
            <a:endParaRPr lang="ru-RU" sz="2400" b="1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endParaRPr lang="ru-RU" sz="1200" b="1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ru-RU" b="1">
                <a:solidFill>
                  <a:schemeClr val="accent5">
                    <a:lumMod val="75000"/>
                  </a:schemeClr>
                </a:solidFill>
              </a:rPr>
              <a:t>ТЕРРИТОРИАЛЬНОЙ ПРОФСОЮЗНОЙ ОРГАНИЗАЦИЕЙ СВАО ПРОВЕДЕНА ВНУТРЕННЯЯ И ВНЕШНЯЯ ОЦЕНКА ДЕЯТЕЛЬНОСТИ ППО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7049923" y="2594599"/>
            <a:ext cx="4389249" cy="3944313"/>
            <a:chOff x="6804799" y="1767184"/>
            <a:chExt cx="5005158" cy="4603806"/>
          </a:xfrm>
        </p:grpSpPr>
        <p:grpSp>
          <p:nvGrpSpPr>
            <p:cNvPr id="6" name="Группа 5"/>
            <p:cNvGrpSpPr/>
            <p:nvPr/>
          </p:nvGrpSpPr>
          <p:grpSpPr>
            <a:xfrm>
              <a:off x="6804799" y="1767184"/>
              <a:ext cx="5005158" cy="4603806"/>
              <a:chOff x="6804799" y="1767184"/>
              <a:chExt cx="5005158" cy="4603806"/>
            </a:xfrm>
          </p:grpSpPr>
          <p:sp>
            <p:nvSpPr>
              <p:cNvPr id="18" name="Shape 26198"/>
              <p:cNvSpPr/>
              <p:nvPr/>
            </p:nvSpPr>
            <p:spPr bwMode="auto">
              <a:xfrm>
                <a:off x="6804799" y="3616789"/>
                <a:ext cx="2502578" cy="2754201"/>
              </a:xfrm>
              <a:custGeom>
                <a:gdLst>
                  <a:gd name="T0" fmla="*/ 1270372 w 20486"/>
                  <a:gd name="T1" fmla="*/ 1406758 h 20589"/>
                  <a:gd name="T2" fmla="*/ 1270372 w 20486"/>
                  <a:gd name="T3" fmla="*/ 1406758 h 20589"/>
                  <a:gd name="T4" fmla="*/ 1270372 w 20486"/>
                  <a:gd name="T5" fmla="*/ 1406758 h 20589"/>
                  <a:gd name="T6" fmla="*/ 1270372 w 20486"/>
                  <a:gd name="T7" fmla="*/ 1406758 h 20589"/>
                  <a:gd name="T8" fmla="*/ 0 60000 65536"/>
                  <a:gd name="T9" fmla="*/ 5898240 60000 65536"/>
                  <a:gd name="T10" fmla="*/ 11796480 60000 65536"/>
                  <a:gd name="T11" fmla="*/ 17694720 60000 65536"/>
                </a:gdLst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0486" h="20589" extrusionOk="0">
                    <a:moveTo>
                      <a:pt x="9735" y="0"/>
                    </a:moveTo>
                    <a:cubicBezTo>
                      <a:pt x="7396" y="314"/>
                      <a:pt x="5143" y="1276"/>
                      <a:pt x="3343" y="2910"/>
                    </a:cubicBezTo>
                    <a:cubicBezTo>
                      <a:pt x="-1114" y="6955"/>
                      <a:pt x="-1114" y="13510"/>
                      <a:pt x="3343" y="17555"/>
                    </a:cubicBezTo>
                    <a:cubicBezTo>
                      <a:pt x="7800" y="21600"/>
                      <a:pt x="15026" y="21600"/>
                      <a:pt x="19483" y="17555"/>
                    </a:cubicBezTo>
                    <a:cubicBezTo>
                      <a:pt x="19851" y="17221"/>
                      <a:pt x="20179" y="16866"/>
                      <a:pt x="20486" y="16501"/>
                    </a:cubicBezTo>
                    <a:cubicBezTo>
                      <a:pt x="18104" y="13669"/>
                      <a:pt x="17550" y="9988"/>
                      <a:pt x="18818" y="6754"/>
                    </a:cubicBezTo>
                    <a:cubicBezTo>
                      <a:pt x="16474" y="6446"/>
                      <a:pt x="14214" y="5496"/>
                      <a:pt x="12410" y="3859"/>
                    </a:cubicBezTo>
                    <a:cubicBezTo>
                      <a:pt x="11168" y="2732"/>
                      <a:pt x="10285" y="1409"/>
                      <a:pt x="9735" y="0"/>
                    </a:cubicBezTo>
                    <a:close/>
                  </a:path>
                </a:pathLst>
              </a:custGeom>
              <a:solidFill>
                <a:srgbClr val="9741FC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" name="Shape 26201"/>
              <p:cNvSpPr/>
              <p:nvPr/>
            </p:nvSpPr>
            <p:spPr bwMode="auto">
              <a:xfrm>
                <a:off x="7913754" y="1767184"/>
                <a:ext cx="2787246" cy="2395161"/>
              </a:xfrm>
              <a:custGeom>
                <a:gdLst>
                  <a:gd name="T0" fmla="*/ 1414639 w 20209"/>
                  <a:gd name="T1" fmla="*/ 1223304 h 21600"/>
                  <a:gd name="T2" fmla="*/ 1414639 w 20209"/>
                  <a:gd name="T3" fmla="*/ 1223304 h 21600"/>
                  <a:gd name="T4" fmla="*/ 1414639 w 20209"/>
                  <a:gd name="T5" fmla="*/ 1223304 h 21600"/>
                  <a:gd name="T6" fmla="*/ 1414639 w 20209"/>
                  <a:gd name="T7" fmla="*/ 1223304 h 21600"/>
                  <a:gd name="T8" fmla="*/ 0 60000 65536"/>
                  <a:gd name="T9" fmla="*/ 5898240 60000 65536"/>
                  <a:gd name="T10" fmla="*/ 11796480 60000 65536"/>
                  <a:gd name="T11" fmla="*/ 17694720 60000 65536"/>
                </a:gdLst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0209" h="21600" extrusionOk="0">
                    <a:moveTo>
                      <a:pt x="10106" y="0"/>
                    </a:moveTo>
                    <a:cubicBezTo>
                      <a:pt x="7519" y="0"/>
                      <a:pt x="4929" y="1222"/>
                      <a:pt x="2955" y="3662"/>
                    </a:cubicBezTo>
                    <a:cubicBezTo>
                      <a:pt x="76" y="7221"/>
                      <a:pt x="-695" y="12387"/>
                      <a:pt x="624" y="16818"/>
                    </a:cubicBezTo>
                    <a:cubicBezTo>
                      <a:pt x="3670" y="16277"/>
                      <a:pt x="6878" y="17441"/>
                      <a:pt x="9222" y="20337"/>
                    </a:cubicBezTo>
                    <a:cubicBezTo>
                      <a:pt x="9545" y="20737"/>
                      <a:pt x="9833" y="21163"/>
                      <a:pt x="10103" y="21600"/>
                    </a:cubicBezTo>
                    <a:cubicBezTo>
                      <a:pt x="10374" y="21162"/>
                      <a:pt x="10663" y="20738"/>
                      <a:pt x="10987" y="20337"/>
                    </a:cubicBezTo>
                    <a:cubicBezTo>
                      <a:pt x="13331" y="17441"/>
                      <a:pt x="16539" y="16277"/>
                      <a:pt x="19585" y="16818"/>
                    </a:cubicBezTo>
                    <a:cubicBezTo>
                      <a:pt x="20905" y="12387"/>
                      <a:pt x="20133" y="7221"/>
                      <a:pt x="17254" y="3662"/>
                    </a:cubicBezTo>
                    <a:cubicBezTo>
                      <a:pt x="15279" y="1222"/>
                      <a:pt x="12694" y="0"/>
                      <a:pt x="10106" y="0"/>
                    </a:cubicBezTo>
                    <a:close/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lIns="0" tIns="0" rIns="0" bIns="0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" name="Shape 26204"/>
              <p:cNvSpPr/>
              <p:nvPr/>
            </p:nvSpPr>
            <p:spPr>
              <a:xfrm>
                <a:off x="9307378" y="3616789"/>
                <a:ext cx="2502579" cy="2754201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86" h="20589" extrusionOk="0">
                    <a:moveTo>
                      <a:pt x="10749" y="0"/>
                    </a:moveTo>
                    <a:cubicBezTo>
                      <a:pt x="10199" y="1409"/>
                      <a:pt x="9316" y="2732"/>
                      <a:pt x="8074" y="3859"/>
                    </a:cubicBezTo>
                    <a:cubicBezTo>
                      <a:pt x="6272" y="5494"/>
                      <a:pt x="4017" y="6444"/>
                      <a:pt x="1677" y="6754"/>
                    </a:cubicBezTo>
                    <a:cubicBezTo>
                      <a:pt x="2946" y="9991"/>
                      <a:pt x="2388" y="13676"/>
                      <a:pt x="0" y="16508"/>
                    </a:cubicBezTo>
                    <a:cubicBezTo>
                      <a:pt x="305" y="16871"/>
                      <a:pt x="633" y="17223"/>
                      <a:pt x="999" y="17555"/>
                    </a:cubicBezTo>
                    <a:cubicBezTo>
                      <a:pt x="5457" y="21600"/>
                      <a:pt x="12684" y="21600"/>
                      <a:pt x="17142" y="17555"/>
                    </a:cubicBezTo>
                    <a:cubicBezTo>
                      <a:pt x="21600" y="13510"/>
                      <a:pt x="21600" y="6955"/>
                      <a:pt x="17142" y="2910"/>
                    </a:cubicBezTo>
                    <a:cubicBezTo>
                      <a:pt x="15341" y="1276"/>
                      <a:pt x="13089" y="314"/>
                      <a:pt x="10749" y="0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lIns="0" tIns="0" rIns="0" bIns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Lato Light"/>
                </a:endParaRPr>
              </a:p>
            </p:txBody>
          </p:sp>
          <p:sp>
            <p:nvSpPr>
              <p:cNvPr id="21" name="Freeform 40"/>
              <p:cNvSpPr>
                <a:spLocks noEditPoints="1"/>
              </p:cNvSpPr>
              <p:nvPr/>
            </p:nvSpPr>
            <p:spPr bwMode="auto">
              <a:xfrm>
                <a:off x="7126853" y="4993888"/>
                <a:ext cx="717926" cy="714972"/>
              </a:xfrm>
              <a:custGeom>
                <a:gdLst>
                  <a:gd name="T0" fmla="*/ 706593 w 198"/>
                  <a:gd name="T1" fmla="*/ 70073 h 198"/>
                  <a:gd name="T2" fmla="*/ 677152 w 198"/>
                  <a:gd name="T3" fmla="*/ 62697 h 198"/>
                  <a:gd name="T4" fmla="*/ 699233 w 198"/>
                  <a:gd name="T5" fmla="*/ 81137 h 198"/>
                  <a:gd name="T6" fmla="*/ 651390 w 198"/>
                  <a:gd name="T7" fmla="*/ 92201 h 198"/>
                  <a:gd name="T8" fmla="*/ 669791 w 198"/>
                  <a:gd name="T9" fmla="*/ 106953 h 198"/>
                  <a:gd name="T10" fmla="*/ 621949 w 198"/>
                  <a:gd name="T11" fmla="*/ 121705 h 198"/>
                  <a:gd name="T12" fmla="*/ 360657 w 198"/>
                  <a:gd name="T13" fmla="*/ 383556 h 198"/>
                  <a:gd name="T14" fmla="*/ 345936 w 198"/>
                  <a:gd name="T15" fmla="*/ 368804 h 198"/>
                  <a:gd name="T16" fmla="*/ 607228 w 198"/>
                  <a:gd name="T17" fmla="*/ 106953 h 198"/>
                  <a:gd name="T18" fmla="*/ 618269 w 198"/>
                  <a:gd name="T19" fmla="*/ 59009 h 198"/>
                  <a:gd name="T20" fmla="*/ 636670 w 198"/>
                  <a:gd name="T21" fmla="*/ 77449 h 198"/>
                  <a:gd name="T22" fmla="*/ 647710 w 198"/>
                  <a:gd name="T23" fmla="*/ 29504 h 198"/>
                  <a:gd name="T24" fmla="*/ 666111 w 198"/>
                  <a:gd name="T25" fmla="*/ 51632 h 198"/>
                  <a:gd name="T26" fmla="*/ 655071 w 198"/>
                  <a:gd name="T27" fmla="*/ 18440 h 198"/>
                  <a:gd name="T28" fmla="*/ 684512 w 198"/>
                  <a:gd name="T29" fmla="*/ 29504 h 198"/>
                  <a:gd name="T30" fmla="*/ 710273 w 198"/>
                  <a:gd name="T31" fmla="*/ 33192 h 198"/>
                  <a:gd name="T32" fmla="*/ 728674 w 198"/>
                  <a:gd name="T33" fmla="*/ 51632 h 198"/>
                  <a:gd name="T34" fmla="*/ 382738 w 198"/>
                  <a:gd name="T35" fmla="*/ 298731 h 198"/>
                  <a:gd name="T36" fmla="*/ 261292 w 198"/>
                  <a:gd name="T37" fmla="*/ 379868 h 198"/>
                  <a:gd name="T38" fmla="*/ 437940 w 198"/>
                  <a:gd name="T39" fmla="*/ 379868 h 198"/>
                  <a:gd name="T40" fmla="*/ 375378 w 198"/>
                  <a:gd name="T41" fmla="*/ 398308 h 198"/>
                  <a:gd name="T42" fmla="*/ 353296 w 198"/>
                  <a:gd name="T43" fmla="*/ 409372 h 198"/>
                  <a:gd name="T44" fmla="*/ 320175 w 198"/>
                  <a:gd name="T45" fmla="*/ 379868 h 198"/>
                  <a:gd name="T46" fmla="*/ 331215 w 198"/>
                  <a:gd name="T47" fmla="*/ 354051 h 198"/>
                  <a:gd name="T48" fmla="*/ 349616 w 198"/>
                  <a:gd name="T49" fmla="*/ 162274 h 198"/>
                  <a:gd name="T50" fmla="*/ 349616 w 198"/>
                  <a:gd name="T51" fmla="*/ 597462 h 198"/>
                  <a:gd name="T52" fmla="*/ 526265 w 198"/>
                  <a:gd name="T53" fmla="*/ 250786 h 198"/>
                  <a:gd name="T54" fmla="*/ 507864 w 198"/>
                  <a:gd name="T55" fmla="*/ 379868 h 198"/>
                  <a:gd name="T56" fmla="*/ 191369 w 198"/>
                  <a:gd name="T57" fmla="*/ 379868 h 198"/>
                  <a:gd name="T58" fmla="*/ 437940 w 198"/>
                  <a:gd name="T59" fmla="*/ 247098 h 198"/>
                  <a:gd name="T60" fmla="*/ 577787 w 198"/>
                  <a:gd name="T61" fmla="*/ 199154 h 198"/>
                  <a:gd name="T62" fmla="*/ 349616 w 198"/>
                  <a:gd name="T63" fmla="*/ 671222 h 198"/>
                  <a:gd name="T64" fmla="*/ 349616 w 198"/>
                  <a:gd name="T65" fmla="*/ 88513 h 198"/>
                  <a:gd name="T66" fmla="*/ 574107 w 198"/>
                  <a:gd name="T67" fmla="*/ 110641 h 198"/>
                  <a:gd name="T68" fmla="*/ 0 w 198"/>
                  <a:gd name="T69" fmla="*/ 379868 h 198"/>
                  <a:gd name="T70" fmla="*/ 699233 w 198"/>
                  <a:gd name="T71" fmla="*/ 379868 h 198"/>
                  <a:gd name="T72" fmla="*/ 577787 w 198"/>
                  <a:gd name="T73" fmla="*/ 199154 h 198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98" h="198">
                    <a:moveTo>
                      <a:pt x="198" y="14"/>
                    </a:moveTo>
                    <a:cubicBezTo>
                      <a:pt x="192" y="19"/>
                      <a:pt x="192" y="19"/>
                      <a:pt x="192" y="19"/>
                    </a:cubicBezTo>
                    <a:cubicBezTo>
                      <a:pt x="185" y="17"/>
                      <a:pt x="185" y="17"/>
                      <a:pt x="185" y="17"/>
                    </a:cubicBezTo>
                    <a:cubicBezTo>
                      <a:pt x="184" y="17"/>
                      <a:pt x="184" y="17"/>
                      <a:pt x="184" y="17"/>
                    </a:cubicBezTo>
                    <a:cubicBezTo>
                      <a:pt x="183" y="19"/>
                      <a:pt x="183" y="19"/>
                      <a:pt x="183" y="19"/>
                    </a:cubicBezTo>
                    <a:cubicBezTo>
                      <a:pt x="190" y="22"/>
                      <a:pt x="190" y="22"/>
                      <a:pt x="190" y="22"/>
                    </a:cubicBezTo>
                    <a:cubicBezTo>
                      <a:pt x="184" y="27"/>
                      <a:pt x="184" y="27"/>
                      <a:pt x="184" y="27"/>
                    </a:cubicBezTo>
                    <a:cubicBezTo>
                      <a:pt x="177" y="25"/>
                      <a:pt x="177" y="25"/>
                      <a:pt x="177" y="25"/>
                    </a:cubicBezTo>
                    <a:cubicBezTo>
                      <a:pt x="175" y="27"/>
                      <a:pt x="175" y="27"/>
                      <a:pt x="175" y="27"/>
                    </a:cubicBezTo>
                    <a:cubicBezTo>
                      <a:pt x="182" y="29"/>
                      <a:pt x="182" y="29"/>
                      <a:pt x="182" y="29"/>
                    </a:cubicBezTo>
                    <a:cubicBezTo>
                      <a:pt x="176" y="35"/>
                      <a:pt x="176" y="35"/>
                      <a:pt x="176" y="35"/>
                    </a:cubicBezTo>
                    <a:cubicBezTo>
                      <a:pt x="169" y="33"/>
                      <a:pt x="169" y="33"/>
                      <a:pt x="169" y="33"/>
                    </a:cubicBezTo>
                    <a:cubicBezTo>
                      <a:pt x="106" y="95"/>
                      <a:pt x="106" y="95"/>
                      <a:pt x="106" y="95"/>
                    </a:cubicBezTo>
                    <a:cubicBezTo>
                      <a:pt x="98" y="104"/>
                      <a:pt x="98" y="104"/>
                      <a:pt x="98" y="104"/>
                    </a:cubicBezTo>
                    <a:cubicBezTo>
                      <a:pt x="97" y="105"/>
                      <a:pt x="95" y="105"/>
                      <a:pt x="94" y="104"/>
                    </a:cubicBezTo>
                    <a:cubicBezTo>
                      <a:pt x="93" y="103"/>
                      <a:pt x="93" y="101"/>
                      <a:pt x="94" y="100"/>
                    </a:cubicBezTo>
                    <a:cubicBezTo>
                      <a:pt x="103" y="92"/>
                      <a:pt x="103" y="92"/>
                      <a:pt x="103" y="92"/>
                    </a:cubicBezTo>
                    <a:cubicBezTo>
                      <a:pt x="165" y="29"/>
                      <a:pt x="165" y="29"/>
                      <a:pt x="165" y="29"/>
                    </a:cubicBezTo>
                    <a:cubicBezTo>
                      <a:pt x="163" y="21"/>
                      <a:pt x="163" y="21"/>
                      <a:pt x="163" y="21"/>
                    </a:cubicBezTo>
                    <a:cubicBezTo>
                      <a:pt x="168" y="16"/>
                      <a:pt x="168" y="16"/>
                      <a:pt x="168" y="16"/>
                    </a:cubicBezTo>
                    <a:cubicBezTo>
                      <a:pt x="171" y="24"/>
                      <a:pt x="171" y="24"/>
                      <a:pt x="171" y="24"/>
                    </a:cubicBezTo>
                    <a:cubicBezTo>
                      <a:pt x="173" y="21"/>
                      <a:pt x="173" y="21"/>
                      <a:pt x="173" y="21"/>
                    </a:cubicBezTo>
                    <a:cubicBezTo>
                      <a:pt x="170" y="13"/>
                      <a:pt x="170" y="13"/>
                      <a:pt x="170" y="13"/>
                    </a:cubicBezTo>
                    <a:cubicBezTo>
                      <a:pt x="176" y="8"/>
                      <a:pt x="176" y="8"/>
                      <a:pt x="176" y="8"/>
                    </a:cubicBezTo>
                    <a:cubicBezTo>
                      <a:pt x="178" y="16"/>
                      <a:pt x="178" y="16"/>
                      <a:pt x="178" y="16"/>
                    </a:cubicBezTo>
                    <a:cubicBezTo>
                      <a:pt x="181" y="14"/>
                      <a:pt x="181" y="14"/>
                      <a:pt x="181" y="14"/>
                    </a:cubicBezTo>
                    <a:cubicBezTo>
                      <a:pt x="181" y="13"/>
                      <a:pt x="181" y="13"/>
                      <a:pt x="181" y="13"/>
                    </a:cubicBezTo>
                    <a:cubicBezTo>
                      <a:pt x="178" y="5"/>
                      <a:pt x="178" y="5"/>
                      <a:pt x="178" y="5"/>
                    </a:cubicBezTo>
                    <a:cubicBezTo>
                      <a:pt x="184" y="0"/>
                      <a:pt x="184" y="0"/>
                      <a:pt x="184" y="0"/>
                    </a:cubicBezTo>
                    <a:cubicBezTo>
                      <a:pt x="186" y="8"/>
                      <a:pt x="186" y="8"/>
                      <a:pt x="186" y="8"/>
                    </a:cubicBezTo>
                    <a:cubicBezTo>
                      <a:pt x="189" y="5"/>
                      <a:pt x="189" y="5"/>
                      <a:pt x="189" y="5"/>
                    </a:cubicBezTo>
                    <a:cubicBezTo>
                      <a:pt x="193" y="9"/>
                      <a:pt x="193" y="9"/>
                      <a:pt x="193" y="9"/>
                    </a:cubicBezTo>
                    <a:cubicBezTo>
                      <a:pt x="190" y="11"/>
                      <a:pt x="190" y="11"/>
                      <a:pt x="190" y="11"/>
                    </a:cubicBezTo>
                    <a:lnTo>
                      <a:pt x="198" y="14"/>
                    </a:lnTo>
                    <a:close/>
                    <a:moveTo>
                      <a:pt x="90" y="96"/>
                    </a:moveTo>
                    <a:cubicBezTo>
                      <a:pt x="104" y="81"/>
                      <a:pt x="104" y="81"/>
                      <a:pt x="104" y="81"/>
                    </a:cubicBezTo>
                    <a:cubicBezTo>
                      <a:pt x="102" y="80"/>
                      <a:pt x="98" y="79"/>
                      <a:pt x="95" y="79"/>
                    </a:cubicBezTo>
                    <a:cubicBezTo>
                      <a:pt x="82" y="79"/>
                      <a:pt x="71" y="90"/>
                      <a:pt x="71" y="103"/>
                    </a:cubicBezTo>
                    <a:cubicBezTo>
                      <a:pt x="71" y="116"/>
                      <a:pt x="82" y="127"/>
                      <a:pt x="95" y="127"/>
                    </a:cubicBezTo>
                    <a:cubicBezTo>
                      <a:pt x="108" y="127"/>
                      <a:pt x="119" y="116"/>
                      <a:pt x="119" y="103"/>
                    </a:cubicBezTo>
                    <a:cubicBezTo>
                      <a:pt x="119" y="100"/>
                      <a:pt x="118" y="96"/>
                      <a:pt x="117" y="94"/>
                    </a:cubicBezTo>
                    <a:cubicBezTo>
                      <a:pt x="102" y="108"/>
                      <a:pt x="102" y="108"/>
                      <a:pt x="102" y="108"/>
                    </a:cubicBezTo>
                    <a:cubicBezTo>
                      <a:pt x="101" y="110"/>
                      <a:pt x="98" y="111"/>
                      <a:pt x="96" y="111"/>
                    </a:cubicBezTo>
                    <a:cubicBezTo>
                      <a:pt x="96" y="111"/>
                      <a:pt x="96" y="111"/>
                      <a:pt x="96" y="111"/>
                    </a:cubicBezTo>
                    <a:cubicBezTo>
                      <a:pt x="96" y="111"/>
                      <a:pt x="95" y="111"/>
                      <a:pt x="95" y="111"/>
                    </a:cubicBezTo>
                    <a:cubicBezTo>
                      <a:pt x="91" y="111"/>
                      <a:pt x="87" y="107"/>
                      <a:pt x="87" y="103"/>
                    </a:cubicBezTo>
                    <a:cubicBezTo>
                      <a:pt x="87" y="103"/>
                      <a:pt x="87" y="103"/>
                      <a:pt x="87" y="103"/>
                    </a:cubicBezTo>
                    <a:cubicBezTo>
                      <a:pt x="87" y="100"/>
                      <a:pt x="88" y="98"/>
                      <a:pt x="90" y="96"/>
                    </a:cubicBezTo>
                    <a:close/>
                    <a:moveTo>
                      <a:pt x="130" y="55"/>
                    </a:moveTo>
                    <a:cubicBezTo>
                      <a:pt x="120" y="48"/>
                      <a:pt x="108" y="44"/>
                      <a:pt x="95" y="44"/>
                    </a:cubicBezTo>
                    <a:cubicBezTo>
                      <a:pt x="62" y="44"/>
                      <a:pt x="36" y="70"/>
                      <a:pt x="36" y="103"/>
                    </a:cubicBezTo>
                    <a:cubicBezTo>
                      <a:pt x="36" y="136"/>
                      <a:pt x="62" y="162"/>
                      <a:pt x="95" y="162"/>
                    </a:cubicBezTo>
                    <a:cubicBezTo>
                      <a:pt x="128" y="162"/>
                      <a:pt x="154" y="136"/>
                      <a:pt x="154" y="103"/>
                    </a:cubicBezTo>
                    <a:cubicBezTo>
                      <a:pt x="154" y="90"/>
                      <a:pt x="150" y="78"/>
                      <a:pt x="143" y="68"/>
                    </a:cubicBezTo>
                    <a:cubicBezTo>
                      <a:pt x="131" y="79"/>
                      <a:pt x="131" y="79"/>
                      <a:pt x="131" y="79"/>
                    </a:cubicBezTo>
                    <a:cubicBezTo>
                      <a:pt x="136" y="86"/>
                      <a:pt x="138" y="94"/>
                      <a:pt x="138" y="103"/>
                    </a:cubicBezTo>
                    <a:cubicBezTo>
                      <a:pt x="138" y="127"/>
                      <a:pt x="119" y="146"/>
                      <a:pt x="95" y="146"/>
                    </a:cubicBezTo>
                    <a:cubicBezTo>
                      <a:pt x="71" y="146"/>
                      <a:pt x="52" y="127"/>
                      <a:pt x="52" y="103"/>
                    </a:cubicBezTo>
                    <a:cubicBezTo>
                      <a:pt x="52" y="79"/>
                      <a:pt x="71" y="60"/>
                      <a:pt x="95" y="60"/>
                    </a:cubicBezTo>
                    <a:cubicBezTo>
                      <a:pt x="104" y="60"/>
                      <a:pt x="112" y="62"/>
                      <a:pt x="119" y="67"/>
                    </a:cubicBezTo>
                    <a:lnTo>
                      <a:pt x="130" y="55"/>
                    </a:lnTo>
                    <a:close/>
                    <a:moveTo>
                      <a:pt x="157" y="54"/>
                    </a:moveTo>
                    <a:cubicBezTo>
                      <a:pt x="167" y="67"/>
                      <a:pt x="174" y="84"/>
                      <a:pt x="174" y="103"/>
                    </a:cubicBezTo>
                    <a:cubicBezTo>
                      <a:pt x="174" y="147"/>
                      <a:pt x="139" y="182"/>
                      <a:pt x="95" y="182"/>
                    </a:cubicBezTo>
                    <a:cubicBezTo>
                      <a:pt x="52" y="182"/>
                      <a:pt x="16" y="147"/>
                      <a:pt x="16" y="103"/>
                    </a:cubicBezTo>
                    <a:cubicBezTo>
                      <a:pt x="16" y="59"/>
                      <a:pt x="52" y="24"/>
                      <a:pt x="95" y="24"/>
                    </a:cubicBezTo>
                    <a:cubicBezTo>
                      <a:pt x="114" y="24"/>
                      <a:pt x="131" y="31"/>
                      <a:pt x="144" y="41"/>
                    </a:cubicBezTo>
                    <a:cubicBezTo>
                      <a:pt x="156" y="30"/>
                      <a:pt x="156" y="30"/>
                      <a:pt x="156" y="30"/>
                    </a:cubicBezTo>
                    <a:cubicBezTo>
                      <a:pt x="139" y="16"/>
                      <a:pt x="118" y="8"/>
                      <a:pt x="95" y="8"/>
                    </a:cubicBezTo>
                    <a:cubicBezTo>
                      <a:pt x="43" y="8"/>
                      <a:pt x="0" y="51"/>
                      <a:pt x="0" y="103"/>
                    </a:cubicBezTo>
                    <a:cubicBezTo>
                      <a:pt x="0" y="155"/>
                      <a:pt x="43" y="198"/>
                      <a:pt x="95" y="198"/>
                    </a:cubicBezTo>
                    <a:cubicBezTo>
                      <a:pt x="147" y="198"/>
                      <a:pt x="190" y="155"/>
                      <a:pt x="190" y="103"/>
                    </a:cubicBezTo>
                    <a:cubicBezTo>
                      <a:pt x="190" y="80"/>
                      <a:pt x="182" y="59"/>
                      <a:pt x="168" y="42"/>
                    </a:cubicBezTo>
                    <a:lnTo>
                      <a:pt x="157" y="5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" name="Freeform 55"/>
              <p:cNvSpPr>
                <a:spLocks noEditPoints="1"/>
              </p:cNvSpPr>
              <p:nvPr/>
            </p:nvSpPr>
            <p:spPr bwMode="auto">
              <a:xfrm>
                <a:off x="8959362" y="2349902"/>
                <a:ext cx="696030" cy="635706"/>
              </a:xfrm>
              <a:custGeom>
                <a:gdLst>
                  <a:gd name="T0" fmla="*/ 563292 w 192"/>
                  <a:gd name="T1" fmla="*/ 22134 h 176"/>
                  <a:gd name="T2" fmla="*/ 555929 w 192"/>
                  <a:gd name="T3" fmla="*/ 11067 h 176"/>
                  <a:gd name="T4" fmla="*/ 541202 w 192"/>
                  <a:gd name="T5" fmla="*/ 0 h 176"/>
                  <a:gd name="T6" fmla="*/ 161992 w 192"/>
                  <a:gd name="T7" fmla="*/ 0 h 176"/>
                  <a:gd name="T8" fmla="*/ 150947 w 192"/>
                  <a:gd name="T9" fmla="*/ 22134 h 176"/>
                  <a:gd name="T10" fmla="*/ 143584 w 192"/>
                  <a:gd name="T11" fmla="*/ 44268 h 176"/>
                  <a:gd name="T12" fmla="*/ 0 w 192"/>
                  <a:gd name="T13" fmla="*/ 195518 h 176"/>
                  <a:gd name="T14" fmla="*/ 242989 w 192"/>
                  <a:gd name="T15" fmla="*/ 368902 h 176"/>
                  <a:gd name="T16" fmla="*/ 327666 w 192"/>
                  <a:gd name="T17" fmla="*/ 435304 h 176"/>
                  <a:gd name="T18" fmla="*/ 316622 w 192"/>
                  <a:gd name="T19" fmla="*/ 475883 h 176"/>
                  <a:gd name="T20" fmla="*/ 327666 w 192"/>
                  <a:gd name="T21" fmla="*/ 486950 h 176"/>
                  <a:gd name="T22" fmla="*/ 257715 w 192"/>
                  <a:gd name="T23" fmla="*/ 612377 h 176"/>
                  <a:gd name="T24" fmla="*/ 213535 w 192"/>
                  <a:gd name="T25" fmla="*/ 616066 h 176"/>
                  <a:gd name="T26" fmla="*/ 202491 w 192"/>
                  <a:gd name="T27" fmla="*/ 619755 h 176"/>
                  <a:gd name="T28" fmla="*/ 195127 w 192"/>
                  <a:gd name="T29" fmla="*/ 645578 h 176"/>
                  <a:gd name="T30" fmla="*/ 504385 w 192"/>
                  <a:gd name="T31" fmla="*/ 649267 h 176"/>
                  <a:gd name="T32" fmla="*/ 508067 w 192"/>
                  <a:gd name="T33" fmla="*/ 627133 h 176"/>
                  <a:gd name="T34" fmla="*/ 493341 w 192"/>
                  <a:gd name="T35" fmla="*/ 619755 h 176"/>
                  <a:gd name="T36" fmla="*/ 485977 w 192"/>
                  <a:gd name="T37" fmla="*/ 612377 h 176"/>
                  <a:gd name="T38" fmla="*/ 379210 w 192"/>
                  <a:gd name="T39" fmla="*/ 534907 h 176"/>
                  <a:gd name="T40" fmla="*/ 379210 w 192"/>
                  <a:gd name="T41" fmla="*/ 486950 h 176"/>
                  <a:gd name="T42" fmla="*/ 390254 w 192"/>
                  <a:gd name="T43" fmla="*/ 446371 h 176"/>
                  <a:gd name="T44" fmla="*/ 379210 w 192"/>
                  <a:gd name="T45" fmla="*/ 435304 h 176"/>
                  <a:gd name="T46" fmla="*/ 541202 w 192"/>
                  <a:gd name="T47" fmla="*/ 354146 h 176"/>
                  <a:gd name="T48" fmla="*/ 706876 w 192"/>
                  <a:gd name="T49" fmla="*/ 44268 h 176"/>
                  <a:gd name="T50" fmla="*/ 176719 w 192"/>
                  <a:gd name="T51" fmla="*/ 313566 h 176"/>
                  <a:gd name="T52" fmla="*/ 40498 w 192"/>
                  <a:gd name="T53" fmla="*/ 195518 h 176"/>
                  <a:gd name="T54" fmla="*/ 150947 w 192"/>
                  <a:gd name="T55" fmla="*/ 84847 h 176"/>
                  <a:gd name="T56" fmla="*/ 191446 w 192"/>
                  <a:gd name="T57" fmla="*/ 320944 h 176"/>
                  <a:gd name="T58" fmla="*/ 666378 w 192"/>
                  <a:gd name="T59" fmla="*/ 195518 h 176"/>
                  <a:gd name="T60" fmla="*/ 530157 w 192"/>
                  <a:gd name="T61" fmla="*/ 313566 h 176"/>
                  <a:gd name="T62" fmla="*/ 555929 w 192"/>
                  <a:gd name="T63" fmla="*/ 213963 h 176"/>
                  <a:gd name="T64" fmla="*/ 666378 w 192"/>
                  <a:gd name="T65" fmla="*/ 84847 h 17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92" h="176">
                    <a:moveTo>
                      <a:pt x="153" y="12"/>
                    </a:moveTo>
                    <a:cubicBezTo>
                      <a:pt x="153" y="6"/>
                      <a:pt x="153" y="6"/>
                      <a:pt x="153" y="6"/>
                    </a:cubicBezTo>
                    <a:cubicBezTo>
                      <a:pt x="151" y="6"/>
                      <a:pt x="151" y="6"/>
                      <a:pt x="151" y="6"/>
                    </a:cubicBezTo>
                    <a:cubicBezTo>
                      <a:pt x="151" y="3"/>
                      <a:pt x="151" y="3"/>
                      <a:pt x="151" y="3"/>
                    </a:cubicBezTo>
                    <a:cubicBezTo>
                      <a:pt x="151" y="1"/>
                      <a:pt x="150" y="0"/>
                      <a:pt x="148" y="0"/>
                    </a:cubicBezTo>
                    <a:cubicBezTo>
                      <a:pt x="147" y="0"/>
                      <a:pt x="147" y="0"/>
                      <a:pt x="147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42" y="0"/>
                      <a:pt x="41" y="1"/>
                      <a:pt x="41" y="3"/>
                    </a:cubicBezTo>
                    <a:cubicBezTo>
                      <a:pt x="41" y="6"/>
                      <a:pt x="41" y="6"/>
                      <a:pt x="41" y="6"/>
                    </a:cubicBezTo>
                    <a:cubicBezTo>
                      <a:pt x="39" y="6"/>
                      <a:pt x="39" y="6"/>
                      <a:pt x="39" y="6"/>
                    </a:cubicBezTo>
                    <a:cubicBezTo>
                      <a:pt x="39" y="12"/>
                      <a:pt x="39" y="12"/>
                      <a:pt x="39" y="1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2"/>
                      <a:pt x="0" y="43"/>
                      <a:pt x="0" y="53"/>
                    </a:cubicBezTo>
                    <a:cubicBezTo>
                      <a:pt x="0" y="73"/>
                      <a:pt x="26" y="91"/>
                      <a:pt x="45" y="96"/>
                    </a:cubicBezTo>
                    <a:cubicBezTo>
                      <a:pt x="53" y="98"/>
                      <a:pt x="60" y="99"/>
                      <a:pt x="66" y="100"/>
                    </a:cubicBezTo>
                    <a:cubicBezTo>
                      <a:pt x="77" y="108"/>
                      <a:pt x="87" y="114"/>
                      <a:pt x="89" y="118"/>
                    </a:cubicBezTo>
                    <a:cubicBezTo>
                      <a:pt x="89" y="118"/>
                      <a:pt x="89" y="118"/>
                      <a:pt x="89" y="118"/>
                    </a:cubicBezTo>
                    <a:cubicBezTo>
                      <a:pt x="87" y="118"/>
                      <a:pt x="86" y="120"/>
                      <a:pt x="86" y="121"/>
                    </a:cubicBezTo>
                    <a:cubicBezTo>
                      <a:pt x="86" y="129"/>
                      <a:pt x="86" y="129"/>
                      <a:pt x="86" y="129"/>
                    </a:cubicBezTo>
                    <a:cubicBezTo>
                      <a:pt x="86" y="130"/>
                      <a:pt x="87" y="132"/>
                      <a:pt x="89" y="132"/>
                    </a:cubicBezTo>
                    <a:cubicBezTo>
                      <a:pt x="89" y="132"/>
                      <a:pt x="89" y="132"/>
                      <a:pt x="89" y="132"/>
                    </a:cubicBezTo>
                    <a:cubicBezTo>
                      <a:pt x="89" y="137"/>
                      <a:pt x="89" y="142"/>
                      <a:pt x="89" y="145"/>
                    </a:cubicBezTo>
                    <a:cubicBezTo>
                      <a:pt x="89" y="157"/>
                      <a:pt x="79" y="166"/>
                      <a:pt x="70" y="166"/>
                    </a:cubicBezTo>
                    <a:cubicBezTo>
                      <a:pt x="67" y="166"/>
                      <a:pt x="62" y="166"/>
                      <a:pt x="60" y="166"/>
                    </a:cubicBezTo>
                    <a:cubicBezTo>
                      <a:pt x="58" y="166"/>
                      <a:pt x="58" y="166"/>
                      <a:pt x="58" y="167"/>
                    </a:cubicBezTo>
                    <a:cubicBezTo>
                      <a:pt x="58" y="168"/>
                      <a:pt x="58" y="168"/>
                      <a:pt x="58" y="168"/>
                    </a:cubicBezTo>
                    <a:cubicBezTo>
                      <a:pt x="55" y="168"/>
                      <a:pt x="55" y="168"/>
                      <a:pt x="55" y="168"/>
                    </a:cubicBezTo>
                    <a:cubicBezTo>
                      <a:pt x="54" y="168"/>
                      <a:pt x="53" y="169"/>
                      <a:pt x="53" y="170"/>
                    </a:cubicBezTo>
                    <a:cubicBezTo>
                      <a:pt x="53" y="171"/>
                      <a:pt x="53" y="175"/>
                      <a:pt x="53" y="175"/>
                    </a:cubicBezTo>
                    <a:cubicBezTo>
                      <a:pt x="53" y="175"/>
                      <a:pt x="54" y="176"/>
                      <a:pt x="55" y="176"/>
                    </a:cubicBezTo>
                    <a:cubicBezTo>
                      <a:pt x="137" y="176"/>
                      <a:pt x="137" y="176"/>
                      <a:pt x="137" y="176"/>
                    </a:cubicBezTo>
                    <a:cubicBezTo>
                      <a:pt x="138" y="176"/>
                      <a:pt x="138" y="175"/>
                      <a:pt x="138" y="175"/>
                    </a:cubicBezTo>
                    <a:cubicBezTo>
                      <a:pt x="138" y="174"/>
                      <a:pt x="138" y="170"/>
                      <a:pt x="138" y="170"/>
                    </a:cubicBezTo>
                    <a:cubicBezTo>
                      <a:pt x="138" y="169"/>
                      <a:pt x="138" y="168"/>
                      <a:pt x="137" y="168"/>
                    </a:cubicBezTo>
                    <a:cubicBezTo>
                      <a:pt x="134" y="168"/>
                      <a:pt x="134" y="168"/>
                      <a:pt x="134" y="168"/>
                    </a:cubicBezTo>
                    <a:cubicBezTo>
                      <a:pt x="134" y="168"/>
                      <a:pt x="134" y="168"/>
                      <a:pt x="134" y="167"/>
                    </a:cubicBezTo>
                    <a:cubicBezTo>
                      <a:pt x="134" y="166"/>
                      <a:pt x="134" y="166"/>
                      <a:pt x="132" y="166"/>
                    </a:cubicBezTo>
                    <a:cubicBezTo>
                      <a:pt x="130" y="166"/>
                      <a:pt x="125" y="166"/>
                      <a:pt x="122" y="166"/>
                    </a:cubicBezTo>
                    <a:cubicBezTo>
                      <a:pt x="113" y="166"/>
                      <a:pt x="103" y="157"/>
                      <a:pt x="103" y="145"/>
                    </a:cubicBezTo>
                    <a:cubicBezTo>
                      <a:pt x="103" y="142"/>
                      <a:pt x="103" y="137"/>
                      <a:pt x="103" y="132"/>
                    </a:cubicBezTo>
                    <a:cubicBezTo>
                      <a:pt x="103" y="132"/>
                      <a:pt x="103" y="132"/>
                      <a:pt x="103" y="132"/>
                    </a:cubicBezTo>
                    <a:cubicBezTo>
                      <a:pt x="105" y="132"/>
                      <a:pt x="106" y="130"/>
                      <a:pt x="106" y="129"/>
                    </a:cubicBezTo>
                    <a:cubicBezTo>
                      <a:pt x="106" y="121"/>
                      <a:pt x="106" y="121"/>
                      <a:pt x="106" y="121"/>
                    </a:cubicBezTo>
                    <a:cubicBezTo>
                      <a:pt x="106" y="120"/>
                      <a:pt x="105" y="118"/>
                      <a:pt x="103" y="118"/>
                    </a:cubicBezTo>
                    <a:cubicBezTo>
                      <a:pt x="103" y="118"/>
                      <a:pt x="103" y="118"/>
                      <a:pt x="103" y="118"/>
                    </a:cubicBezTo>
                    <a:cubicBezTo>
                      <a:pt x="105" y="114"/>
                      <a:pt x="115" y="108"/>
                      <a:pt x="126" y="100"/>
                    </a:cubicBezTo>
                    <a:cubicBezTo>
                      <a:pt x="132" y="99"/>
                      <a:pt x="139" y="98"/>
                      <a:pt x="147" y="96"/>
                    </a:cubicBezTo>
                    <a:cubicBezTo>
                      <a:pt x="166" y="91"/>
                      <a:pt x="192" y="73"/>
                      <a:pt x="192" y="53"/>
                    </a:cubicBezTo>
                    <a:cubicBezTo>
                      <a:pt x="192" y="43"/>
                      <a:pt x="192" y="12"/>
                      <a:pt x="192" y="12"/>
                    </a:cubicBezTo>
                    <a:lnTo>
                      <a:pt x="153" y="12"/>
                    </a:lnTo>
                    <a:close/>
                    <a:moveTo>
                      <a:pt x="48" y="85"/>
                    </a:moveTo>
                    <a:cubicBezTo>
                      <a:pt x="40" y="83"/>
                      <a:pt x="30" y="78"/>
                      <a:pt x="22" y="72"/>
                    </a:cubicBezTo>
                    <a:cubicBezTo>
                      <a:pt x="15" y="66"/>
                      <a:pt x="11" y="59"/>
                      <a:pt x="11" y="53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41" y="23"/>
                      <a:pt x="41" y="23"/>
                      <a:pt x="41" y="23"/>
                    </a:cubicBezTo>
                    <a:cubicBezTo>
                      <a:pt x="41" y="32"/>
                      <a:pt x="41" y="47"/>
                      <a:pt x="41" y="58"/>
                    </a:cubicBezTo>
                    <a:cubicBezTo>
                      <a:pt x="41" y="69"/>
                      <a:pt x="46" y="79"/>
                      <a:pt x="52" y="87"/>
                    </a:cubicBezTo>
                    <a:cubicBezTo>
                      <a:pt x="51" y="86"/>
                      <a:pt x="50" y="86"/>
                      <a:pt x="48" y="85"/>
                    </a:cubicBezTo>
                    <a:close/>
                    <a:moveTo>
                      <a:pt x="181" y="53"/>
                    </a:moveTo>
                    <a:cubicBezTo>
                      <a:pt x="181" y="59"/>
                      <a:pt x="177" y="66"/>
                      <a:pt x="169" y="72"/>
                    </a:cubicBezTo>
                    <a:cubicBezTo>
                      <a:pt x="162" y="78"/>
                      <a:pt x="152" y="83"/>
                      <a:pt x="144" y="85"/>
                    </a:cubicBezTo>
                    <a:cubicBezTo>
                      <a:pt x="142" y="86"/>
                      <a:pt x="141" y="86"/>
                      <a:pt x="139" y="87"/>
                    </a:cubicBezTo>
                    <a:cubicBezTo>
                      <a:pt x="146" y="79"/>
                      <a:pt x="151" y="69"/>
                      <a:pt x="151" y="58"/>
                    </a:cubicBezTo>
                    <a:cubicBezTo>
                      <a:pt x="151" y="47"/>
                      <a:pt x="151" y="32"/>
                      <a:pt x="151" y="23"/>
                    </a:cubicBezTo>
                    <a:cubicBezTo>
                      <a:pt x="181" y="23"/>
                      <a:pt x="181" y="23"/>
                      <a:pt x="181" y="23"/>
                    </a:cubicBezTo>
                    <a:lnTo>
                      <a:pt x="181" y="5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38" name="Freeform 127"/>
            <p:cNvSpPr>
              <a:spLocks noEditPoints="1"/>
            </p:cNvSpPr>
            <p:nvPr/>
          </p:nvSpPr>
          <p:spPr bwMode="auto">
            <a:xfrm>
              <a:off x="10558667" y="4873832"/>
              <a:ext cx="779462" cy="785670"/>
            </a:xfrm>
            <a:custGeom>
              <a:gdLst>
                <a:gd name="T0" fmla="*/ 164646 w 112"/>
                <a:gd name="T1" fmla="*/ 241300 h 88"/>
                <a:gd name="T2" fmla="*/ 123485 w 112"/>
                <a:gd name="T3" fmla="*/ 237530 h 88"/>
                <a:gd name="T4" fmla="*/ 59871 w 112"/>
                <a:gd name="T5" fmla="*/ 267693 h 88"/>
                <a:gd name="T6" fmla="*/ 37420 w 112"/>
                <a:gd name="T7" fmla="*/ 271463 h 88"/>
                <a:gd name="T8" fmla="*/ 37420 w 112"/>
                <a:gd name="T9" fmla="*/ 271463 h 88"/>
                <a:gd name="T10" fmla="*/ 29936 w 112"/>
                <a:gd name="T11" fmla="*/ 263922 h 88"/>
                <a:gd name="T12" fmla="*/ 33678 w 112"/>
                <a:gd name="T13" fmla="*/ 252611 h 88"/>
                <a:gd name="T14" fmla="*/ 63613 w 112"/>
                <a:gd name="T15" fmla="*/ 214908 h 88"/>
                <a:gd name="T16" fmla="*/ 0 w 112"/>
                <a:gd name="T17" fmla="*/ 120650 h 88"/>
                <a:gd name="T18" fmla="*/ 164646 w 112"/>
                <a:gd name="T19" fmla="*/ 0 h 88"/>
                <a:gd name="T20" fmla="*/ 329293 w 112"/>
                <a:gd name="T21" fmla="*/ 120650 h 88"/>
                <a:gd name="T22" fmla="*/ 164646 w 112"/>
                <a:gd name="T23" fmla="*/ 241300 h 88"/>
                <a:gd name="T24" fmla="*/ 355487 w 112"/>
                <a:gd name="T25" fmla="*/ 275233 h 88"/>
                <a:gd name="T26" fmla="*/ 385422 w 112"/>
                <a:gd name="T27" fmla="*/ 312936 h 88"/>
                <a:gd name="T28" fmla="*/ 389164 w 112"/>
                <a:gd name="T29" fmla="*/ 324247 h 88"/>
                <a:gd name="T30" fmla="*/ 381680 w 112"/>
                <a:gd name="T31" fmla="*/ 331788 h 88"/>
                <a:gd name="T32" fmla="*/ 359229 w 112"/>
                <a:gd name="T33" fmla="*/ 328018 h 88"/>
                <a:gd name="T34" fmla="*/ 295615 w 112"/>
                <a:gd name="T35" fmla="*/ 297855 h 88"/>
                <a:gd name="T36" fmla="*/ 254454 w 112"/>
                <a:gd name="T37" fmla="*/ 301625 h 88"/>
                <a:gd name="T38" fmla="*/ 142195 w 112"/>
                <a:gd name="T39" fmla="*/ 271463 h 88"/>
                <a:gd name="T40" fmla="*/ 164646 w 112"/>
                <a:gd name="T41" fmla="*/ 271463 h 88"/>
                <a:gd name="T42" fmla="*/ 299357 w 112"/>
                <a:gd name="T43" fmla="*/ 229989 h 88"/>
                <a:gd name="T44" fmla="*/ 359229 w 112"/>
                <a:gd name="T45" fmla="*/ 120650 h 88"/>
                <a:gd name="T46" fmla="*/ 355487 w 112"/>
                <a:gd name="T47" fmla="*/ 82947 h 88"/>
                <a:gd name="T48" fmla="*/ 419100 w 112"/>
                <a:gd name="T49" fmla="*/ 180975 h 88"/>
                <a:gd name="T50" fmla="*/ 355487 w 112"/>
                <a:gd name="T51" fmla="*/ 275233 h 8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12" h="88">
                  <a:moveTo>
                    <a:pt x="44" y="64"/>
                  </a:moveTo>
                  <a:cubicBezTo>
                    <a:pt x="40" y="64"/>
                    <a:pt x="36" y="64"/>
                    <a:pt x="33" y="63"/>
                  </a:cubicBezTo>
                  <a:cubicBezTo>
                    <a:pt x="28" y="67"/>
                    <a:pt x="22" y="69"/>
                    <a:pt x="16" y="71"/>
                  </a:cubicBezTo>
                  <a:cubicBezTo>
                    <a:pt x="14" y="71"/>
                    <a:pt x="12" y="72"/>
                    <a:pt x="10" y="72"/>
                  </a:cubicBezTo>
                  <a:cubicBezTo>
                    <a:pt x="10" y="72"/>
                    <a:pt x="10" y="72"/>
                    <a:pt x="10" y="72"/>
                  </a:cubicBezTo>
                  <a:cubicBezTo>
                    <a:pt x="9" y="72"/>
                    <a:pt x="8" y="71"/>
                    <a:pt x="8" y="70"/>
                  </a:cubicBezTo>
                  <a:cubicBezTo>
                    <a:pt x="8" y="69"/>
                    <a:pt x="9" y="68"/>
                    <a:pt x="9" y="67"/>
                  </a:cubicBezTo>
                  <a:cubicBezTo>
                    <a:pt x="12" y="65"/>
                    <a:pt x="15" y="62"/>
                    <a:pt x="17" y="57"/>
                  </a:cubicBezTo>
                  <a:cubicBezTo>
                    <a:pt x="7" y="51"/>
                    <a:pt x="0" y="42"/>
                    <a:pt x="0" y="32"/>
                  </a:cubicBezTo>
                  <a:cubicBezTo>
                    <a:pt x="0" y="14"/>
                    <a:pt x="20" y="0"/>
                    <a:pt x="44" y="0"/>
                  </a:cubicBezTo>
                  <a:cubicBezTo>
                    <a:pt x="68" y="0"/>
                    <a:pt x="88" y="14"/>
                    <a:pt x="88" y="32"/>
                  </a:cubicBezTo>
                  <a:cubicBezTo>
                    <a:pt x="88" y="50"/>
                    <a:pt x="68" y="64"/>
                    <a:pt x="44" y="64"/>
                  </a:cubicBezTo>
                  <a:close/>
                  <a:moveTo>
                    <a:pt x="95" y="73"/>
                  </a:moveTo>
                  <a:cubicBezTo>
                    <a:pt x="97" y="78"/>
                    <a:pt x="100" y="81"/>
                    <a:pt x="103" y="83"/>
                  </a:cubicBezTo>
                  <a:cubicBezTo>
                    <a:pt x="103" y="84"/>
                    <a:pt x="104" y="85"/>
                    <a:pt x="104" y="86"/>
                  </a:cubicBezTo>
                  <a:cubicBezTo>
                    <a:pt x="104" y="87"/>
                    <a:pt x="103" y="88"/>
                    <a:pt x="102" y="88"/>
                  </a:cubicBezTo>
                  <a:cubicBezTo>
                    <a:pt x="100" y="88"/>
                    <a:pt x="98" y="87"/>
                    <a:pt x="96" y="87"/>
                  </a:cubicBezTo>
                  <a:cubicBezTo>
                    <a:pt x="90" y="85"/>
                    <a:pt x="84" y="83"/>
                    <a:pt x="79" y="79"/>
                  </a:cubicBezTo>
                  <a:cubicBezTo>
                    <a:pt x="75" y="80"/>
                    <a:pt x="72" y="80"/>
                    <a:pt x="68" y="80"/>
                  </a:cubicBezTo>
                  <a:cubicBezTo>
                    <a:pt x="57" y="80"/>
                    <a:pt x="46" y="77"/>
                    <a:pt x="38" y="72"/>
                  </a:cubicBezTo>
                  <a:cubicBezTo>
                    <a:pt x="40" y="72"/>
                    <a:pt x="42" y="72"/>
                    <a:pt x="44" y="72"/>
                  </a:cubicBezTo>
                  <a:cubicBezTo>
                    <a:pt x="57" y="72"/>
                    <a:pt x="70" y="68"/>
                    <a:pt x="80" y="61"/>
                  </a:cubicBezTo>
                  <a:cubicBezTo>
                    <a:pt x="90" y="53"/>
                    <a:pt x="96" y="43"/>
                    <a:pt x="96" y="32"/>
                  </a:cubicBezTo>
                  <a:cubicBezTo>
                    <a:pt x="96" y="29"/>
                    <a:pt x="95" y="26"/>
                    <a:pt x="95" y="22"/>
                  </a:cubicBezTo>
                  <a:cubicBezTo>
                    <a:pt x="105" y="28"/>
                    <a:pt x="112" y="38"/>
                    <a:pt x="112" y="48"/>
                  </a:cubicBezTo>
                  <a:cubicBezTo>
                    <a:pt x="112" y="58"/>
                    <a:pt x="105" y="67"/>
                    <a:pt x="95" y="7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0" name="Oval 3"/>
            <p:cNvSpPr/>
            <p:nvPr/>
          </p:nvSpPr>
          <p:spPr>
            <a:xfrm>
              <a:off x="8258176" y="3303455"/>
              <a:ext cx="2098404" cy="2047919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bg2">
                  <a:lumMod val="95000"/>
                </a:schemeClr>
              </a:solidFill>
            </a:ln>
            <a:effectLst>
              <a:outerShdw blurRad="50800" dist="38100" dir="8100000" algn="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ru-RU" sz="1400" b="1">
                  <a:solidFill>
                    <a:schemeClr val="bg1"/>
                  </a:solidFill>
                  <a:latin typeface="Arial" panose="020b0604020202020204" pitchFamily="34" charset="0"/>
                </a:rPr>
                <a:t>ГБОУ Школа № 950 </a:t>
              </a:r>
              <a:r>
                <a:rPr lang="ru-RU" sz="2400" b="1">
                  <a:solidFill>
                    <a:schemeClr val="bg1"/>
                  </a:solidFill>
                  <a:latin typeface="Arial" panose="020b0604020202020204" pitchFamily="34" charset="0"/>
                </a:rPr>
                <a:t>ТОП-10 </a:t>
              </a:r>
              <a:endParaRPr lang="ru-RU" b="1">
                <a:solidFill>
                  <a:schemeClr val="bg1"/>
                </a:solidFill>
                <a:latin typeface="Montserrat" panose="00000500000000000000" pitchFamily="2" charset="0"/>
              </a:endParaRPr>
            </a:p>
          </p:txBody>
        </p:sp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122" y="3676710"/>
            <a:ext cx="5663493" cy="3181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9861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>
                <a:solidFill>
                  <a:srgbClr val="3C2B7A"/>
                </a:solidFill>
                <a:latin typeface="+mn-lt"/>
              </a:rPr>
              <a:t>ЭФФЕКТИВНАЯ ПЕРВИЧНАЯ </a:t>
            </a:r>
            <a:br>
              <a:rPr lang="ru-RU" sz="3200" b="1">
                <a:solidFill>
                  <a:srgbClr val="3C2B7A"/>
                </a:solidFill>
                <a:latin typeface="+mn-lt"/>
              </a:rPr>
            </a:br>
            <a:r>
              <a:rPr lang="ru-RU" sz="3200" b="1">
                <a:solidFill>
                  <a:srgbClr val="3C2B7A"/>
                </a:solidFill>
                <a:latin typeface="+mn-lt"/>
              </a:rPr>
              <a:t>ПРОФСОЮЗНАЯ ОРГАНИЗАЦИЯ</a:t>
            </a:r>
          </a:p>
        </p:txBody>
      </p:sp>
      <p:sp>
        <p:nvSpPr>
          <p:cNvPr id="190467" name="Slide Number Placeholder 2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9448800" y="6356350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Lato Ligh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ato Ligh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ato Ligh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ato Ligh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ato Ligh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172DD11-86CC-4C73-BF25-3DEAA9871EC5}" type="slidenum">
              <a:rPr lang="en-US" altLang="ru-RU">
                <a:solidFill>
                  <a:schemeClr val="bg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altLang="ru-RU">
              <a:solidFill>
                <a:schemeClr val="bg2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F265C4F-9432-CA2E-1A52-5401DAAE39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432" y="2153178"/>
            <a:ext cx="10075660" cy="41329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088287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508" y="370511"/>
            <a:ext cx="10893669" cy="1325563"/>
          </a:xfrm>
        </p:spPr>
        <p:txBody>
          <a:bodyPr>
            <a:noAutofit/>
          </a:bodyPr>
          <a:lstStyle/>
          <a:p>
            <a:pPr lvl="0"/>
            <a:r>
              <a:rPr lang="ru-RU" altLang="ru-RU" sz="2800" b="1" kern="0">
                <a:solidFill>
                  <a:srgbClr val="3C2B7A"/>
                </a:solidFill>
                <a:latin typeface="+mn-lt"/>
                <a:ea typeface="Arial"/>
                <a:cs typeface="Times New Roman" panose="02020603050405020304" pitchFamily="18" charset="0"/>
                <a:sym typeface="Arial"/>
              </a:rPr>
              <a:t>ИНДЕКС УДОВЛЕТВОРЕННОСТИ ЧЛЕНОВ ПРОСОЮЗА РАБОТОЙ ППО</a:t>
            </a:r>
            <a:br>
              <a:rPr lang="en-US" altLang="ru-RU" sz="2800" b="1" kern="0">
                <a:solidFill>
                  <a:srgbClr val="3C2B7A"/>
                </a:solidFill>
                <a:latin typeface="+mn-lt"/>
                <a:ea typeface="Arial"/>
                <a:cs typeface="Times New Roman" panose="02020603050405020304" pitchFamily="18" charset="0"/>
                <a:sym typeface="Arial"/>
              </a:rPr>
            </a:br>
            <a:endParaRPr lang="ru-RU" sz="2800" b="1">
              <a:solidFill>
                <a:srgbClr val="3C2B7A"/>
              </a:solidFill>
              <a:latin typeface="+mn-lt"/>
            </a:endParaRPr>
          </a:p>
        </p:txBody>
      </p:sp>
      <p:sp>
        <p:nvSpPr>
          <p:cNvPr id="190467" name="Slide Number Placeholder 2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9448800" y="6356350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Lato Ligh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ato Ligh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ato Ligh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ato Ligh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ato Ligh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172DD11-86CC-4C73-BF25-3DEAA9871EC5}" type="slidenum">
              <a:rPr lang="en-US" altLang="ru-RU">
                <a:solidFill>
                  <a:schemeClr val="bg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altLang="ru-RU">
              <a:solidFill>
                <a:schemeClr val="bg2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45A23E-2E26-D302-D347-D3DB269DC70B}"/>
              </a:ext>
            </a:extLst>
          </p:cNvPr>
          <p:cNvSpPr txBox="1"/>
          <p:nvPr/>
        </p:nvSpPr>
        <p:spPr>
          <a:xfrm>
            <a:off x="1896481" y="2821582"/>
            <a:ext cx="848750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>
                <a:solidFill>
                  <a:srgbClr val="7D1ED1"/>
                </a:solidFill>
              </a:rPr>
              <a:t>233 ЧЕЛОВЕК -</a:t>
            </a:r>
            <a:r>
              <a:rPr lang="ru-RU" sz="2000" b="1">
                <a:solidFill>
                  <a:srgbClr val="E6007E"/>
                </a:solidFill>
              </a:rPr>
              <a:t> 64% ЧЛЕНОВ ПРОФСОЮЗА</a:t>
            </a:r>
            <a:r>
              <a:rPr lang="ru-RU" sz="2000" b="1">
                <a:solidFill>
                  <a:srgbClr val="42AEDC"/>
                </a:solidFill>
              </a:rPr>
              <a:t> ПРИНЯЛИ УЧАСТИЕ В ОПРОСЕ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4025474"/>
              </p:ext>
            </p:extLst>
          </p:nvPr>
        </p:nvGraphicFramePr>
        <p:xfrm>
          <a:off x="1896481" y="1887988"/>
          <a:ext cx="8128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281008774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775994169"/>
                    </a:ext>
                  </a:extLst>
                </a:gridCol>
              </a:tblGrid>
              <a:tr h="370840"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/>
                        <a:t>2022</a:t>
                      </a: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/>
                        <a:t>2023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3168093"/>
                  </a:ext>
                </a:extLst>
              </a:tr>
              <a:tr h="370840"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/>
                        <a:t>4,63</a:t>
                      </a: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/>
                        <a:t>4,72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9135424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rcRect t="3500" b="7387"/>
          <a:stretch>
            <a:fillRect/>
          </a:stretch>
        </p:blipFill>
        <p:spPr>
          <a:xfrm>
            <a:off x="2511669" y="3327644"/>
            <a:ext cx="7491618" cy="3393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0706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>
</file>

<file path=ppt/slides/slide1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616" y="479790"/>
            <a:ext cx="10761784" cy="1325563"/>
          </a:xfrm>
        </p:spPr>
        <p:txBody>
          <a:bodyPr>
            <a:noAutofit/>
          </a:bodyPr>
          <a:lstStyle/>
          <a:p>
            <a:pPr lvl="0"/>
            <a:r>
              <a:rPr lang="ru-RU" altLang="ru-RU" sz="2800" b="1" kern="0">
                <a:solidFill>
                  <a:srgbClr val="3C2B7A"/>
                </a:solidFill>
                <a:latin typeface="+mn-lt"/>
                <a:ea typeface="Arial"/>
                <a:cs typeface="Times New Roman" panose="02020603050405020304" pitchFamily="18" charset="0"/>
                <a:sym typeface="Arial"/>
              </a:rPr>
              <a:t>ИНДЕКС УДОВЛЕТВОРЕННОСТИ ЧЛЕНОВ ПРОСОЮЗА РАБОТОЙ ППО</a:t>
            </a:r>
            <a:br>
              <a:rPr lang="en-US" altLang="ru-RU" sz="2800" b="1" kern="0">
                <a:solidFill>
                  <a:srgbClr val="3C2B7A"/>
                </a:solidFill>
                <a:latin typeface="+mn-lt"/>
                <a:ea typeface="Arial"/>
                <a:cs typeface="Times New Roman" panose="02020603050405020304" pitchFamily="18" charset="0"/>
                <a:sym typeface="Arial"/>
              </a:rPr>
            </a:br>
            <a:endParaRPr lang="ru-RU" sz="2800" b="1">
              <a:solidFill>
                <a:srgbClr val="3C2B7A"/>
              </a:solidFill>
              <a:latin typeface="+mn-lt"/>
            </a:endParaRPr>
          </a:p>
        </p:txBody>
      </p:sp>
      <p:sp>
        <p:nvSpPr>
          <p:cNvPr id="190467" name="Slide Number Placeholder 2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9448800" y="6356350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Lato Ligh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ato Ligh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ato Ligh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ato Ligh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ato Ligh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172DD11-86CC-4C73-BF25-3DEAA9871EC5}" type="slidenum">
              <a:rPr lang="en-US" altLang="ru-RU">
                <a:solidFill>
                  <a:schemeClr val="bg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altLang="ru-RU">
              <a:solidFill>
                <a:schemeClr val="bg2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45A23E-2E26-D302-D347-D3DB269DC70B}"/>
              </a:ext>
            </a:extLst>
          </p:cNvPr>
          <p:cNvSpPr txBox="1"/>
          <p:nvPr/>
        </p:nvSpPr>
        <p:spPr>
          <a:xfrm>
            <a:off x="2070931" y="3139521"/>
            <a:ext cx="812702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>
                <a:solidFill>
                  <a:srgbClr val="7D1ED1"/>
                </a:solidFill>
              </a:rPr>
              <a:t>233 ЧЕЛОВЕК -</a:t>
            </a:r>
            <a:r>
              <a:rPr lang="ru-RU" sz="2000" b="1">
                <a:solidFill>
                  <a:srgbClr val="E6007E"/>
                </a:solidFill>
              </a:rPr>
              <a:t> 64% ЧЛЕНОВ ПРОФСОЮЗА</a:t>
            </a:r>
            <a:r>
              <a:rPr lang="ru-RU" sz="2000" b="1">
                <a:solidFill>
                  <a:srgbClr val="42AEDC"/>
                </a:solidFill>
              </a:rPr>
              <a:t> ПРИНЯЛИ УЧАСТИЕ В ОПРОСЕ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4924576"/>
              </p:ext>
            </p:extLst>
          </p:nvPr>
        </p:nvGraphicFramePr>
        <p:xfrm>
          <a:off x="2070931" y="2146114"/>
          <a:ext cx="8128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281008774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775994169"/>
                    </a:ext>
                  </a:extLst>
                </a:gridCol>
              </a:tblGrid>
              <a:tr h="370840"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/>
                        <a:t>2022</a:t>
                      </a: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/>
                        <a:t>2023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3168093"/>
                  </a:ext>
                </a:extLst>
              </a:tr>
              <a:tr h="370840"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/>
                        <a:t>4,63</a:t>
                      </a: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/>
                        <a:t>4,72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9135424"/>
                  </a:ext>
                </a:extLst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rcRect b="7534"/>
          <a:stretch>
            <a:fillRect/>
          </a:stretch>
        </p:blipFill>
        <p:spPr>
          <a:xfrm>
            <a:off x="2736158" y="3539631"/>
            <a:ext cx="7350106" cy="2861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8302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>
</file>

<file path=ppt/slides/slide1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2" name="Заголовок 61"/>
          <p:cNvSpPr>
            <a:spLocks noGrp="1"/>
          </p:cNvSpPr>
          <p:nvPr>
            <p:ph type="title"/>
          </p:nvPr>
        </p:nvSpPr>
        <p:spPr>
          <a:xfrm>
            <a:off x="996460" y="445238"/>
            <a:ext cx="9360243" cy="1325563"/>
          </a:xfrm>
        </p:spPr>
        <p:txBody>
          <a:bodyPr>
            <a:noAutofit/>
          </a:bodyPr>
          <a:lstStyle/>
          <a:p>
            <a:pPr algn="ctr"/>
            <a:r>
              <a:rPr lang="ru-RU" sz="2800" b="1" cap="all">
                <a:solidFill>
                  <a:srgbClr val="3C2B7A"/>
                </a:solidFill>
                <a:latin typeface="+mn-lt"/>
                <a:cs typeface="Times New Roman" panose="02020603050405020304" pitchFamily="18" charset="0"/>
              </a:rPr>
              <a:t>ГАРАНТ МИРА И СТАБИЛЬНОСТИ В КОЛЛЕКТИВЕ -  </a:t>
            </a:r>
            <a:br>
              <a:rPr lang="ru-RU" sz="2800" b="1" cap="all">
                <a:solidFill>
                  <a:srgbClr val="3C2B7A"/>
                </a:solidFill>
                <a:latin typeface="+mn-lt"/>
                <a:cs typeface="Times New Roman" panose="02020603050405020304" pitchFamily="18" charset="0"/>
              </a:rPr>
            </a:br>
            <a:r>
              <a:rPr lang="ru-RU" sz="2800" b="1" cap="all">
                <a:solidFill>
                  <a:srgbClr val="3C2B7A"/>
                </a:solidFill>
                <a:latin typeface="+mn-lt"/>
                <a:cs typeface="Times New Roman" panose="02020603050405020304" pitchFamily="18" charset="0"/>
              </a:rPr>
              <a:t>КОЛЛЕКТИВНЫЙ ДОГОВОР 2023 - 2026</a:t>
            </a:r>
            <a:br>
              <a:rPr lang="ru-RU" sz="2800" b="1" cap="all">
                <a:solidFill>
                  <a:srgbClr val="3C2B7A"/>
                </a:solidFill>
                <a:latin typeface="+mn-lt"/>
                <a:cs typeface="Times New Roman" panose="02020603050405020304" pitchFamily="18" charset="0"/>
              </a:rPr>
            </a:br>
            <a:endParaRPr lang="ru-RU" sz="2800" b="1">
              <a:solidFill>
                <a:srgbClr val="3C2B7A"/>
              </a:solidFill>
              <a:latin typeface="+mn-lt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79222850-68D8-454F-9D5A-3632235E442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 smtClean="0"/>
              <a:pPr defTabSz="1219170">
                <a:buClr>
                  <a:srgbClr val="000000"/>
                </a:buClr>
              </a:pPr>
              <a:t>17</a:t>
            </a:fld>
            <a:endParaRPr lang="en" kern="0"/>
          </a:p>
        </p:txBody>
      </p:sp>
      <p:sp>
        <p:nvSpPr>
          <p:cNvPr id="64" name="Прямоугольник 63">
            <a:extLst>
              <a:ext uri="{FF2B5EF4-FFF2-40B4-BE49-F238E27FC236}">
                <a16:creationId xmlns:a16="http://schemas.microsoft.com/office/drawing/2014/main" id="{22945944-AC0F-4DB5-A694-8F3C08D758C8}"/>
              </a:ext>
            </a:extLst>
          </p:cNvPr>
          <p:cNvSpPr/>
          <p:nvPr/>
        </p:nvSpPr>
        <p:spPr>
          <a:xfrm>
            <a:off x="3908638" y="4482968"/>
            <a:ext cx="7995306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38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+16 </a:t>
            </a:r>
            <a:r>
              <a:rPr lang="ru-RU" sz="40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приложений к КД</a:t>
            </a:r>
            <a:endParaRPr lang="ru-RU" sz="13800" b="1" cap="none" spc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499" name="Прямоугольник 498">
            <a:extLst>
              <a:ext uri="{FF2B5EF4-FFF2-40B4-BE49-F238E27FC236}">
                <a16:creationId xmlns:a16="http://schemas.microsoft.com/office/drawing/2014/main" id="{04A15D2D-F2B7-486F-97DA-D2490A4C22E6}"/>
              </a:ext>
            </a:extLst>
          </p:cNvPr>
          <p:cNvSpPr/>
          <p:nvPr/>
        </p:nvSpPr>
        <p:spPr>
          <a:xfrm>
            <a:off x="4808992" y="4352666"/>
            <a:ext cx="735015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1600" b="1">
                <a:solidFill>
                  <a:srgbClr val="C00000"/>
                </a:solidFill>
              </a:rPr>
              <a:t>С декабря 2022 года идет работа над новым коллективным договором</a:t>
            </a: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5CE10D32-F27B-C1AE-7DF4-84C5A9AB4BDC}"/>
              </a:ext>
            </a:extLst>
          </p:cNvPr>
          <p:cNvGrpSpPr/>
          <p:nvPr/>
        </p:nvGrpSpPr>
        <p:grpSpPr>
          <a:xfrm>
            <a:off x="4153178" y="1322619"/>
            <a:ext cx="8136465" cy="2192124"/>
            <a:chOff x="4180236" y="3630630"/>
            <a:chExt cx="8051702" cy="2359246"/>
          </a:xfrm>
        </p:grpSpPr>
        <p:sp>
          <p:nvSpPr>
            <p:cNvPr id="6" name="Text Box 59">
              <a:extLst>
                <a:ext uri="{FF2B5EF4-FFF2-40B4-BE49-F238E27FC236}">
                  <a16:creationId xmlns:a16="http://schemas.microsoft.com/office/drawing/2014/main" id="{B169297E-1DE0-79CA-A96F-5D4E631970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67373" y="3630630"/>
              <a:ext cx="182807" cy="3974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lvl="0" algn="l"/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B280C65A-ACE8-9647-19A3-9DEAA0C6CEEE}"/>
                </a:ext>
              </a:extLst>
            </p:cNvPr>
            <p:cNvSpPr/>
            <p:nvPr/>
          </p:nvSpPr>
          <p:spPr>
            <a:xfrm>
              <a:off x="4674748" y="5592387"/>
              <a:ext cx="7273586" cy="39748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ru-RU">
                  <a:solidFill>
                    <a:srgbClr val="002060"/>
                  </a:solidFill>
                </a:rPr>
                <a:t>Постоянно действующая комиссия по проверке коллективного договора</a:t>
              </a:r>
            </a:p>
          </p:txBody>
        </p:sp>
        <p:sp>
          <p:nvSpPr>
            <p:cNvPr id="8" name="Text Box 59">
              <a:extLst>
                <a:ext uri="{FF2B5EF4-FFF2-40B4-BE49-F238E27FC236}">
                  <a16:creationId xmlns:a16="http://schemas.microsoft.com/office/drawing/2014/main" id="{4A37E9DA-E1C6-28A7-A122-2C9C758386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44489" y="5478367"/>
              <a:ext cx="182807" cy="3974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lvl="0" algn="l"/>
              <a:endParaRPr lang="ru-RU">
                <a:solidFill>
                  <a:srgbClr val="000000"/>
                </a:solidFill>
              </a:endParaRPr>
            </a:p>
          </p:txBody>
        </p:sp>
        <p:grpSp>
          <p:nvGrpSpPr>
            <p:cNvPr id="9" name="Group 5">
              <a:extLst>
                <a:ext uri="{FF2B5EF4-FFF2-40B4-BE49-F238E27FC236}">
                  <a16:creationId xmlns:a16="http://schemas.microsoft.com/office/drawing/2014/main" id="{BF66CC72-8572-0E65-45AB-5A90B60EB4B6}"/>
                </a:ext>
              </a:extLst>
            </p:cNvPr>
            <p:cNvGrpSpPr/>
            <p:nvPr/>
          </p:nvGrpSpPr>
          <p:grpSpPr>
            <a:xfrm rot="17176774">
              <a:off x="4163170" y="4401209"/>
              <a:ext cx="342162" cy="308029"/>
              <a:chOff x="1043" y="2596"/>
              <a:chExt cx="142" cy="99"/>
            </a:xfrm>
          </p:grpSpPr>
          <p:sp>
            <p:nvSpPr>
              <p:cNvPr id="106" name="Freeform 6">
                <a:extLst>
                  <a:ext uri="{FF2B5EF4-FFF2-40B4-BE49-F238E27FC236}">
                    <a16:creationId xmlns:a16="http://schemas.microsoft.com/office/drawing/2014/main" id="{798E91E4-A3D7-E34D-89EB-FCE13ABAA46F}"/>
                  </a:ext>
                </a:extLst>
              </p:cNvPr>
              <p:cNvSpPr/>
              <p:nvPr/>
            </p:nvSpPr>
            <p:spPr bwMode="auto">
              <a:xfrm>
                <a:off x="1149" y="2693"/>
                <a:ext cx="12" cy="2"/>
              </a:xfrm>
              <a:custGeom>
                <a:gdLst>
                  <a:gd name="T0" fmla="*/ 63 w 63"/>
                  <a:gd name="T1" fmla="*/ 14 h 14"/>
                  <a:gd name="T2" fmla="*/ 55 w 63"/>
                  <a:gd name="T3" fmla="*/ 14 h 14"/>
                  <a:gd name="T4" fmla="*/ 48 w 63"/>
                  <a:gd name="T5" fmla="*/ 14 h 14"/>
                  <a:gd name="T6" fmla="*/ 40 w 63"/>
                  <a:gd name="T7" fmla="*/ 14 h 14"/>
                  <a:gd name="T8" fmla="*/ 31 w 63"/>
                  <a:gd name="T9" fmla="*/ 11 h 14"/>
                  <a:gd name="T10" fmla="*/ 23 w 63"/>
                  <a:gd name="T11" fmla="*/ 10 h 14"/>
                  <a:gd name="T12" fmla="*/ 16 w 63"/>
                  <a:gd name="T13" fmla="*/ 8 h 14"/>
                  <a:gd name="T14" fmla="*/ 8 w 63"/>
                  <a:gd name="T15" fmla="*/ 4 h 14"/>
                  <a:gd name="T16" fmla="*/ 0 w 63"/>
                  <a:gd name="T17" fmla="*/ 0 h 14"/>
                  <a:gd name="T18" fmla="*/ 8 w 63"/>
                  <a:gd name="T19" fmla="*/ 3 h 14"/>
                  <a:gd name="T20" fmla="*/ 15 w 63"/>
                  <a:gd name="T21" fmla="*/ 6 h 14"/>
                  <a:gd name="T22" fmla="*/ 23 w 63"/>
                  <a:gd name="T23" fmla="*/ 8 h 14"/>
                  <a:gd name="T24" fmla="*/ 30 w 63"/>
                  <a:gd name="T25" fmla="*/ 10 h 14"/>
                  <a:gd name="T26" fmla="*/ 39 w 63"/>
                  <a:gd name="T27" fmla="*/ 11 h 14"/>
                  <a:gd name="T28" fmla="*/ 47 w 63"/>
                  <a:gd name="T29" fmla="*/ 12 h 14"/>
                  <a:gd name="T30" fmla="*/ 55 w 63"/>
                  <a:gd name="T31" fmla="*/ 14 h 14"/>
                  <a:gd name="T32" fmla="*/ 63 w 63"/>
                  <a:gd name="T33" fmla="*/ 14 h 1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2" h="14">
                    <a:moveTo>
                      <a:pt x="63" y="14"/>
                    </a:moveTo>
                    <a:lnTo>
                      <a:pt x="55" y="14"/>
                    </a:lnTo>
                    <a:lnTo>
                      <a:pt x="48" y="14"/>
                    </a:lnTo>
                    <a:lnTo>
                      <a:pt x="40" y="14"/>
                    </a:lnTo>
                    <a:lnTo>
                      <a:pt x="31" y="11"/>
                    </a:lnTo>
                    <a:lnTo>
                      <a:pt x="23" y="10"/>
                    </a:lnTo>
                    <a:lnTo>
                      <a:pt x="16" y="8"/>
                    </a:lnTo>
                    <a:lnTo>
                      <a:pt x="8" y="4"/>
                    </a:lnTo>
                    <a:lnTo>
                      <a:pt x="0" y="0"/>
                    </a:lnTo>
                    <a:lnTo>
                      <a:pt x="8" y="3"/>
                    </a:lnTo>
                    <a:lnTo>
                      <a:pt x="15" y="6"/>
                    </a:lnTo>
                    <a:lnTo>
                      <a:pt x="23" y="8"/>
                    </a:lnTo>
                    <a:lnTo>
                      <a:pt x="30" y="10"/>
                    </a:lnTo>
                    <a:lnTo>
                      <a:pt x="39" y="11"/>
                    </a:lnTo>
                    <a:lnTo>
                      <a:pt x="47" y="12"/>
                    </a:lnTo>
                    <a:lnTo>
                      <a:pt x="55" y="14"/>
                    </a:lnTo>
                    <a:lnTo>
                      <a:pt x="63" y="14"/>
                    </a:lnTo>
                    <a:close/>
                  </a:path>
                </a:pathLst>
              </a:custGeom>
              <a:solidFill>
                <a:srgbClr val="F0A7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7" name="Freeform 7">
                <a:extLst>
                  <a:ext uri="{FF2B5EF4-FFF2-40B4-BE49-F238E27FC236}">
                    <a16:creationId xmlns:a16="http://schemas.microsoft.com/office/drawing/2014/main" id="{5A9781CE-242C-A35B-EF0D-6D08F6930752}"/>
                  </a:ext>
                </a:extLst>
              </p:cNvPr>
              <p:cNvSpPr/>
              <p:nvPr/>
            </p:nvSpPr>
            <p:spPr bwMode="auto">
              <a:xfrm>
                <a:off x="1143" y="2689"/>
                <a:ext cx="26" cy="6"/>
              </a:xfrm>
              <a:custGeom>
                <a:gdLst>
                  <a:gd name="T0" fmla="*/ 129 w 129"/>
                  <a:gd name="T1" fmla="*/ 28 h 38"/>
                  <a:gd name="T2" fmla="*/ 116 w 129"/>
                  <a:gd name="T3" fmla="*/ 33 h 38"/>
                  <a:gd name="T4" fmla="*/ 102 w 129"/>
                  <a:gd name="T5" fmla="*/ 36 h 38"/>
                  <a:gd name="T6" fmla="*/ 89 w 129"/>
                  <a:gd name="T7" fmla="*/ 38 h 38"/>
                  <a:gd name="T8" fmla="*/ 75 w 129"/>
                  <a:gd name="T9" fmla="*/ 38 h 38"/>
                  <a:gd name="T10" fmla="*/ 60 w 129"/>
                  <a:gd name="T11" fmla="*/ 35 h 38"/>
                  <a:gd name="T12" fmla="*/ 47 w 129"/>
                  <a:gd name="T13" fmla="*/ 32 h 38"/>
                  <a:gd name="T14" fmla="*/ 33 w 129"/>
                  <a:gd name="T15" fmla="*/ 26 h 38"/>
                  <a:gd name="T16" fmla="*/ 20 w 129"/>
                  <a:gd name="T17" fmla="*/ 18 h 38"/>
                  <a:gd name="T18" fmla="*/ 18 w 129"/>
                  <a:gd name="T19" fmla="*/ 16 h 38"/>
                  <a:gd name="T20" fmla="*/ 15 w 129"/>
                  <a:gd name="T21" fmla="*/ 14 h 38"/>
                  <a:gd name="T22" fmla="*/ 12 w 129"/>
                  <a:gd name="T23" fmla="*/ 11 h 38"/>
                  <a:gd name="T24" fmla="*/ 10 w 129"/>
                  <a:gd name="T25" fmla="*/ 10 h 38"/>
                  <a:gd name="T26" fmla="*/ 7 w 129"/>
                  <a:gd name="T27" fmla="*/ 8 h 38"/>
                  <a:gd name="T28" fmla="*/ 5 w 129"/>
                  <a:gd name="T29" fmla="*/ 5 h 38"/>
                  <a:gd name="T30" fmla="*/ 2 w 129"/>
                  <a:gd name="T31" fmla="*/ 3 h 38"/>
                  <a:gd name="T32" fmla="*/ 0 w 129"/>
                  <a:gd name="T33" fmla="*/ 0 h 38"/>
                  <a:gd name="T34" fmla="*/ 10 w 129"/>
                  <a:gd name="T35" fmla="*/ 8 h 38"/>
                  <a:gd name="T36" fmla="*/ 21 w 129"/>
                  <a:gd name="T37" fmla="*/ 14 h 38"/>
                  <a:gd name="T38" fmla="*/ 32 w 129"/>
                  <a:gd name="T39" fmla="*/ 20 h 38"/>
                  <a:gd name="T40" fmla="*/ 44 w 129"/>
                  <a:gd name="T41" fmla="*/ 23 h 38"/>
                  <a:gd name="T42" fmla="*/ 56 w 129"/>
                  <a:gd name="T43" fmla="*/ 27 h 38"/>
                  <a:gd name="T44" fmla="*/ 69 w 129"/>
                  <a:gd name="T45" fmla="*/ 30 h 38"/>
                  <a:gd name="T46" fmla="*/ 81 w 129"/>
                  <a:gd name="T47" fmla="*/ 32 h 38"/>
                  <a:gd name="T48" fmla="*/ 94 w 129"/>
                  <a:gd name="T49" fmla="*/ 33 h 38"/>
                  <a:gd name="T50" fmla="*/ 99 w 129"/>
                  <a:gd name="T51" fmla="*/ 32 h 38"/>
                  <a:gd name="T52" fmla="*/ 103 w 129"/>
                  <a:gd name="T53" fmla="*/ 32 h 38"/>
                  <a:gd name="T54" fmla="*/ 107 w 129"/>
                  <a:gd name="T55" fmla="*/ 32 h 38"/>
                  <a:gd name="T56" fmla="*/ 112 w 129"/>
                  <a:gd name="T57" fmla="*/ 32 h 38"/>
                  <a:gd name="T58" fmla="*/ 116 w 129"/>
                  <a:gd name="T59" fmla="*/ 30 h 38"/>
                  <a:gd name="T60" fmla="*/ 120 w 129"/>
                  <a:gd name="T61" fmla="*/ 30 h 38"/>
                  <a:gd name="T62" fmla="*/ 124 w 129"/>
                  <a:gd name="T63" fmla="*/ 29 h 38"/>
                  <a:gd name="T64" fmla="*/ 129 w 129"/>
                  <a:gd name="T65" fmla="*/ 28 h 3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9" h="38">
                    <a:moveTo>
                      <a:pt x="129" y="28"/>
                    </a:moveTo>
                    <a:lnTo>
                      <a:pt x="116" y="33"/>
                    </a:lnTo>
                    <a:lnTo>
                      <a:pt x="102" y="36"/>
                    </a:lnTo>
                    <a:lnTo>
                      <a:pt x="89" y="38"/>
                    </a:lnTo>
                    <a:lnTo>
                      <a:pt x="75" y="38"/>
                    </a:lnTo>
                    <a:lnTo>
                      <a:pt x="60" y="35"/>
                    </a:lnTo>
                    <a:lnTo>
                      <a:pt x="47" y="32"/>
                    </a:lnTo>
                    <a:lnTo>
                      <a:pt x="33" y="26"/>
                    </a:lnTo>
                    <a:lnTo>
                      <a:pt x="20" y="18"/>
                    </a:lnTo>
                    <a:lnTo>
                      <a:pt x="18" y="16"/>
                    </a:lnTo>
                    <a:lnTo>
                      <a:pt x="15" y="14"/>
                    </a:lnTo>
                    <a:lnTo>
                      <a:pt x="12" y="11"/>
                    </a:lnTo>
                    <a:lnTo>
                      <a:pt x="10" y="10"/>
                    </a:lnTo>
                    <a:lnTo>
                      <a:pt x="7" y="8"/>
                    </a:lnTo>
                    <a:lnTo>
                      <a:pt x="5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10" y="8"/>
                    </a:lnTo>
                    <a:lnTo>
                      <a:pt x="21" y="14"/>
                    </a:lnTo>
                    <a:lnTo>
                      <a:pt x="32" y="20"/>
                    </a:lnTo>
                    <a:lnTo>
                      <a:pt x="44" y="23"/>
                    </a:lnTo>
                    <a:lnTo>
                      <a:pt x="56" y="27"/>
                    </a:lnTo>
                    <a:lnTo>
                      <a:pt x="69" y="30"/>
                    </a:lnTo>
                    <a:lnTo>
                      <a:pt x="81" y="32"/>
                    </a:lnTo>
                    <a:lnTo>
                      <a:pt x="94" y="33"/>
                    </a:lnTo>
                    <a:lnTo>
                      <a:pt x="99" y="32"/>
                    </a:lnTo>
                    <a:lnTo>
                      <a:pt x="103" y="32"/>
                    </a:lnTo>
                    <a:lnTo>
                      <a:pt x="107" y="32"/>
                    </a:lnTo>
                    <a:lnTo>
                      <a:pt x="112" y="32"/>
                    </a:lnTo>
                    <a:lnTo>
                      <a:pt x="116" y="30"/>
                    </a:lnTo>
                    <a:lnTo>
                      <a:pt x="120" y="30"/>
                    </a:lnTo>
                    <a:lnTo>
                      <a:pt x="124" y="29"/>
                    </a:lnTo>
                    <a:lnTo>
                      <a:pt x="129" y="28"/>
                    </a:lnTo>
                    <a:close/>
                  </a:path>
                </a:pathLst>
              </a:custGeom>
              <a:solidFill>
                <a:srgbClr val="F1AA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8" name="Freeform 8">
                <a:extLst>
                  <a:ext uri="{FF2B5EF4-FFF2-40B4-BE49-F238E27FC236}">
                    <a16:creationId xmlns:a16="http://schemas.microsoft.com/office/drawing/2014/main" id="{0BF2BB27-E425-D630-4FBC-365BEBCADECF}"/>
                  </a:ext>
                </a:extLst>
              </p:cNvPr>
              <p:cNvSpPr/>
              <p:nvPr/>
            </p:nvSpPr>
            <p:spPr bwMode="auto">
              <a:xfrm>
                <a:off x="1140" y="2685"/>
                <a:ext cx="33" cy="10"/>
              </a:xfrm>
              <a:custGeom>
                <a:gdLst>
                  <a:gd name="T0" fmla="*/ 47 w 166"/>
                  <a:gd name="T1" fmla="*/ 45 h 59"/>
                  <a:gd name="T2" fmla="*/ 54 w 166"/>
                  <a:gd name="T3" fmla="*/ 48 h 59"/>
                  <a:gd name="T4" fmla="*/ 61 w 166"/>
                  <a:gd name="T5" fmla="*/ 51 h 59"/>
                  <a:gd name="T6" fmla="*/ 69 w 166"/>
                  <a:gd name="T7" fmla="*/ 53 h 59"/>
                  <a:gd name="T8" fmla="*/ 76 w 166"/>
                  <a:gd name="T9" fmla="*/ 55 h 59"/>
                  <a:gd name="T10" fmla="*/ 85 w 166"/>
                  <a:gd name="T11" fmla="*/ 56 h 59"/>
                  <a:gd name="T12" fmla="*/ 93 w 166"/>
                  <a:gd name="T13" fmla="*/ 57 h 59"/>
                  <a:gd name="T14" fmla="*/ 101 w 166"/>
                  <a:gd name="T15" fmla="*/ 59 h 59"/>
                  <a:gd name="T16" fmla="*/ 109 w 166"/>
                  <a:gd name="T17" fmla="*/ 59 h 59"/>
                  <a:gd name="T18" fmla="*/ 117 w 166"/>
                  <a:gd name="T19" fmla="*/ 57 h 59"/>
                  <a:gd name="T20" fmla="*/ 124 w 166"/>
                  <a:gd name="T21" fmla="*/ 56 h 59"/>
                  <a:gd name="T22" fmla="*/ 131 w 166"/>
                  <a:gd name="T23" fmla="*/ 54 h 59"/>
                  <a:gd name="T24" fmla="*/ 139 w 166"/>
                  <a:gd name="T25" fmla="*/ 51 h 59"/>
                  <a:gd name="T26" fmla="*/ 146 w 166"/>
                  <a:gd name="T27" fmla="*/ 49 h 59"/>
                  <a:gd name="T28" fmla="*/ 153 w 166"/>
                  <a:gd name="T29" fmla="*/ 45 h 59"/>
                  <a:gd name="T30" fmla="*/ 159 w 166"/>
                  <a:gd name="T31" fmla="*/ 41 h 59"/>
                  <a:gd name="T32" fmla="*/ 166 w 166"/>
                  <a:gd name="T33" fmla="*/ 37 h 59"/>
                  <a:gd name="T34" fmla="*/ 159 w 166"/>
                  <a:gd name="T35" fmla="*/ 39 h 59"/>
                  <a:gd name="T36" fmla="*/ 152 w 166"/>
                  <a:gd name="T37" fmla="*/ 42 h 59"/>
                  <a:gd name="T38" fmla="*/ 146 w 166"/>
                  <a:gd name="T39" fmla="*/ 43 h 59"/>
                  <a:gd name="T40" fmla="*/ 139 w 166"/>
                  <a:gd name="T41" fmla="*/ 45 h 59"/>
                  <a:gd name="T42" fmla="*/ 132 w 166"/>
                  <a:gd name="T43" fmla="*/ 47 h 59"/>
                  <a:gd name="T44" fmla="*/ 125 w 166"/>
                  <a:gd name="T45" fmla="*/ 47 h 59"/>
                  <a:gd name="T46" fmla="*/ 117 w 166"/>
                  <a:gd name="T47" fmla="*/ 48 h 59"/>
                  <a:gd name="T48" fmla="*/ 110 w 166"/>
                  <a:gd name="T49" fmla="*/ 48 h 59"/>
                  <a:gd name="T50" fmla="*/ 95 w 166"/>
                  <a:gd name="T51" fmla="*/ 47 h 59"/>
                  <a:gd name="T52" fmla="*/ 79 w 166"/>
                  <a:gd name="T53" fmla="*/ 44 h 59"/>
                  <a:gd name="T54" fmla="*/ 64 w 166"/>
                  <a:gd name="T55" fmla="*/ 41 h 59"/>
                  <a:gd name="T56" fmla="*/ 50 w 166"/>
                  <a:gd name="T57" fmla="*/ 36 h 59"/>
                  <a:gd name="T58" fmla="*/ 36 w 166"/>
                  <a:gd name="T59" fmla="*/ 29 h 59"/>
                  <a:gd name="T60" fmla="*/ 24 w 166"/>
                  <a:gd name="T61" fmla="*/ 20 h 59"/>
                  <a:gd name="T62" fmla="*/ 11 w 166"/>
                  <a:gd name="T63" fmla="*/ 11 h 59"/>
                  <a:gd name="T64" fmla="*/ 0 w 166"/>
                  <a:gd name="T65" fmla="*/ 0 h 59"/>
                  <a:gd name="T66" fmla="*/ 4 w 166"/>
                  <a:gd name="T67" fmla="*/ 6 h 59"/>
                  <a:gd name="T68" fmla="*/ 8 w 166"/>
                  <a:gd name="T69" fmla="*/ 12 h 59"/>
                  <a:gd name="T70" fmla="*/ 12 w 166"/>
                  <a:gd name="T71" fmla="*/ 17 h 59"/>
                  <a:gd name="T72" fmla="*/ 16 w 166"/>
                  <a:gd name="T73" fmla="*/ 21 h 59"/>
                  <a:gd name="T74" fmla="*/ 21 w 166"/>
                  <a:gd name="T75" fmla="*/ 26 h 59"/>
                  <a:gd name="T76" fmla="*/ 26 w 166"/>
                  <a:gd name="T77" fmla="*/ 31 h 59"/>
                  <a:gd name="T78" fmla="*/ 31 w 166"/>
                  <a:gd name="T79" fmla="*/ 35 h 59"/>
                  <a:gd name="T80" fmla="*/ 36 w 166"/>
                  <a:gd name="T81" fmla="*/ 39 h 59"/>
                  <a:gd name="T82" fmla="*/ 38 w 166"/>
                  <a:gd name="T83" fmla="*/ 39 h 59"/>
                  <a:gd name="T84" fmla="*/ 39 w 166"/>
                  <a:gd name="T85" fmla="*/ 41 h 59"/>
                  <a:gd name="T86" fmla="*/ 40 w 166"/>
                  <a:gd name="T87" fmla="*/ 42 h 59"/>
                  <a:gd name="T88" fmla="*/ 41 w 166"/>
                  <a:gd name="T89" fmla="*/ 42 h 59"/>
                  <a:gd name="T90" fmla="*/ 43 w 166"/>
                  <a:gd name="T91" fmla="*/ 43 h 59"/>
                  <a:gd name="T92" fmla="*/ 44 w 166"/>
                  <a:gd name="T93" fmla="*/ 44 h 59"/>
                  <a:gd name="T94" fmla="*/ 45 w 166"/>
                  <a:gd name="T95" fmla="*/ 44 h 59"/>
                  <a:gd name="T96" fmla="*/ 47 w 166"/>
                  <a:gd name="T97" fmla="*/ 45 h 5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66" h="59">
                    <a:moveTo>
                      <a:pt x="47" y="45"/>
                    </a:moveTo>
                    <a:lnTo>
                      <a:pt x="54" y="48"/>
                    </a:lnTo>
                    <a:lnTo>
                      <a:pt x="61" y="51"/>
                    </a:lnTo>
                    <a:lnTo>
                      <a:pt x="69" y="53"/>
                    </a:lnTo>
                    <a:lnTo>
                      <a:pt x="76" y="55"/>
                    </a:lnTo>
                    <a:lnTo>
                      <a:pt x="85" y="56"/>
                    </a:lnTo>
                    <a:lnTo>
                      <a:pt x="93" y="57"/>
                    </a:lnTo>
                    <a:lnTo>
                      <a:pt x="101" y="59"/>
                    </a:lnTo>
                    <a:lnTo>
                      <a:pt x="109" y="59"/>
                    </a:lnTo>
                    <a:lnTo>
                      <a:pt x="117" y="57"/>
                    </a:lnTo>
                    <a:lnTo>
                      <a:pt x="124" y="56"/>
                    </a:lnTo>
                    <a:lnTo>
                      <a:pt x="131" y="54"/>
                    </a:lnTo>
                    <a:lnTo>
                      <a:pt x="139" y="51"/>
                    </a:lnTo>
                    <a:lnTo>
                      <a:pt x="146" y="49"/>
                    </a:lnTo>
                    <a:lnTo>
                      <a:pt x="153" y="45"/>
                    </a:lnTo>
                    <a:lnTo>
                      <a:pt x="159" y="41"/>
                    </a:lnTo>
                    <a:lnTo>
                      <a:pt x="166" y="37"/>
                    </a:lnTo>
                    <a:lnTo>
                      <a:pt x="159" y="39"/>
                    </a:lnTo>
                    <a:lnTo>
                      <a:pt x="152" y="42"/>
                    </a:lnTo>
                    <a:lnTo>
                      <a:pt x="146" y="43"/>
                    </a:lnTo>
                    <a:lnTo>
                      <a:pt x="139" y="45"/>
                    </a:lnTo>
                    <a:lnTo>
                      <a:pt x="132" y="47"/>
                    </a:lnTo>
                    <a:lnTo>
                      <a:pt x="125" y="47"/>
                    </a:lnTo>
                    <a:lnTo>
                      <a:pt x="117" y="48"/>
                    </a:lnTo>
                    <a:lnTo>
                      <a:pt x="110" y="48"/>
                    </a:lnTo>
                    <a:lnTo>
                      <a:pt x="95" y="47"/>
                    </a:lnTo>
                    <a:lnTo>
                      <a:pt x="79" y="44"/>
                    </a:lnTo>
                    <a:lnTo>
                      <a:pt x="64" y="41"/>
                    </a:lnTo>
                    <a:lnTo>
                      <a:pt x="50" y="36"/>
                    </a:lnTo>
                    <a:lnTo>
                      <a:pt x="36" y="29"/>
                    </a:lnTo>
                    <a:lnTo>
                      <a:pt x="24" y="20"/>
                    </a:lnTo>
                    <a:lnTo>
                      <a:pt x="11" y="11"/>
                    </a:lnTo>
                    <a:lnTo>
                      <a:pt x="0" y="0"/>
                    </a:lnTo>
                    <a:lnTo>
                      <a:pt x="4" y="6"/>
                    </a:lnTo>
                    <a:lnTo>
                      <a:pt x="8" y="12"/>
                    </a:lnTo>
                    <a:lnTo>
                      <a:pt x="12" y="17"/>
                    </a:lnTo>
                    <a:lnTo>
                      <a:pt x="16" y="21"/>
                    </a:lnTo>
                    <a:lnTo>
                      <a:pt x="21" y="26"/>
                    </a:lnTo>
                    <a:lnTo>
                      <a:pt x="26" y="31"/>
                    </a:lnTo>
                    <a:lnTo>
                      <a:pt x="31" y="35"/>
                    </a:lnTo>
                    <a:lnTo>
                      <a:pt x="36" y="39"/>
                    </a:lnTo>
                    <a:lnTo>
                      <a:pt x="38" y="39"/>
                    </a:lnTo>
                    <a:lnTo>
                      <a:pt x="39" y="41"/>
                    </a:lnTo>
                    <a:lnTo>
                      <a:pt x="40" y="42"/>
                    </a:lnTo>
                    <a:lnTo>
                      <a:pt x="41" y="42"/>
                    </a:lnTo>
                    <a:lnTo>
                      <a:pt x="43" y="43"/>
                    </a:lnTo>
                    <a:lnTo>
                      <a:pt x="44" y="44"/>
                    </a:lnTo>
                    <a:lnTo>
                      <a:pt x="45" y="44"/>
                    </a:lnTo>
                    <a:lnTo>
                      <a:pt x="47" y="45"/>
                    </a:lnTo>
                    <a:close/>
                  </a:path>
                </a:pathLst>
              </a:custGeom>
              <a:solidFill>
                <a:srgbClr val="F1AB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9" name="Freeform 9">
                <a:extLst>
                  <a:ext uri="{FF2B5EF4-FFF2-40B4-BE49-F238E27FC236}">
                    <a16:creationId xmlns:a16="http://schemas.microsoft.com/office/drawing/2014/main" id="{5EEA3EE1-9B3C-4E12-C925-8558C042EF25}"/>
                  </a:ext>
                </a:extLst>
              </p:cNvPr>
              <p:cNvSpPr/>
              <p:nvPr/>
            </p:nvSpPr>
            <p:spPr bwMode="auto">
              <a:xfrm>
                <a:off x="1138" y="2682"/>
                <a:ext cx="38" cy="12"/>
              </a:xfrm>
              <a:custGeom>
                <a:gdLst>
                  <a:gd name="T0" fmla="*/ 26 w 191"/>
                  <a:gd name="T1" fmla="*/ 39 h 72"/>
                  <a:gd name="T2" fmla="*/ 36 w 191"/>
                  <a:gd name="T3" fmla="*/ 47 h 72"/>
                  <a:gd name="T4" fmla="*/ 47 w 191"/>
                  <a:gd name="T5" fmla="*/ 53 h 72"/>
                  <a:gd name="T6" fmla="*/ 58 w 191"/>
                  <a:gd name="T7" fmla="*/ 59 h 72"/>
                  <a:gd name="T8" fmla="*/ 70 w 191"/>
                  <a:gd name="T9" fmla="*/ 62 h 72"/>
                  <a:gd name="T10" fmla="*/ 82 w 191"/>
                  <a:gd name="T11" fmla="*/ 66 h 72"/>
                  <a:gd name="T12" fmla="*/ 95 w 191"/>
                  <a:gd name="T13" fmla="*/ 69 h 72"/>
                  <a:gd name="T14" fmla="*/ 107 w 191"/>
                  <a:gd name="T15" fmla="*/ 71 h 72"/>
                  <a:gd name="T16" fmla="*/ 120 w 191"/>
                  <a:gd name="T17" fmla="*/ 72 h 72"/>
                  <a:gd name="T18" fmla="*/ 125 w 191"/>
                  <a:gd name="T19" fmla="*/ 71 h 72"/>
                  <a:gd name="T20" fmla="*/ 129 w 191"/>
                  <a:gd name="T21" fmla="*/ 71 h 72"/>
                  <a:gd name="T22" fmla="*/ 133 w 191"/>
                  <a:gd name="T23" fmla="*/ 71 h 72"/>
                  <a:gd name="T24" fmla="*/ 138 w 191"/>
                  <a:gd name="T25" fmla="*/ 71 h 72"/>
                  <a:gd name="T26" fmla="*/ 142 w 191"/>
                  <a:gd name="T27" fmla="*/ 69 h 72"/>
                  <a:gd name="T28" fmla="*/ 146 w 191"/>
                  <a:gd name="T29" fmla="*/ 69 h 72"/>
                  <a:gd name="T30" fmla="*/ 150 w 191"/>
                  <a:gd name="T31" fmla="*/ 68 h 72"/>
                  <a:gd name="T32" fmla="*/ 155 w 191"/>
                  <a:gd name="T33" fmla="*/ 67 h 72"/>
                  <a:gd name="T34" fmla="*/ 160 w 191"/>
                  <a:gd name="T35" fmla="*/ 65 h 72"/>
                  <a:gd name="T36" fmla="*/ 164 w 191"/>
                  <a:gd name="T37" fmla="*/ 62 h 72"/>
                  <a:gd name="T38" fmla="*/ 169 w 191"/>
                  <a:gd name="T39" fmla="*/ 60 h 72"/>
                  <a:gd name="T40" fmla="*/ 174 w 191"/>
                  <a:gd name="T41" fmla="*/ 56 h 72"/>
                  <a:gd name="T42" fmla="*/ 178 w 191"/>
                  <a:gd name="T43" fmla="*/ 53 h 72"/>
                  <a:gd name="T44" fmla="*/ 183 w 191"/>
                  <a:gd name="T45" fmla="*/ 49 h 72"/>
                  <a:gd name="T46" fmla="*/ 187 w 191"/>
                  <a:gd name="T47" fmla="*/ 45 h 72"/>
                  <a:gd name="T48" fmla="*/ 191 w 191"/>
                  <a:gd name="T49" fmla="*/ 42 h 72"/>
                  <a:gd name="T50" fmla="*/ 183 w 191"/>
                  <a:gd name="T51" fmla="*/ 45 h 72"/>
                  <a:gd name="T52" fmla="*/ 175 w 191"/>
                  <a:gd name="T53" fmla="*/ 49 h 72"/>
                  <a:gd name="T54" fmla="*/ 166 w 191"/>
                  <a:gd name="T55" fmla="*/ 53 h 72"/>
                  <a:gd name="T56" fmla="*/ 157 w 191"/>
                  <a:gd name="T57" fmla="*/ 55 h 72"/>
                  <a:gd name="T58" fmla="*/ 148 w 191"/>
                  <a:gd name="T59" fmla="*/ 57 h 72"/>
                  <a:gd name="T60" fmla="*/ 139 w 191"/>
                  <a:gd name="T61" fmla="*/ 59 h 72"/>
                  <a:gd name="T62" fmla="*/ 130 w 191"/>
                  <a:gd name="T63" fmla="*/ 60 h 72"/>
                  <a:gd name="T64" fmla="*/ 120 w 191"/>
                  <a:gd name="T65" fmla="*/ 60 h 72"/>
                  <a:gd name="T66" fmla="*/ 103 w 191"/>
                  <a:gd name="T67" fmla="*/ 60 h 72"/>
                  <a:gd name="T68" fmla="*/ 85 w 191"/>
                  <a:gd name="T69" fmla="*/ 56 h 72"/>
                  <a:gd name="T70" fmla="*/ 69 w 191"/>
                  <a:gd name="T71" fmla="*/ 51 h 72"/>
                  <a:gd name="T72" fmla="*/ 53 w 191"/>
                  <a:gd name="T73" fmla="*/ 44 h 72"/>
                  <a:gd name="T74" fmla="*/ 38 w 191"/>
                  <a:gd name="T75" fmla="*/ 36 h 72"/>
                  <a:gd name="T76" fmla="*/ 24 w 191"/>
                  <a:gd name="T77" fmla="*/ 25 h 72"/>
                  <a:gd name="T78" fmla="*/ 12 w 191"/>
                  <a:gd name="T79" fmla="*/ 13 h 72"/>
                  <a:gd name="T80" fmla="*/ 0 w 191"/>
                  <a:gd name="T81" fmla="*/ 0 h 72"/>
                  <a:gd name="T82" fmla="*/ 2 w 191"/>
                  <a:gd name="T83" fmla="*/ 5 h 72"/>
                  <a:gd name="T84" fmla="*/ 5 w 191"/>
                  <a:gd name="T85" fmla="*/ 11 h 72"/>
                  <a:gd name="T86" fmla="*/ 8 w 191"/>
                  <a:gd name="T87" fmla="*/ 15 h 72"/>
                  <a:gd name="T88" fmla="*/ 11 w 191"/>
                  <a:gd name="T89" fmla="*/ 20 h 72"/>
                  <a:gd name="T90" fmla="*/ 15 w 191"/>
                  <a:gd name="T91" fmla="*/ 25 h 72"/>
                  <a:gd name="T92" fmla="*/ 18 w 191"/>
                  <a:gd name="T93" fmla="*/ 30 h 72"/>
                  <a:gd name="T94" fmla="*/ 22 w 191"/>
                  <a:gd name="T95" fmla="*/ 35 h 72"/>
                  <a:gd name="T96" fmla="*/ 26 w 191"/>
                  <a:gd name="T97" fmla="*/ 39 h 7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91" h="72">
                    <a:moveTo>
                      <a:pt x="26" y="39"/>
                    </a:moveTo>
                    <a:lnTo>
                      <a:pt x="36" y="47"/>
                    </a:lnTo>
                    <a:lnTo>
                      <a:pt x="47" y="53"/>
                    </a:lnTo>
                    <a:lnTo>
                      <a:pt x="58" y="59"/>
                    </a:lnTo>
                    <a:lnTo>
                      <a:pt x="70" y="62"/>
                    </a:lnTo>
                    <a:lnTo>
                      <a:pt x="82" y="66"/>
                    </a:lnTo>
                    <a:lnTo>
                      <a:pt x="95" y="69"/>
                    </a:lnTo>
                    <a:lnTo>
                      <a:pt x="107" y="71"/>
                    </a:lnTo>
                    <a:lnTo>
                      <a:pt x="120" y="72"/>
                    </a:lnTo>
                    <a:lnTo>
                      <a:pt x="125" y="71"/>
                    </a:lnTo>
                    <a:lnTo>
                      <a:pt x="129" y="71"/>
                    </a:lnTo>
                    <a:lnTo>
                      <a:pt x="133" y="71"/>
                    </a:lnTo>
                    <a:lnTo>
                      <a:pt x="138" y="71"/>
                    </a:lnTo>
                    <a:lnTo>
                      <a:pt x="142" y="69"/>
                    </a:lnTo>
                    <a:lnTo>
                      <a:pt x="146" y="69"/>
                    </a:lnTo>
                    <a:lnTo>
                      <a:pt x="150" y="68"/>
                    </a:lnTo>
                    <a:lnTo>
                      <a:pt x="155" y="67"/>
                    </a:lnTo>
                    <a:lnTo>
                      <a:pt x="160" y="65"/>
                    </a:lnTo>
                    <a:lnTo>
                      <a:pt x="164" y="62"/>
                    </a:lnTo>
                    <a:lnTo>
                      <a:pt x="169" y="60"/>
                    </a:lnTo>
                    <a:lnTo>
                      <a:pt x="174" y="56"/>
                    </a:lnTo>
                    <a:lnTo>
                      <a:pt x="178" y="53"/>
                    </a:lnTo>
                    <a:lnTo>
                      <a:pt x="183" y="49"/>
                    </a:lnTo>
                    <a:lnTo>
                      <a:pt x="187" y="45"/>
                    </a:lnTo>
                    <a:lnTo>
                      <a:pt x="191" y="42"/>
                    </a:lnTo>
                    <a:lnTo>
                      <a:pt x="183" y="45"/>
                    </a:lnTo>
                    <a:lnTo>
                      <a:pt x="175" y="49"/>
                    </a:lnTo>
                    <a:lnTo>
                      <a:pt x="166" y="53"/>
                    </a:lnTo>
                    <a:lnTo>
                      <a:pt x="157" y="55"/>
                    </a:lnTo>
                    <a:lnTo>
                      <a:pt x="148" y="57"/>
                    </a:lnTo>
                    <a:lnTo>
                      <a:pt x="139" y="59"/>
                    </a:lnTo>
                    <a:lnTo>
                      <a:pt x="130" y="60"/>
                    </a:lnTo>
                    <a:lnTo>
                      <a:pt x="120" y="60"/>
                    </a:lnTo>
                    <a:lnTo>
                      <a:pt x="103" y="60"/>
                    </a:lnTo>
                    <a:lnTo>
                      <a:pt x="85" y="56"/>
                    </a:lnTo>
                    <a:lnTo>
                      <a:pt x="69" y="51"/>
                    </a:lnTo>
                    <a:lnTo>
                      <a:pt x="53" y="44"/>
                    </a:lnTo>
                    <a:lnTo>
                      <a:pt x="38" y="36"/>
                    </a:lnTo>
                    <a:lnTo>
                      <a:pt x="24" y="25"/>
                    </a:lnTo>
                    <a:lnTo>
                      <a:pt x="12" y="13"/>
                    </a:lnTo>
                    <a:lnTo>
                      <a:pt x="0" y="0"/>
                    </a:lnTo>
                    <a:lnTo>
                      <a:pt x="2" y="5"/>
                    </a:lnTo>
                    <a:lnTo>
                      <a:pt x="5" y="11"/>
                    </a:lnTo>
                    <a:lnTo>
                      <a:pt x="8" y="15"/>
                    </a:lnTo>
                    <a:lnTo>
                      <a:pt x="11" y="20"/>
                    </a:lnTo>
                    <a:lnTo>
                      <a:pt x="15" y="25"/>
                    </a:lnTo>
                    <a:lnTo>
                      <a:pt x="18" y="30"/>
                    </a:lnTo>
                    <a:lnTo>
                      <a:pt x="22" y="35"/>
                    </a:lnTo>
                    <a:lnTo>
                      <a:pt x="26" y="39"/>
                    </a:lnTo>
                    <a:close/>
                  </a:path>
                </a:pathLst>
              </a:custGeom>
              <a:solidFill>
                <a:srgbClr val="F1AB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0" name="Freeform 10">
                <a:extLst>
                  <a:ext uri="{FF2B5EF4-FFF2-40B4-BE49-F238E27FC236}">
                    <a16:creationId xmlns:a16="http://schemas.microsoft.com/office/drawing/2014/main" id="{6C449D02-14D1-08EE-BE10-4051309514E7}"/>
                  </a:ext>
                </a:extLst>
              </p:cNvPr>
              <p:cNvSpPr/>
              <p:nvPr/>
            </p:nvSpPr>
            <p:spPr bwMode="auto">
              <a:xfrm>
                <a:off x="1136" y="2679"/>
                <a:ext cx="42" cy="14"/>
              </a:xfrm>
              <a:custGeom>
                <a:gdLst>
                  <a:gd name="T0" fmla="*/ 17 w 210"/>
                  <a:gd name="T1" fmla="*/ 36 h 84"/>
                  <a:gd name="T2" fmla="*/ 28 w 210"/>
                  <a:gd name="T3" fmla="*/ 47 h 84"/>
                  <a:gd name="T4" fmla="*/ 41 w 210"/>
                  <a:gd name="T5" fmla="*/ 56 h 84"/>
                  <a:gd name="T6" fmla="*/ 53 w 210"/>
                  <a:gd name="T7" fmla="*/ 65 h 84"/>
                  <a:gd name="T8" fmla="*/ 67 w 210"/>
                  <a:gd name="T9" fmla="*/ 71 h 84"/>
                  <a:gd name="T10" fmla="*/ 81 w 210"/>
                  <a:gd name="T11" fmla="*/ 77 h 84"/>
                  <a:gd name="T12" fmla="*/ 96 w 210"/>
                  <a:gd name="T13" fmla="*/ 80 h 84"/>
                  <a:gd name="T14" fmla="*/ 112 w 210"/>
                  <a:gd name="T15" fmla="*/ 83 h 84"/>
                  <a:gd name="T16" fmla="*/ 127 w 210"/>
                  <a:gd name="T17" fmla="*/ 84 h 84"/>
                  <a:gd name="T18" fmla="*/ 134 w 210"/>
                  <a:gd name="T19" fmla="*/ 84 h 84"/>
                  <a:gd name="T20" fmla="*/ 142 w 210"/>
                  <a:gd name="T21" fmla="*/ 83 h 84"/>
                  <a:gd name="T22" fmla="*/ 149 w 210"/>
                  <a:gd name="T23" fmla="*/ 83 h 84"/>
                  <a:gd name="T24" fmla="*/ 156 w 210"/>
                  <a:gd name="T25" fmla="*/ 81 h 84"/>
                  <a:gd name="T26" fmla="*/ 163 w 210"/>
                  <a:gd name="T27" fmla="*/ 79 h 84"/>
                  <a:gd name="T28" fmla="*/ 170 w 210"/>
                  <a:gd name="T29" fmla="*/ 78 h 84"/>
                  <a:gd name="T30" fmla="*/ 176 w 210"/>
                  <a:gd name="T31" fmla="*/ 75 h 84"/>
                  <a:gd name="T32" fmla="*/ 183 w 210"/>
                  <a:gd name="T33" fmla="*/ 73 h 84"/>
                  <a:gd name="T34" fmla="*/ 187 w 210"/>
                  <a:gd name="T35" fmla="*/ 69 h 84"/>
                  <a:gd name="T36" fmla="*/ 190 w 210"/>
                  <a:gd name="T37" fmla="*/ 67 h 84"/>
                  <a:gd name="T38" fmla="*/ 194 w 210"/>
                  <a:gd name="T39" fmla="*/ 63 h 84"/>
                  <a:gd name="T40" fmla="*/ 197 w 210"/>
                  <a:gd name="T41" fmla="*/ 61 h 84"/>
                  <a:gd name="T42" fmla="*/ 200 w 210"/>
                  <a:gd name="T43" fmla="*/ 57 h 84"/>
                  <a:gd name="T44" fmla="*/ 204 w 210"/>
                  <a:gd name="T45" fmla="*/ 54 h 84"/>
                  <a:gd name="T46" fmla="*/ 207 w 210"/>
                  <a:gd name="T47" fmla="*/ 50 h 84"/>
                  <a:gd name="T48" fmla="*/ 210 w 210"/>
                  <a:gd name="T49" fmla="*/ 45 h 84"/>
                  <a:gd name="T50" fmla="*/ 201 w 210"/>
                  <a:gd name="T51" fmla="*/ 51 h 84"/>
                  <a:gd name="T52" fmla="*/ 191 w 210"/>
                  <a:gd name="T53" fmla="*/ 57 h 84"/>
                  <a:gd name="T54" fmla="*/ 181 w 210"/>
                  <a:gd name="T55" fmla="*/ 62 h 84"/>
                  <a:gd name="T56" fmla="*/ 171 w 210"/>
                  <a:gd name="T57" fmla="*/ 66 h 84"/>
                  <a:gd name="T58" fmla="*/ 160 w 210"/>
                  <a:gd name="T59" fmla="*/ 69 h 84"/>
                  <a:gd name="T60" fmla="*/ 149 w 210"/>
                  <a:gd name="T61" fmla="*/ 71 h 84"/>
                  <a:gd name="T62" fmla="*/ 138 w 210"/>
                  <a:gd name="T63" fmla="*/ 73 h 84"/>
                  <a:gd name="T64" fmla="*/ 127 w 210"/>
                  <a:gd name="T65" fmla="*/ 73 h 84"/>
                  <a:gd name="T66" fmla="*/ 118 w 210"/>
                  <a:gd name="T67" fmla="*/ 73 h 84"/>
                  <a:gd name="T68" fmla="*/ 108 w 210"/>
                  <a:gd name="T69" fmla="*/ 72 h 84"/>
                  <a:gd name="T70" fmla="*/ 99 w 210"/>
                  <a:gd name="T71" fmla="*/ 71 h 84"/>
                  <a:gd name="T72" fmla="*/ 89 w 210"/>
                  <a:gd name="T73" fmla="*/ 68 h 84"/>
                  <a:gd name="T74" fmla="*/ 80 w 210"/>
                  <a:gd name="T75" fmla="*/ 65 h 84"/>
                  <a:gd name="T76" fmla="*/ 71 w 210"/>
                  <a:gd name="T77" fmla="*/ 62 h 84"/>
                  <a:gd name="T78" fmla="*/ 63 w 210"/>
                  <a:gd name="T79" fmla="*/ 57 h 84"/>
                  <a:gd name="T80" fmla="*/ 55 w 210"/>
                  <a:gd name="T81" fmla="*/ 54 h 84"/>
                  <a:gd name="T82" fmla="*/ 39 w 210"/>
                  <a:gd name="T83" fmla="*/ 43 h 84"/>
                  <a:gd name="T84" fmla="*/ 25 w 210"/>
                  <a:gd name="T85" fmla="*/ 30 h 84"/>
                  <a:gd name="T86" fmla="*/ 12 w 210"/>
                  <a:gd name="T87" fmla="*/ 17 h 84"/>
                  <a:gd name="T88" fmla="*/ 0 w 210"/>
                  <a:gd name="T89" fmla="*/ 0 h 84"/>
                  <a:gd name="T90" fmla="*/ 1 w 210"/>
                  <a:gd name="T91" fmla="*/ 5 h 84"/>
                  <a:gd name="T92" fmla="*/ 3 w 210"/>
                  <a:gd name="T93" fmla="*/ 9 h 84"/>
                  <a:gd name="T94" fmla="*/ 5 w 210"/>
                  <a:gd name="T95" fmla="*/ 14 h 84"/>
                  <a:gd name="T96" fmla="*/ 7 w 210"/>
                  <a:gd name="T97" fmla="*/ 19 h 84"/>
                  <a:gd name="T98" fmla="*/ 9 w 210"/>
                  <a:gd name="T99" fmla="*/ 24 h 84"/>
                  <a:gd name="T100" fmla="*/ 12 w 210"/>
                  <a:gd name="T101" fmla="*/ 27 h 84"/>
                  <a:gd name="T102" fmla="*/ 14 w 210"/>
                  <a:gd name="T103" fmla="*/ 32 h 84"/>
                  <a:gd name="T104" fmla="*/ 17 w 210"/>
                  <a:gd name="T105" fmla="*/ 36 h 8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10" h="84">
                    <a:moveTo>
                      <a:pt x="17" y="36"/>
                    </a:moveTo>
                    <a:lnTo>
                      <a:pt x="28" y="47"/>
                    </a:lnTo>
                    <a:lnTo>
                      <a:pt x="41" y="56"/>
                    </a:lnTo>
                    <a:lnTo>
                      <a:pt x="53" y="65"/>
                    </a:lnTo>
                    <a:lnTo>
                      <a:pt x="67" y="71"/>
                    </a:lnTo>
                    <a:lnTo>
                      <a:pt x="81" y="77"/>
                    </a:lnTo>
                    <a:lnTo>
                      <a:pt x="96" y="80"/>
                    </a:lnTo>
                    <a:lnTo>
                      <a:pt x="112" y="83"/>
                    </a:lnTo>
                    <a:lnTo>
                      <a:pt x="127" y="84"/>
                    </a:lnTo>
                    <a:lnTo>
                      <a:pt x="134" y="84"/>
                    </a:lnTo>
                    <a:lnTo>
                      <a:pt x="142" y="83"/>
                    </a:lnTo>
                    <a:lnTo>
                      <a:pt x="149" y="83"/>
                    </a:lnTo>
                    <a:lnTo>
                      <a:pt x="156" y="81"/>
                    </a:lnTo>
                    <a:lnTo>
                      <a:pt x="163" y="79"/>
                    </a:lnTo>
                    <a:lnTo>
                      <a:pt x="170" y="78"/>
                    </a:lnTo>
                    <a:lnTo>
                      <a:pt x="176" y="75"/>
                    </a:lnTo>
                    <a:lnTo>
                      <a:pt x="183" y="73"/>
                    </a:lnTo>
                    <a:lnTo>
                      <a:pt x="187" y="69"/>
                    </a:lnTo>
                    <a:lnTo>
                      <a:pt x="190" y="67"/>
                    </a:lnTo>
                    <a:lnTo>
                      <a:pt x="194" y="63"/>
                    </a:lnTo>
                    <a:lnTo>
                      <a:pt x="197" y="61"/>
                    </a:lnTo>
                    <a:lnTo>
                      <a:pt x="200" y="57"/>
                    </a:lnTo>
                    <a:lnTo>
                      <a:pt x="204" y="54"/>
                    </a:lnTo>
                    <a:lnTo>
                      <a:pt x="207" y="50"/>
                    </a:lnTo>
                    <a:lnTo>
                      <a:pt x="210" y="45"/>
                    </a:lnTo>
                    <a:lnTo>
                      <a:pt x="201" y="51"/>
                    </a:lnTo>
                    <a:lnTo>
                      <a:pt x="191" y="57"/>
                    </a:lnTo>
                    <a:lnTo>
                      <a:pt x="181" y="62"/>
                    </a:lnTo>
                    <a:lnTo>
                      <a:pt x="171" y="66"/>
                    </a:lnTo>
                    <a:lnTo>
                      <a:pt x="160" y="69"/>
                    </a:lnTo>
                    <a:lnTo>
                      <a:pt x="149" y="71"/>
                    </a:lnTo>
                    <a:lnTo>
                      <a:pt x="138" y="73"/>
                    </a:lnTo>
                    <a:lnTo>
                      <a:pt x="127" y="73"/>
                    </a:lnTo>
                    <a:lnTo>
                      <a:pt x="118" y="73"/>
                    </a:lnTo>
                    <a:lnTo>
                      <a:pt x="108" y="72"/>
                    </a:lnTo>
                    <a:lnTo>
                      <a:pt x="99" y="71"/>
                    </a:lnTo>
                    <a:lnTo>
                      <a:pt x="89" y="68"/>
                    </a:lnTo>
                    <a:lnTo>
                      <a:pt x="80" y="65"/>
                    </a:lnTo>
                    <a:lnTo>
                      <a:pt x="71" y="62"/>
                    </a:lnTo>
                    <a:lnTo>
                      <a:pt x="63" y="57"/>
                    </a:lnTo>
                    <a:lnTo>
                      <a:pt x="55" y="54"/>
                    </a:lnTo>
                    <a:lnTo>
                      <a:pt x="39" y="43"/>
                    </a:lnTo>
                    <a:lnTo>
                      <a:pt x="25" y="30"/>
                    </a:lnTo>
                    <a:lnTo>
                      <a:pt x="12" y="17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3" y="9"/>
                    </a:lnTo>
                    <a:lnTo>
                      <a:pt x="5" y="14"/>
                    </a:lnTo>
                    <a:lnTo>
                      <a:pt x="7" y="19"/>
                    </a:lnTo>
                    <a:lnTo>
                      <a:pt x="9" y="24"/>
                    </a:lnTo>
                    <a:lnTo>
                      <a:pt x="12" y="27"/>
                    </a:lnTo>
                    <a:lnTo>
                      <a:pt x="14" y="32"/>
                    </a:ln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F1AD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1" name="Freeform 11">
                <a:extLst>
                  <a:ext uri="{FF2B5EF4-FFF2-40B4-BE49-F238E27FC236}">
                    <a16:creationId xmlns:a16="http://schemas.microsoft.com/office/drawing/2014/main" id="{391C16E0-3725-9B2B-7276-552AFAC14856}"/>
                  </a:ext>
                </a:extLst>
              </p:cNvPr>
              <p:cNvSpPr/>
              <p:nvPr/>
            </p:nvSpPr>
            <p:spPr bwMode="auto">
              <a:xfrm>
                <a:off x="1135" y="2677"/>
                <a:ext cx="45" cy="15"/>
              </a:xfrm>
              <a:custGeom>
                <a:gdLst>
                  <a:gd name="T0" fmla="*/ 12 w 224"/>
                  <a:gd name="T1" fmla="*/ 35 h 95"/>
                  <a:gd name="T2" fmla="*/ 24 w 224"/>
                  <a:gd name="T3" fmla="*/ 48 h 95"/>
                  <a:gd name="T4" fmla="*/ 37 w 224"/>
                  <a:gd name="T5" fmla="*/ 60 h 95"/>
                  <a:gd name="T6" fmla="*/ 50 w 224"/>
                  <a:gd name="T7" fmla="*/ 71 h 95"/>
                  <a:gd name="T8" fmla="*/ 65 w 224"/>
                  <a:gd name="T9" fmla="*/ 79 h 95"/>
                  <a:gd name="T10" fmla="*/ 81 w 224"/>
                  <a:gd name="T11" fmla="*/ 86 h 95"/>
                  <a:gd name="T12" fmla="*/ 97 w 224"/>
                  <a:gd name="T13" fmla="*/ 91 h 95"/>
                  <a:gd name="T14" fmla="*/ 115 w 224"/>
                  <a:gd name="T15" fmla="*/ 95 h 95"/>
                  <a:gd name="T16" fmla="*/ 132 w 224"/>
                  <a:gd name="T17" fmla="*/ 95 h 95"/>
                  <a:gd name="T18" fmla="*/ 142 w 224"/>
                  <a:gd name="T19" fmla="*/ 95 h 95"/>
                  <a:gd name="T20" fmla="*/ 151 w 224"/>
                  <a:gd name="T21" fmla="*/ 94 h 95"/>
                  <a:gd name="T22" fmla="*/ 160 w 224"/>
                  <a:gd name="T23" fmla="*/ 92 h 95"/>
                  <a:gd name="T24" fmla="*/ 169 w 224"/>
                  <a:gd name="T25" fmla="*/ 90 h 95"/>
                  <a:gd name="T26" fmla="*/ 178 w 224"/>
                  <a:gd name="T27" fmla="*/ 88 h 95"/>
                  <a:gd name="T28" fmla="*/ 187 w 224"/>
                  <a:gd name="T29" fmla="*/ 84 h 95"/>
                  <a:gd name="T30" fmla="*/ 195 w 224"/>
                  <a:gd name="T31" fmla="*/ 80 h 95"/>
                  <a:gd name="T32" fmla="*/ 203 w 224"/>
                  <a:gd name="T33" fmla="*/ 77 h 95"/>
                  <a:gd name="T34" fmla="*/ 206 w 224"/>
                  <a:gd name="T35" fmla="*/ 73 h 95"/>
                  <a:gd name="T36" fmla="*/ 209 w 224"/>
                  <a:gd name="T37" fmla="*/ 70 h 95"/>
                  <a:gd name="T38" fmla="*/ 212 w 224"/>
                  <a:gd name="T39" fmla="*/ 67 h 95"/>
                  <a:gd name="T40" fmla="*/ 214 w 224"/>
                  <a:gd name="T41" fmla="*/ 64 h 95"/>
                  <a:gd name="T42" fmla="*/ 217 w 224"/>
                  <a:gd name="T43" fmla="*/ 60 h 95"/>
                  <a:gd name="T44" fmla="*/ 219 w 224"/>
                  <a:gd name="T45" fmla="*/ 56 h 95"/>
                  <a:gd name="T46" fmla="*/ 222 w 224"/>
                  <a:gd name="T47" fmla="*/ 53 h 95"/>
                  <a:gd name="T48" fmla="*/ 224 w 224"/>
                  <a:gd name="T49" fmla="*/ 49 h 95"/>
                  <a:gd name="T50" fmla="*/ 214 w 224"/>
                  <a:gd name="T51" fmla="*/ 56 h 95"/>
                  <a:gd name="T52" fmla="*/ 204 w 224"/>
                  <a:gd name="T53" fmla="*/ 64 h 95"/>
                  <a:gd name="T54" fmla="*/ 193 w 224"/>
                  <a:gd name="T55" fmla="*/ 70 h 95"/>
                  <a:gd name="T56" fmla="*/ 181 w 224"/>
                  <a:gd name="T57" fmla="*/ 76 h 95"/>
                  <a:gd name="T58" fmla="*/ 170 w 224"/>
                  <a:gd name="T59" fmla="*/ 79 h 95"/>
                  <a:gd name="T60" fmla="*/ 157 w 224"/>
                  <a:gd name="T61" fmla="*/ 82 h 95"/>
                  <a:gd name="T62" fmla="*/ 145 w 224"/>
                  <a:gd name="T63" fmla="*/ 84 h 95"/>
                  <a:gd name="T64" fmla="*/ 132 w 224"/>
                  <a:gd name="T65" fmla="*/ 84 h 95"/>
                  <a:gd name="T66" fmla="*/ 122 w 224"/>
                  <a:gd name="T67" fmla="*/ 84 h 95"/>
                  <a:gd name="T68" fmla="*/ 112 w 224"/>
                  <a:gd name="T69" fmla="*/ 83 h 95"/>
                  <a:gd name="T70" fmla="*/ 101 w 224"/>
                  <a:gd name="T71" fmla="*/ 82 h 95"/>
                  <a:gd name="T72" fmla="*/ 92 w 224"/>
                  <a:gd name="T73" fmla="*/ 78 h 95"/>
                  <a:gd name="T74" fmla="*/ 82 w 224"/>
                  <a:gd name="T75" fmla="*/ 76 h 95"/>
                  <a:gd name="T76" fmla="*/ 73 w 224"/>
                  <a:gd name="T77" fmla="*/ 71 h 95"/>
                  <a:gd name="T78" fmla="*/ 64 w 224"/>
                  <a:gd name="T79" fmla="*/ 67 h 95"/>
                  <a:gd name="T80" fmla="*/ 56 w 224"/>
                  <a:gd name="T81" fmla="*/ 61 h 95"/>
                  <a:gd name="T82" fmla="*/ 47 w 224"/>
                  <a:gd name="T83" fmla="*/ 55 h 95"/>
                  <a:gd name="T84" fmla="*/ 40 w 224"/>
                  <a:gd name="T85" fmla="*/ 49 h 95"/>
                  <a:gd name="T86" fmla="*/ 32 w 224"/>
                  <a:gd name="T87" fmla="*/ 42 h 95"/>
                  <a:gd name="T88" fmla="*/ 25 w 224"/>
                  <a:gd name="T89" fmla="*/ 35 h 95"/>
                  <a:gd name="T90" fmla="*/ 18 w 224"/>
                  <a:gd name="T91" fmla="*/ 28 h 95"/>
                  <a:gd name="T92" fmla="*/ 12 w 224"/>
                  <a:gd name="T93" fmla="*/ 19 h 95"/>
                  <a:gd name="T94" fmla="*/ 6 w 224"/>
                  <a:gd name="T95" fmla="*/ 10 h 95"/>
                  <a:gd name="T96" fmla="*/ 0 w 224"/>
                  <a:gd name="T97" fmla="*/ 0 h 95"/>
                  <a:gd name="T98" fmla="*/ 1 w 224"/>
                  <a:gd name="T99" fmla="*/ 5 h 95"/>
                  <a:gd name="T100" fmla="*/ 2 w 224"/>
                  <a:gd name="T101" fmla="*/ 10 h 95"/>
                  <a:gd name="T102" fmla="*/ 4 w 224"/>
                  <a:gd name="T103" fmla="*/ 13 h 95"/>
                  <a:gd name="T104" fmla="*/ 5 w 224"/>
                  <a:gd name="T105" fmla="*/ 18 h 95"/>
                  <a:gd name="T106" fmla="*/ 7 w 224"/>
                  <a:gd name="T107" fmla="*/ 23 h 95"/>
                  <a:gd name="T108" fmla="*/ 8 w 224"/>
                  <a:gd name="T109" fmla="*/ 26 h 95"/>
                  <a:gd name="T110" fmla="*/ 10 w 224"/>
                  <a:gd name="T111" fmla="*/ 30 h 95"/>
                  <a:gd name="T112" fmla="*/ 12 w 224"/>
                  <a:gd name="T113" fmla="*/ 35 h 9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24" h="95">
                    <a:moveTo>
                      <a:pt x="12" y="35"/>
                    </a:moveTo>
                    <a:lnTo>
                      <a:pt x="24" y="48"/>
                    </a:lnTo>
                    <a:lnTo>
                      <a:pt x="37" y="60"/>
                    </a:lnTo>
                    <a:lnTo>
                      <a:pt x="50" y="71"/>
                    </a:lnTo>
                    <a:lnTo>
                      <a:pt x="65" y="79"/>
                    </a:lnTo>
                    <a:lnTo>
                      <a:pt x="81" y="86"/>
                    </a:lnTo>
                    <a:lnTo>
                      <a:pt x="97" y="91"/>
                    </a:lnTo>
                    <a:lnTo>
                      <a:pt x="115" y="95"/>
                    </a:lnTo>
                    <a:lnTo>
                      <a:pt x="132" y="95"/>
                    </a:lnTo>
                    <a:lnTo>
                      <a:pt x="142" y="95"/>
                    </a:lnTo>
                    <a:lnTo>
                      <a:pt x="151" y="94"/>
                    </a:lnTo>
                    <a:lnTo>
                      <a:pt x="160" y="92"/>
                    </a:lnTo>
                    <a:lnTo>
                      <a:pt x="169" y="90"/>
                    </a:lnTo>
                    <a:lnTo>
                      <a:pt x="178" y="88"/>
                    </a:lnTo>
                    <a:lnTo>
                      <a:pt x="187" y="84"/>
                    </a:lnTo>
                    <a:lnTo>
                      <a:pt x="195" y="80"/>
                    </a:lnTo>
                    <a:lnTo>
                      <a:pt x="203" y="77"/>
                    </a:lnTo>
                    <a:lnTo>
                      <a:pt x="206" y="73"/>
                    </a:lnTo>
                    <a:lnTo>
                      <a:pt x="209" y="70"/>
                    </a:lnTo>
                    <a:lnTo>
                      <a:pt x="212" y="67"/>
                    </a:lnTo>
                    <a:lnTo>
                      <a:pt x="214" y="64"/>
                    </a:lnTo>
                    <a:lnTo>
                      <a:pt x="217" y="60"/>
                    </a:lnTo>
                    <a:lnTo>
                      <a:pt x="219" y="56"/>
                    </a:lnTo>
                    <a:lnTo>
                      <a:pt x="222" y="53"/>
                    </a:lnTo>
                    <a:lnTo>
                      <a:pt x="224" y="49"/>
                    </a:lnTo>
                    <a:lnTo>
                      <a:pt x="214" y="56"/>
                    </a:lnTo>
                    <a:lnTo>
                      <a:pt x="204" y="64"/>
                    </a:lnTo>
                    <a:lnTo>
                      <a:pt x="193" y="70"/>
                    </a:lnTo>
                    <a:lnTo>
                      <a:pt x="181" y="76"/>
                    </a:lnTo>
                    <a:lnTo>
                      <a:pt x="170" y="79"/>
                    </a:lnTo>
                    <a:lnTo>
                      <a:pt x="157" y="82"/>
                    </a:lnTo>
                    <a:lnTo>
                      <a:pt x="145" y="84"/>
                    </a:lnTo>
                    <a:lnTo>
                      <a:pt x="132" y="84"/>
                    </a:lnTo>
                    <a:lnTo>
                      <a:pt x="122" y="84"/>
                    </a:lnTo>
                    <a:lnTo>
                      <a:pt x="112" y="83"/>
                    </a:lnTo>
                    <a:lnTo>
                      <a:pt x="101" y="82"/>
                    </a:lnTo>
                    <a:lnTo>
                      <a:pt x="92" y="78"/>
                    </a:lnTo>
                    <a:lnTo>
                      <a:pt x="82" y="76"/>
                    </a:lnTo>
                    <a:lnTo>
                      <a:pt x="73" y="71"/>
                    </a:lnTo>
                    <a:lnTo>
                      <a:pt x="64" y="67"/>
                    </a:lnTo>
                    <a:lnTo>
                      <a:pt x="56" y="61"/>
                    </a:lnTo>
                    <a:lnTo>
                      <a:pt x="47" y="55"/>
                    </a:lnTo>
                    <a:lnTo>
                      <a:pt x="40" y="49"/>
                    </a:lnTo>
                    <a:lnTo>
                      <a:pt x="32" y="42"/>
                    </a:lnTo>
                    <a:lnTo>
                      <a:pt x="25" y="35"/>
                    </a:lnTo>
                    <a:lnTo>
                      <a:pt x="18" y="28"/>
                    </a:lnTo>
                    <a:lnTo>
                      <a:pt x="12" y="19"/>
                    </a:lnTo>
                    <a:lnTo>
                      <a:pt x="6" y="10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10"/>
                    </a:lnTo>
                    <a:lnTo>
                      <a:pt x="4" y="13"/>
                    </a:lnTo>
                    <a:lnTo>
                      <a:pt x="5" y="18"/>
                    </a:lnTo>
                    <a:lnTo>
                      <a:pt x="7" y="23"/>
                    </a:lnTo>
                    <a:lnTo>
                      <a:pt x="8" y="26"/>
                    </a:lnTo>
                    <a:lnTo>
                      <a:pt x="10" y="30"/>
                    </a:lnTo>
                    <a:lnTo>
                      <a:pt x="12" y="35"/>
                    </a:lnTo>
                    <a:close/>
                  </a:path>
                </a:pathLst>
              </a:custGeom>
              <a:solidFill>
                <a:srgbClr val="F2AF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2" name="Freeform 12">
                <a:extLst>
                  <a:ext uri="{FF2B5EF4-FFF2-40B4-BE49-F238E27FC236}">
                    <a16:creationId xmlns:a16="http://schemas.microsoft.com/office/drawing/2014/main" id="{C959C0E5-4194-7828-35B1-72D4BD7E7E26}"/>
                  </a:ext>
                </a:extLst>
              </p:cNvPr>
              <p:cNvSpPr/>
              <p:nvPr/>
            </p:nvSpPr>
            <p:spPr bwMode="auto">
              <a:xfrm>
                <a:off x="1135" y="2674"/>
                <a:ext cx="47" cy="18"/>
              </a:xfrm>
              <a:custGeom>
                <a:gdLst>
                  <a:gd name="T0" fmla="*/ 20 w 235"/>
                  <a:gd name="T1" fmla="*/ 50 h 106"/>
                  <a:gd name="T2" fmla="*/ 47 w 235"/>
                  <a:gd name="T3" fmla="*/ 76 h 106"/>
                  <a:gd name="T4" fmla="*/ 71 w 235"/>
                  <a:gd name="T5" fmla="*/ 90 h 106"/>
                  <a:gd name="T6" fmla="*/ 88 w 235"/>
                  <a:gd name="T7" fmla="*/ 98 h 106"/>
                  <a:gd name="T8" fmla="*/ 107 w 235"/>
                  <a:gd name="T9" fmla="*/ 104 h 106"/>
                  <a:gd name="T10" fmla="*/ 126 w 235"/>
                  <a:gd name="T11" fmla="*/ 106 h 106"/>
                  <a:gd name="T12" fmla="*/ 146 w 235"/>
                  <a:gd name="T13" fmla="*/ 106 h 106"/>
                  <a:gd name="T14" fmla="*/ 168 w 235"/>
                  <a:gd name="T15" fmla="*/ 102 h 106"/>
                  <a:gd name="T16" fmla="*/ 189 w 235"/>
                  <a:gd name="T17" fmla="*/ 95 h 106"/>
                  <a:gd name="T18" fmla="*/ 209 w 235"/>
                  <a:gd name="T19" fmla="*/ 84 h 106"/>
                  <a:gd name="T20" fmla="*/ 220 w 235"/>
                  <a:gd name="T21" fmla="*/ 76 h 106"/>
                  <a:gd name="T22" fmla="*/ 224 w 235"/>
                  <a:gd name="T23" fmla="*/ 70 h 106"/>
                  <a:gd name="T24" fmla="*/ 228 w 235"/>
                  <a:gd name="T25" fmla="*/ 63 h 106"/>
                  <a:gd name="T26" fmla="*/ 233 w 235"/>
                  <a:gd name="T27" fmla="*/ 57 h 106"/>
                  <a:gd name="T28" fmla="*/ 235 w 235"/>
                  <a:gd name="T29" fmla="*/ 53 h 106"/>
                  <a:gd name="T30" fmla="*/ 235 w 235"/>
                  <a:gd name="T31" fmla="*/ 52 h 106"/>
                  <a:gd name="T32" fmla="*/ 235 w 235"/>
                  <a:gd name="T33" fmla="*/ 52 h 106"/>
                  <a:gd name="T34" fmla="*/ 235 w 235"/>
                  <a:gd name="T35" fmla="*/ 52 h 106"/>
                  <a:gd name="T36" fmla="*/ 224 w 235"/>
                  <a:gd name="T37" fmla="*/ 62 h 106"/>
                  <a:gd name="T38" fmla="*/ 201 w 235"/>
                  <a:gd name="T39" fmla="*/ 77 h 106"/>
                  <a:gd name="T40" fmla="*/ 176 w 235"/>
                  <a:gd name="T41" fmla="*/ 88 h 106"/>
                  <a:gd name="T42" fmla="*/ 149 w 235"/>
                  <a:gd name="T43" fmla="*/ 94 h 106"/>
                  <a:gd name="T44" fmla="*/ 124 w 235"/>
                  <a:gd name="T45" fmla="*/ 95 h 106"/>
                  <a:gd name="T46" fmla="*/ 103 w 235"/>
                  <a:gd name="T47" fmla="*/ 92 h 106"/>
                  <a:gd name="T48" fmla="*/ 83 w 235"/>
                  <a:gd name="T49" fmla="*/ 84 h 106"/>
                  <a:gd name="T50" fmla="*/ 64 w 235"/>
                  <a:gd name="T51" fmla="*/ 75 h 106"/>
                  <a:gd name="T52" fmla="*/ 47 w 235"/>
                  <a:gd name="T53" fmla="*/ 63 h 106"/>
                  <a:gd name="T54" fmla="*/ 31 w 235"/>
                  <a:gd name="T55" fmla="*/ 47 h 106"/>
                  <a:gd name="T56" fmla="*/ 17 w 235"/>
                  <a:gd name="T57" fmla="*/ 30 h 106"/>
                  <a:gd name="T58" fmla="*/ 6 w 235"/>
                  <a:gd name="T59" fmla="*/ 11 h 106"/>
                  <a:gd name="T60" fmla="*/ 1 w 235"/>
                  <a:gd name="T61" fmla="*/ 5 h 106"/>
                  <a:gd name="T62" fmla="*/ 2 w 235"/>
                  <a:gd name="T63" fmla="*/ 14 h 106"/>
                  <a:gd name="T64" fmla="*/ 4 w 235"/>
                  <a:gd name="T65" fmla="*/ 21 h 106"/>
                  <a:gd name="T66" fmla="*/ 7 w 235"/>
                  <a:gd name="T67" fmla="*/ 29 h 10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35" h="105">
                    <a:moveTo>
                      <a:pt x="8" y="33"/>
                    </a:moveTo>
                    <a:lnTo>
                      <a:pt x="20" y="50"/>
                    </a:lnTo>
                    <a:lnTo>
                      <a:pt x="33" y="63"/>
                    </a:lnTo>
                    <a:lnTo>
                      <a:pt x="47" y="76"/>
                    </a:lnTo>
                    <a:lnTo>
                      <a:pt x="63" y="87"/>
                    </a:lnTo>
                    <a:lnTo>
                      <a:pt x="71" y="90"/>
                    </a:lnTo>
                    <a:lnTo>
                      <a:pt x="79" y="95"/>
                    </a:lnTo>
                    <a:lnTo>
                      <a:pt x="88" y="98"/>
                    </a:lnTo>
                    <a:lnTo>
                      <a:pt x="97" y="101"/>
                    </a:lnTo>
                    <a:lnTo>
                      <a:pt x="107" y="104"/>
                    </a:lnTo>
                    <a:lnTo>
                      <a:pt x="116" y="105"/>
                    </a:lnTo>
                    <a:lnTo>
                      <a:pt x="126" y="106"/>
                    </a:lnTo>
                    <a:lnTo>
                      <a:pt x="135" y="106"/>
                    </a:lnTo>
                    <a:lnTo>
                      <a:pt x="146" y="106"/>
                    </a:lnTo>
                    <a:lnTo>
                      <a:pt x="157" y="104"/>
                    </a:lnTo>
                    <a:lnTo>
                      <a:pt x="168" y="102"/>
                    </a:lnTo>
                    <a:lnTo>
                      <a:pt x="179" y="99"/>
                    </a:lnTo>
                    <a:lnTo>
                      <a:pt x="189" y="95"/>
                    </a:lnTo>
                    <a:lnTo>
                      <a:pt x="199" y="90"/>
                    </a:lnTo>
                    <a:lnTo>
                      <a:pt x="209" y="84"/>
                    </a:lnTo>
                    <a:lnTo>
                      <a:pt x="218" y="78"/>
                    </a:lnTo>
                    <a:lnTo>
                      <a:pt x="220" y="76"/>
                    </a:lnTo>
                    <a:lnTo>
                      <a:pt x="222" y="72"/>
                    </a:lnTo>
                    <a:lnTo>
                      <a:pt x="224" y="70"/>
                    </a:lnTo>
                    <a:lnTo>
                      <a:pt x="226" y="66"/>
                    </a:lnTo>
                    <a:lnTo>
                      <a:pt x="228" y="63"/>
                    </a:lnTo>
                    <a:lnTo>
                      <a:pt x="231" y="59"/>
                    </a:lnTo>
                    <a:lnTo>
                      <a:pt x="233" y="57"/>
                    </a:lnTo>
                    <a:lnTo>
                      <a:pt x="235" y="53"/>
                    </a:lnTo>
                    <a:lnTo>
                      <a:pt x="235" y="53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1"/>
                    </a:lnTo>
                    <a:lnTo>
                      <a:pt x="224" y="62"/>
                    </a:lnTo>
                    <a:lnTo>
                      <a:pt x="213" y="70"/>
                    </a:lnTo>
                    <a:lnTo>
                      <a:pt x="201" y="77"/>
                    </a:lnTo>
                    <a:lnTo>
                      <a:pt x="189" y="83"/>
                    </a:lnTo>
                    <a:lnTo>
                      <a:pt x="176" y="88"/>
                    </a:lnTo>
                    <a:lnTo>
                      <a:pt x="163" y="92"/>
                    </a:lnTo>
                    <a:lnTo>
                      <a:pt x="149" y="94"/>
                    </a:lnTo>
                    <a:lnTo>
                      <a:pt x="135" y="95"/>
                    </a:lnTo>
                    <a:lnTo>
                      <a:pt x="124" y="95"/>
                    </a:lnTo>
                    <a:lnTo>
                      <a:pt x="114" y="94"/>
                    </a:lnTo>
                    <a:lnTo>
                      <a:pt x="103" y="92"/>
                    </a:lnTo>
                    <a:lnTo>
                      <a:pt x="93" y="88"/>
                    </a:lnTo>
                    <a:lnTo>
                      <a:pt x="83" y="84"/>
                    </a:lnTo>
                    <a:lnTo>
                      <a:pt x="73" y="80"/>
                    </a:lnTo>
                    <a:lnTo>
                      <a:pt x="64" y="75"/>
                    </a:lnTo>
                    <a:lnTo>
                      <a:pt x="55" y="69"/>
                    </a:lnTo>
                    <a:lnTo>
                      <a:pt x="47" y="63"/>
                    </a:lnTo>
                    <a:lnTo>
                      <a:pt x="39" y="56"/>
                    </a:lnTo>
                    <a:lnTo>
                      <a:pt x="31" y="47"/>
                    </a:lnTo>
                    <a:lnTo>
                      <a:pt x="24" y="39"/>
                    </a:lnTo>
                    <a:lnTo>
                      <a:pt x="17" y="30"/>
                    </a:lnTo>
                    <a:lnTo>
                      <a:pt x="11" y="21"/>
                    </a:lnTo>
                    <a:lnTo>
                      <a:pt x="6" y="11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9"/>
                    </a:lnTo>
                    <a:lnTo>
                      <a:pt x="2" y="14"/>
                    </a:lnTo>
                    <a:lnTo>
                      <a:pt x="3" y="17"/>
                    </a:lnTo>
                    <a:lnTo>
                      <a:pt x="4" y="21"/>
                    </a:lnTo>
                    <a:lnTo>
                      <a:pt x="5" y="26"/>
                    </a:lnTo>
                    <a:lnTo>
                      <a:pt x="7" y="29"/>
                    </a:lnTo>
                    <a:lnTo>
                      <a:pt x="8" y="33"/>
                    </a:lnTo>
                    <a:close/>
                  </a:path>
                </a:pathLst>
              </a:custGeom>
              <a:solidFill>
                <a:srgbClr val="F2B1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" name="Freeform 13">
                <a:extLst>
                  <a:ext uri="{FF2B5EF4-FFF2-40B4-BE49-F238E27FC236}">
                    <a16:creationId xmlns:a16="http://schemas.microsoft.com/office/drawing/2014/main" id="{715F98C4-D25D-22A7-EE57-AA8239CF34D4}"/>
                  </a:ext>
                </a:extLst>
              </p:cNvPr>
              <p:cNvSpPr/>
              <p:nvPr/>
            </p:nvSpPr>
            <p:spPr bwMode="auto">
              <a:xfrm>
                <a:off x="1134" y="2672"/>
                <a:ext cx="49" cy="19"/>
              </a:xfrm>
              <a:custGeom>
                <a:gdLst>
                  <a:gd name="T0" fmla="*/ 10 w 242"/>
                  <a:gd name="T1" fmla="*/ 40 h 114"/>
                  <a:gd name="T2" fmla="*/ 22 w 242"/>
                  <a:gd name="T3" fmla="*/ 58 h 114"/>
                  <a:gd name="T4" fmla="*/ 36 w 242"/>
                  <a:gd name="T5" fmla="*/ 72 h 114"/>
                  <a:gd name="T6" fmla="*/ 51 w 242"/>
                  <a:gd name="T7" fmla="*/ 85 h 114"/>
                  <a:gd name="T8" fmla="*/ 68 w 242"/>
                  <a:gd name="T9" fmla="*/ 97 h 114"/>
                  <a:gd name="T10" fmla="*/ 86 w 242"/>
                  <a:gd name="T11" fmla="*/ 106 h 114"/>
                  <a:gd name="T12" fmla="*/ 105 w 242"/>
                  <a:gd name="T13" fmla="*/ 112 h 114"/>
                  <a:gd name="T14" fmla="*/ 126 w 242"/>
                  <a:gd name="T15" fmla="*/ 114 h 114"/>
                  <a:gd name="T16" fmla="*/ 149 w 242"/>
                  <a:gd name="T17" fmla="*/ 114 h 114"/>
                  <a:gd name="T18" fmla="*/ 174 w 242"/>
                  <a:gd name="T19" fmla="*/ 109 h 114"/>
                  <a:gd name="T20" fmla="*/ 197 w 242"/>
                  <a:gd name="T21" fmla="*/ 100 h 114"/>
                  <a:gd name="T22" fmla="*/ 218 w 242"/>
                  <a:gd name="T23" fmla="*/ 86 h 114"/>
                  <a:gd name="T24" fmla="*/ 229 w 242"/>
                  <a:gd name="T25" fmla="*/ 78 h 114"/>
                  <a:gd name="T26" fmla="*/ 232 w 242"/>
                  <a:gd name="T27" fmla="*/ 74 h 114"/>
                  <a:gd name="T28" fmla="*/ 233 w 242"/>
                  <a:gd name="T29" fmla="*/ 72 h 114"/>
                  <a:gd name="T30" fmla="*/ 235 w 242"/>
                  <a:gd name="T31" fmla="*/ 68 h 114"/>
                  <a:gd name="T32" fmla="*/ 237 w 242"/>
                  <a:gd name="T33" fmla="*/ 65 h 114"/>
                  <a:gd name="T34" fmla="*/ 238 w 242"/>
                  <a:gd name="T35" fmla="*/ 61 h 114"/>
                  <a:gd name="T36" fmla="*/ 240 w 242"/>
                  <a:gd name="T37" fmla="*/ 58 h 114"/>
                  <a:gd name="T38" fmla="*/ 241 w 242"/>
                  <a:gd name="T39" fmla="*/ 54 h 114"/>
                  <a:gd name="T40" fmla="*/ 230 w 242"/>
                  <a:gd name="T41" fmla="*/ 64 h 114"/>
                  <a:gd name="T42" fmla="*/ 207 w 242"/>
                  <a:gd name="T43" fmla="*/ 83 h 114"/>
                  <a:gd name="T44" fmla="*/ 180 w 242"/>
                  <a:gd name="T45" fmla="*/ 96 h 114"/>
                  <a:gd name="T46" fmla="*/ 151 w 242"/>
                  <a:gd name="T47" fmla="*/ 103 h 114"/>
                  <a:gd name="T48" fmla="*/ 125 w 242"/>
                  <a:gd name="T49" fmla="*/ 103 h 114"/>
                  <a:gd name="T50" fmla="*/ 102 w 242"/>
                  <a:gd name="T51" fmla="*/ 100 h 114"/>
                  <a:gd name="T52" fmla="*/ 82 w 242"/>
                  <a:gd name="T53" fmla="*/ 92 h 114"/>
                  <a:gd name="T54" fmla="*/ 63 w 242"/>
                  <a:gd name="T55" fmla="*/ 82 h 114"/>
                  <a:gd name="T56" fmla="*/ 45 w 242"/>
                  <a:gd name="T57" fmla="*/ 67 h 114"/>
                  <a:gd name="T58" fmla="*/ 30 w 242"/>
                  <a:gd name="T59" fmla="*/ 52 h 114"/>
                  <a:gd name="T60" fmla="*/ 16 w 242"/>
                  <a:gd name="T61" fmla="*/ 32 h 114"/>
                  <a:gd name="T62" fmla="*/ 5 w 242"/>
                  <a:gd name="T63" fmla="*/ 11 h 114"/>
                  <a:gd name="T64" fmla="*/ 0 w 242"/>
                  <a:gd name="T65" fmla="*/ 4 h 114"/>
                  <a:gd name="T66" fmla="*/ 1 w 242"/>
                  <a:gd name="T67" fmla="*/ 11 h 114"/>
                  <a:gd name="T68" fmla="*/ 2 w 242"/>
                  <a:gd name="T69" fmla="*/ 19 h 114"/>
                  <a:gd name="T70" fmla="*/ 3 w 242"/>
                  <a:gd name="T71" fmla="*/ 26 h 11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41" h="114">
                    <a:moveTo>
                      <a:pt x="4" y="30"/>
                    </a:moveTo>
                    <a:lnTo>
                      <a:pt x="10" y="40"/>
                    </a:lnTo>
                    <a:lnTo>
                      <a:pt x="16" y="49"/>
                    </a:lnTo>
                    <a:lnTo>
                      <a:pt x="22" y="58"/>
                    </a:lnTo>
                    <a:lnTo>
                      <a:pt x="29" y="65"/>
                    </a:lnTo>
                    <a:lnTo>
                      <a:pt x="36" y="72"/>
                    </a:lnTo>
                    <a:lnTo>
                      <a:pt x="44" y="79"/>
                    </a:lnTo>
                    <a:lnTo>
                      <a:pt x="51" y="85"/>
                    </a:lnTo>
                    <a:lnTo>
                      <a:pt x="60" y="91"/>
                    </a:lnTo>
                    <a:lnTo>
                      <a:pt x="68" y="97"/>
                    </a:lnTo>
                    <a:lnTo>
                      <a:pt x="77" y="101"/>
                    </a:lnTo>
                    <a:lnTo>
                      <a:pt x="86" y="106"/>
                    </a:lnTo>
                    <a:lnTo>
                      <a:pt x="96" y="108"/>
                    </a:lnTo>
                    <a:lnTo>
                      <a:pt x="105" y="112"/>
                    </a:lnTo>
                    <a:lnTo>
                      <a:pt x="116" y="113"/>
                    </a:lnTo>
                    <a:lnTo>
                      <a:pt x="126" y="114"/>
                    </a:lnTo>
                    <a:lnTo>
                      <a:pt x="136" y="114"/>
                    </a:lnTo>
                    <a:lnTo>
                      <a:pt x="149" y="114"/>
                    </a:lnTo>
                    <a:lnTo>
                      <a:pt x="161" y="112"/>
                    </a:lnTo>
                    <a:lnTo>
                      <a:pt x="174" y="109"/>
                    </a:lnTo>
                    <a:lnTo>
                      <a:pt x="185" y="106"/>
                    </a:lnTo>
                    <a:lnTo>
                      <a:pt x="197" y="100"/>
                    </a:lnTo>
                    <a:lnTo>
                      <a:pt x="208" y="94"/>
                    </a:lnTo>
                    <a:lnTo>
                      <a:pt x="218" y="86"/>
                    </a:lnTo>
                    <a:lnTo>
                      <a:pt x="228" y="79"/>
                    </a:lnTo>
                    <a:lnTo>
                      <a:pt x="229" y="78"/>
                    </a:lnTo>
                    <a:lnTo>
                      <a:pt x="230" y="76"/>
                    </a:lnTo>
                    <a:lnTo>
                      <a:pt x="232" y="74"/>
                    </a:lnTo>
                    <a:lnTo>
                      <a:pt x="232" y="73"/>
                    </a:lnTo>
                    <a:lnTo>
                      <a:pt x="233" y="72"/>
                    </a:lnTo>
                    <a:lnTo>
                      <a:pt x="234" y="70"/>
                    </a:lnTo>
                    <a:lnTo>
                      <a:pt x="235" y="68"/>
                    </a:lnTo>
                    <a:lnTo>
                      <a:pt x="236" y="67"/>
                    </a:lnTo>
                    <a:lnTo>
                      <a:pt x="237" y="65"/>
                    </a:lnTo>
                    <a:lnTo>
                      <a:pt x="237" y="64"/>
                    </a:lnTo>
                    <a:lnTo>
                      <a:pt x="238" y="61"/>
                    </a:lnTo>
                    <a:lnTo>
                      <a:pt x="239" y="59"/>
                    </a:lnTo>
                    <a:lnTo>
                      <a:pt x="240" y="58"/>
                    </a:lnTo>
                    <a:lnTo>
                      <a:pt x="241" y="55"/>
                    </a:lnTo>
                    <a:lnTo>
                      <a:pt x="241" y="54"/>
                    </a:lnTo>
                    <a:lnTo>
                      <a:pt x="242" y="52"/>
                    </a:lnTo>
                    <a:lnTo>
                      <a:pt x="230" y="64"/>
                    </a:lnTo>
                    <a:lnTo>
                      <a:pt x="219" y="73"/>
                    </a:lnTo>
                    <a:lnTo>
                      <a:pt x="207" y="83"/>
                    </a:lnTo>
                    <a:lnTo>
                      <a:pt x="194" y="90"/>
                    </a:lnTo>
                    <a:lnTo>
                      <a:pt x="180" y="96"/>
                    </a:lnTo>
                    <a:lnTo>
                      <a:pt x="166" y="100"/>
                    </a:lnTo>
                    <a:lnTo>
                      <a:pt x="151" y="103"/>
                    </a:lnTo>
                    <a:lnTo>
                      <a:pt x="136" y="103"/>
                    </a:lnTo>
                    <a:lnTo>
                      <a:pt x="125" y="103"/>
                    </a:lnTo>
                    <a:lnTo>
                      <a:pt x="114" y="102"/>
                    </a:lnTo>
                    <a:lnTo>
                      <a:pt x="102" y="100"/>
                    </a:lnTo>
                    <a:lnTo>
                      <a:pt x="92" y="96"/>
                    </a:lnTo>
                    <a:lnTo>
                      <a:pt x="82" y="92"/>
                    </a:lnTo>
                    <a:lnTo>
                      <a:pt x="72" y="88"/>
                    </a:lnTo>
                    <a:lnTo>
                      <a:pt x="63" y="82"/>
                    </a:lnTo>
                    <a:lnTo>
                      <a:pt x="54" y="74"/>
                    </a:lnTo>
                    <a:lnTo>
                      <a:pt x="45" y="67"/>
                    </a:lnTo>
                    <a:lnTo>
                      <a:pt x="37" y="60"/>
                    </a:lnTo>
                    <a:lnTo>
                      <a:pt x="30" y="52"/>
                    </a:lnTo>
                    <a:lnTo>
                      <a:pt x="23" y="42"/>
                    </a:lnTo>
                    <a:lnTo>
                      <a:pt x="16" y="32"/>
                    </a:lnTo>
                    <a:lnTo>
                      <a:pt x="10" y="22"/>
                    </a:lnTo>
                    <a:lnTo>
                      <a:pt x="5" y="11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1" y="11"/>
                    </a:lnTo>
                    <a:lnTo>
                      <a:pt x="1" y="16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3" y="26"/>
                    </a:lnTo>
                    <a:lnTo>
                      <a:pt x="4" y="30"/>
                    </a:lnTo>
                    <a:close/>
                  </a:path>
                </a:pathLst>
              </a:custGeom>
              <a:solidFill>
                <a:srgbClr val="F2B4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" name="Freeform 14">
                <a:extLst>
                  <a:ext uri="{FF2B5EF4-FFF2-40B4-BE49-F238E27FC236}">
                    <a16:creationId xmlns:a16="http://schemas.microsoft.com/office/drawing/2014/main" id="{19DD8B45-78FF-C1A3-880F-4EE77BF8CC02}"/>
                  </a:ext>
                </a:extLst>
              </p:cNvPr>
              <p:cNvSpPr/>
              <p:nvPr/>
            </p:nvSpPr>
            <p:spPr bwMode="auto">
              <a:xfrm>
                <a:off x="1134" y="2669"/>
                <a:ext cx="50" cy="21"/>
              </a:xfrm>
              <a:custGeom>
                <a:gdLst>
                  <a:gd name="T0" fmla="*/ 7 w 246"/>
                  <a:gd name="T1" fmla="*/ 39 h 123"/>
                  <a:gd name="T2" fmla="*/ 18 w 246"/>
                  <a:gd name="T3" fmla="*/ 58 h 123"/>
                  <a:gd name="T4" fmla="*/ 32 w 246"/>
                  <a:gd name="T5" fmla="*/ 75 h 123"/>
                  <a:gd name="T6" fmla="*/ 48 w 246"/>
                  <a:gd name="T7" fmla="*/ 91 h 123"/>
                  <a:gd name="T8" fmla="*/ 65 w 246"/>
                  <a:gd name="T9" fmla="*/ 103 h 123"/>
                  <a:gd name="T10" fmla="*/ 84 w 246"/>
                  <a:gd name="T11" fmla="*/ 112 h 123"/>
                  <a:gd name="T12" fmla="*/ 104 w 246"/>
                  <a:gd name="T13" fmla="*/ 120 h 123"/>
                  <a:gd name="T14" fmla="*/ 125 w 246"/>
                  <a:gd name="T15" fmla="*/ 123 h 123"/>
                  <a:gd name="T16" fmla="*/ 150 w 246"/>
                  <a:gd name="T17" fmla="*/ 122 h 123"/>
                  <a:gd name="T18" fmla="*/ 177 w 246"/>
                  <a:gd name="T19" fmla="*/ 116 h 123"/>
                  <a:gd name="T20" fmla="*/ 202 w 246"/>
                  <a:gd name="T21" fmla="*/ 105 h 123"/>
                  <a:gd name="T22" fmla="*/ 225 w 246"/>
                  <a:gd name="T23" fmla="*/ 90 h 123"/>
                  <a:gd name="T24" fmla="*/ 238 w 246"/>
                  <a:gd name="T25" fmla="*/ 76 h 123"/>
                  <a:gd name="T26" fmla="*/ 241 w 246"/>
                  <a:gd name="T27" fmla="*/ 69 h 123"/>
                  <a:gd name="T28" fmla="*/ 243 w 246"/>
                  <a:gd name="T29" fmla="*/ 62 h 123"/>
                  <a:gd name="T30" fmla="*/ 245 w 246"/>
                  <a:gd name="T31" fmla="*/ 56 h 123"/>
                  <a:gd name="T32" fmla="*/ 236 w 246"/>
                  <a:gd name="T33" fmla="*/ 66 h 123"/>
                  <a:gd name="T34" fmla="*/ 211 w 246"/>
                  <a:gd name="T35" fmla="*/ 87 h 123"/>
                  <a:gd name="T36" fmla="*/ 183 w 246"/>
                  <a:gd name="T37" fmla="*/ 103 h 123"/>
                  <a:gd name="T38" fmla="*/ 152 w 246"/>
                  <a:gd name="T39" fmla="*/ 111 h 123"/>
                  <a:gd name="T40" fmla="*/ 125 w 246"/>
                  <a:gd name="T41" fmla="*/ 112 h 123"/>
                  <a:gd name="T42" fmla="*/ 101 w 246"/>
                  <a:gd name="T43" fmla="*/ 108 h 123"/>
                  <a:gd name="T44" fmla="*/ 80 w 246"/>
                  <a:gd name="T45" fmla="*/ 99 h 123"/>
                  <a:gd name="T46" fmla="*/ 61 w 246"/>
                  <a:gd name="T47" fmla="*/ 87 h 123"/>
                  <a:gd name="T48" fmla="*/ 43 w 246"/>
                  <a:gd name="T49" fmla="*/ 73 h 123"/>
                  <a:gd name="T50" fmla="*/ 28 w 246"/>
                  <a:gd name="T51" fmla="*/ 55 h 123"/>
                  <a:gd name="T52" fmla="*/ 15 w 246"/>
                  <a:gd name="T53" fmla="*/ 34 h 123"/>
                  <a:gd name="T54" fmla="*/ 4 w 246"/>
                  <a:gd name="T55" fmla="*/ 12 h 123"/>
                  <a:gd name="T56" fmla="*/ 0 w 246"/>
                  <a:gd name="T57" fmla="*/ 3 h 123"/>
                  <a:gd name="T58" fmla="*/ 0 w 246"/>
                  <a:gd name="T59" fmla="*/ 11 h 123"/>
                  <a:gd name="T60" fmla="*/ 0 w 246"/>
                  <a:gd name="T61" fmla="*/ 18 h 123"/>
                  <a:gd name="T62" fmla="*/ 1 w 246"/>
                  <a:gd name="T63" fmla="*/ 25 h 1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46" h="123">
                    <a:moveTo>
                      <a:pt x="1" y="28"/>
                    </a:moveTo>
                    <a:lnTo>
                      <a:pt x="7" y="39"/>
                    </a:lnTo>
                    <a:lnTo>
                      <a:pt x="12" y="49"/>
                    </a:lnTo>
                    <a:lnTo>
                      <a:pt x="18" y="58"/>
                    </a:lnTo>
                    <a:lnTo>
                      <a:pt x="25" y="67"/>
                    </a:lnTo>
                    <a:lnTo>
                      <a:pt x="32" y="75"/>
                    </a:lnTo>
                    <a:lnTo>
                      <a:pt x="40" y="84"/>
                    </a:lnTo>
                    <a:lnTo>
                      <a:pt x="48" y="91"/>
                    </a:lnTo>
                    <a:lnTo>
                      <a:pt x="56" y="97"/>
                    </a:lnTo>
                    <a:lnTo>
                      <a:pt x="65" y="103"/>
                    </a:lnTo>
                    <a:lnTo>
                      <a:pt x="74" y="108"/>
                    </a:lnTo>
                    <a:lnTo>
                      <a:pt x="84" y="112"/>
                    </a:lnTo>
                    <a:lnTo>
                      <a:pt x="94" y="116"/>
                    </a:lnTo>
                    <a:lnTo>
                      <a:pt x="104" y="120"/>
                    </a:lnTo>
                    <a:lnTo>
                      <a:pt x="115" y="122"/>
                    </a:lnTo>
                    <a:lnTo>
                      <a:pt x="125" y="123"/>
                    </a:lnTo>
                    <a:lnTo>
                      <a:pt x="136" y="123"/>
                    </a:lnTo>
                    <a:lnTo>
                      <a:pt x="150" y="122"/>
                    </a:lnTo>
                    <a:lnTo>
                      <a:pt x="164" y="120"/>
                    </a:lnTo>
                    <a:lnTo>
                      <a:pt x="177" y="116"/>
                    </a:lnTo>
                    <a:lnTo>
                      <a:pt x="190" y="111"/>
                    </a:lnTo>
                    <a:lnTo>
                      <a:pt x="202" y="105"/>
                    </a:lnTo>
                    <a:lnTo>
                      <a:pt x="214" y="98"/>
                    </a:lnTo>
                    <a:lnTo>
                      <a:pt x="225" y="90"/>
                    </a:lnTo>
                    <a:lnTo>
                      <a:pt x="236" y="79"/>
                    </a:lnTo>
                    <a:lnTo>
                      <a:pt x="238" y="76"/>
                    </a:lnTo>
                    <a:lnTo>
                      <a:pt x="239" y="73"/>
                    </a:lnTo>
                    <a:lnTo>
                      <a:pt x="241" y="69"/>
                    </a:lnTo>
                    <a:lnTo>
                      <a:pt x="242" y="66"/>
                    </a:lnTo>
                    <a:lnTo>
                      <a:pt x="243" y="62"/>
                    </a:lnTo>
                    <a:lnTo>
                      <a:pt x="244" y="60"/>
                    </a:lnTo>
                    <a:lnTo>
                      <a:pt x="245" y="56"/>
                    </a:lnTo>
                    <a:lnTo>
                      <a:pt x="246" y="52"/>
                    </a:lnTo>
                    <a:lnTo>
                      <a:pt x="236" y="66"/>
                    </a:lnTo>
                    <a:lnTo>
                      <a:pt x="223" y="78"/>
                    </a:lnTo>
                    <a:lnTo>
                      <a:pt x="211" y="87"/>
                    </a:lnTo>
                    <a:lnTo>
                      <a:pt x="197" y="96"/>
                    </a:lnTo>
                    <a:lnTo>
                      <a:pt x="183" y="103"/>
                    </a:lnTo>
                    <a:lnTo>
                      <a:pt x="168" y="108"/>
                    </a:lnTo>
                    <a:lnTo>
                      <a:pt x="152" y="111"/>
                    </a:lnTo>
                    <a:lnTo>
                      <a:pt x="136" y="112"/>
                    </a:lnTo>
                    <a:lnTo>
                      <a:pt x="125" y="112"/>
                    </a:lnTo>
                    <a:lnTo>
                      <a:pt x="113" y="110"/>
                    </a:lnTo>
                    <a:lnTo>
                      <a:pt x="101" y="108"/>
                    </a:lnTo>
                    <a:lnTo>
                      <a:pt x="91" y="104"/>
                    </a:lnTo>
                    <a:lnTo>
                      <a:pt x="80" y="99"/>
                    </a:lnTo>
                    <a:lnTo>
                      <a:pt x="70" y="94"/>
                    </a:lnTo>
                    <a:lnTo>
                      <a:pt x="61" y="87"/>
                    </a:lnTo>
                    <a:lnTo>
                      <a:pt x="52" y="80"/>
                    </a:lnTo>
                    <a:lnTo>
                      <a:pt x="43" y="73"/>
                    </a:lnTo>
                    <a:lnTo>
                      <a:pt x="35" y="64"/>
                    </a:lnTo>
                    <a:lnTo>
                      <a:pt x="28" y="55"/>
                    </a:lnTo>
                    <a:lnTo>
                      <a:pt x="21" y="45"/>
                    </a:lnTo>
                    <a:lnTo>
                      <a:pt x="15" y="34"/>
                    </a:lnTo>
                    <a:lnTo>
                      <a:pt x="9" y="22"/>
                    </a:lnTo>
                    <a:lnTo>
                      <a:pt x="4" y="12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1" y="21"/>
                    </a:lnTo>
                    <a:lnTo>
                      <a:pt x="1" y="25"/>
                    </a:lnTo>
                    <a:lnTo>
                      <a:pt x="1" y="28"/>
                    </a:lnTo>
                    <a:close/>
                  </a:path>
                </a:pathLst>
              </a:custGeom>
              <a:solidFill>
                <a:srgbClr val="F3B6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5" name="Freeform 15">
                <a:extLst>
                  <a:ext uri="{FF2B5EF4-FFF2-40B4-BE49-F238E27FC236}">
                    <a16:creationId xmlns:a16="http://schemas.microsoft.com/office/drawing/2014/main" id="{27B5F1BB-AC88-8EC4-B6F1-8B925869A848}"/>
                  </a:ext>
                </a:extLst>
              </p:cNvPr>
              <p:cNvSpPr/>
              <p:nvPr/>
            </p:nvSpPr>
            <p:spPr bwMode="auto">
              <a:xfrm>
                <a:off x="1134" y="2667"/>
                <a:ext cx="50" cy="22"/>
              </a:xfrm>
              <a:custGeom>
                <a:gdLst>
                  <a:gd name="T0" fmla="*/ 5 w 249"/>
                  <a:gd name="T1" fmla="*/ 40 h 132"/>
                  <a:gd name="T2" fmla="*/ 16 w 249"/>
                  <a:gd name="T3" fmla="*/ 61 h 132"/>
                  <a:gd name="T4" fmla="*/ 30 w 249"/>
                  <a:gd name="T5" fmla="*/ 79 h 132"/>
                  <a:gd name="T6" fmla="*/ 45 w 249"/>
                  <a:gd name="T7" fmla="*/ 96 h 132"/>
                  <a:gd name="T8" fmla="*/ 63 w 249"/>
                  <a:gd name="T9" fmla="*/ 111 h 132"/>
                  <a:gd name="T10" fmla="*/ 82 w 249"/>
                  <a:gd name="T11" fmla="*/ 121 h 132"/>
                  <a:gd name="T12" fmla="*/ 102 w 249"/>
                  <a:gd name="T13" fmla="*/ 129 h 132"/>
                  <a:gd name="T14" fmla="*/ 125 w 249"/>
                  <a:gd name="T15" fmla="*/ 132 h 132"/>
                  <a:gd name="T16" fmla="*/ 151 w 249"/>
                  <a:gd name="T17" fmla="*/ 132 h 132"/>
                  <a:gd name="T18" fmla="*/ 180 w 249"/>
                  <a:gd name="T19" fmla="*/ 125 h 132"/>
                  <a:gd name="T20" fmla="*/ 207 w 249"/>
                  <a:gd name="T21" fmla="*/ 112 h 132"/>
                  <a:gd name="T22" fmla="*/ 230 w 249"/>
                  <a:gd name="T23" fmla="*/ 93 h 132"/>
                  <a:gd name="T24" fmla="*/ 243 w 249"/>
                  <a:gd name="T25" fmla="*/ 77 h 132"/>
                  <a:gd name="T26" fmla="*/ 245 w 249"/>
                  <a:gd name="T27" fmla="*/ 71 h 132"/>
                  <a:gd name="T28" fmla="*/ 247 w 249"/>
                  <a:gd name="T29" fmla="*/ 64 h 132"/>
                  <a:gd name="T30" fmla="*/ 249 w 249"/>
                  <a:gd name="T31" fmla="*/ 58 h 132"/>
                  <a:gd name="T32" fmla="*/ 239 w 249"/>
                  <a:gd name="T33" fmla="*/ 69 h 132"/>
                  <a:gd name="T34" fmla="*/ 214 w 249"/>
                  <a:gd name="T35" fmla="*/ 94 h 132"/>
                  <a:gd name="T36" fmla="*/ 185 w 249"/>
                  <a:gd name="T37" fmla="*/ 112 h 132"/>
                  <a:gd name="T38" fmla="*/ 161 w 249"/>
                  <a:gd name="T39" fmla="*/ 119 h 132"/>
                  <a:gd name="T40" fmla="*/ 145 w 249"/>
                  <a:gd name="T41" fmla="*/ 121 h 132"/>
                  <a:gd name="T42" fmla="*/ 124 w 249"/>
                  <a:gd name="T43" fmla="*/ 121 h 132"/>
                  <a:gd name="T44" fmla="*/ 100 w 249"/>
                  <a:gd name="T45" fmla="*/ 117 h 132"/>
                  <a:gd name="T46" fmla="*/ 79 w 249"/>
                  <a:gd name="T47" fmla="*/ 108 h 132"/>
                  <a:gd name="T48" fmla="*/ 59 w 249"/>
                  <a:gd name="T49" fmla="*/ 95 h 132"/>
                  <a:gd name="T50" fmla="*/ 42 w 249"/>
                  <a:gd name="T51" fmla="*/ 79 h 132"/>
                  <a:gd name="T52" fmla="*/ 27 w 249"/>
                  <a:gd name="T53" fmla="*/ 60 h 132"/>
                  <a:gd name="T54" fmla="*/ 14 w 249"/>
                  <a:gd name="T55" fmla="*/ 37 h 132"/>
                  <a:gd name="T56" fmla="*/ 5 w 249"/>
                  <a:gd name="T57" fmla="*/ 14 h 132"/>
                  <a:gd name="T58" fmla="*/ 1 w 249"/>
                  <a:gd name="T59" fmla="*/ 4 h 132"/>
                  <a:gd name="T60" fmla="*/ 0 w 249"/>
                  <a:gd name="T61" fmla="*/ 11 h 132"/>
                  <a:gd name="T62" fmla="*/ 0 w 249"/>
                  <a:gd name="T63" fmla="*/ 18 h 132"/>
                  <a:gd name="T64" fmla="*/ 0 w 249"/>
                  <a:gd name="T65" fmla="*/ 26 h 13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49" h="132">
                    <a:moveTo>
                      <a:pt x="0" y="29"/>
                    </a:moveTo>
                    <a:lnTo>
                      <a:pt x="5" y="40"/>
                    </a:lnTo>
                    <a:lnTo>
                      <a:pt x="10" y="51"/>
                    </a:lnTo>
                    <a:lnTo>
                      <a:pt x="16" y="61"/>
                    </a:lnTo>
                    <a:lnTo>
                      <a:pt x="23" y="71"/>
                    </a:lnTo>
                    <a:lnTo>
                      <a:pt x="30" y="79"/>
                    </a:lnTo>
                    <a:lnTo>
                      <a:pt x="37" y="89"/>
                    </a:lnTo>
                    <a:lnTo>
                      <a:pt x="45" y="96"/>
                    </a:lnTo>
                    <a:lnTo>
                      <a:pt x="54" y="103"/>
                    </a:lnTo>
                    <a:lnTo>
                      <a:pt x="63" y="111"/>
                    </a:lnTo>
                    <a:lnTo>
                      <a:pt x="72" y="117"/>
                    </a:lnTo>
                    <a:lnTo>
                      <a:pt x="82" y="121"/>
                    </a:lnTo>
                    <a:lnTo>
                      <a:pt x="92" y="125"/>
                    </a:lnTo>
                    <a:lnTo>
                      <a:pt x="102" y="129"/>
                    </a:lnTo>
                    <a:lnTo>
                      <a:pt x="114" y="131"/>
                    </a:lnTo>
                    <a:lnTo>
                      <a:pt x="125" y="132"/>
                    </a:lnTo>
                    <a:lnTo>
                      <a:pt x="136" y="132"/>
                    </a:lnTo>
                    <a:lnTo>
                      <a:pt x="151" y="132"/>
                    </a:lnTo>
                    <a:lnTo>
                      <a:pt x="166" y="129"/>
                    </a:lnTo>
                    <a:lnTo>
                      <a:pt x="180" y="125"/>
                    </a:lnTo>
                    <a:lnTo>
                      <a:pt x="194" y="119"/>
                    </a:lnTo>
                    <a:lnTo>
                      <a:pt x="207" y="112"/>
                    </a:lnTo>
                    <a:lnTo>
                      <a:pt x="219" y="102"/>
                    </a:lnTo>
                    <a:lnTo>
                      <a:pt x="230" y="93"/>
                    </a:lnTo>
                    <a:lnTo>
                      <a:pt x="242" y="81"/>
                    </a:lnTo>
                    <a:lnTo>
                      <a:pt x="243" y="77"/>
                    </a:lnTo>
                    <a:lnTo>
                      <a:pt x="244" y="75"/>
                    </a:lnTo>
                    <a:lnTo>
                      <a:pt x="245" y="71"/>
                    </a:lnTo>
                    <a:lnTo>
                      <a:pt x="246" y="67"/>
                    </a:lnTo>
                    <a:lnTo>
                      <a:pt x="247" y="64"/>
                    </a:lnTo>
                    <a:lnTo>
                      <a:pt x="248" y="60"/>
                    </a:lnTo>
                    <a:lnTo>
                      <a:pt x="249" y="58"/>
                    </a:lnTo>
                    <a:lnTo>
                      <a:pt x="249" y="54"/>
                    </a:lnTo>
                    <a:lnTo>
                      <a:pt x="239" y="69"/>
                    </a:lnTo>
                    <a:lnTo>
                      <a:pt x="227" y="82"/>
                    </a:lnTo>
                    <a:lnTo>
                      <a:pt x="214" y="94"/>
                    </a:lnTo>
                    <a:lnTo>
                      <a:pt x="200" y="103"/>
                    </a:lnTo>
                    <a:lnTo>
                      <a:pt x="185" y="112"/>
                    </a:lnTo>
                    <a:lnTo>
                      <a:pt x="169" y="117"/>
                    </a:lnTo>
                    <a:lnTo>
                      <a:pt x="161" y="119"/>
                    </a:lnTo>
                    <a:lnTo>
                      <a:pt x="153" y="120"/>
                    </a:lnTo>
                    <a:lnTo>
                      <a:pt x="145" y="121"/>
                    </a:lnTo>
                    <a:lnTo>
                      <a:pt x="136" y="121"/>
                    </a:lnTo>
                    <a:lnTo>
                      <a:pt x="124" y="121"/>
                    </a:lnTo>
                    <a:lnTo>
                      <a:pt x="113" y="120"/>
                    </a:lnTo>
                    <a:lnTo>
                      <a:pt x="100" y="117"/>
                    </a:lnTo>
                    <a:lnTo>
                      <a:pt x="90" y="113"/>
                    </a:lnTo>
                    <a:lnTo>
                      <a:pt x="79" y="108"/>
                    </a:lnTo>
                    <a:lnTo>
                      <a:pt x="69" y="102"/>
                    </a:lnTo>
                    <a:lnTo>
                      <a:pt x="59" y="95"/>
                    </a:lnTo>
                    <a:lnTo>
                      <a:pt x="50" y="88"/>
                    </a:lnTo>
                    <a:lnTo>
                      <a:pt x="42" y="79"/>
                    </a:lnTo>
                    <a:lnTo>
                      <a:pt x="34" y="70"/>
                    </a:lnTo>
                    <a:lnTo>
                      <a:pt x="27" y="60"/>
                    </a:lnTo>
                    <a:lnTo>
                      <a:pt x="20" y="49"/>
                    </a:lnTo>
                    <a:lnTo>
                      <a:pt x="14" y="37"/>
                    </a:lnTo>
                    <a:lnTo>
                      <a:pt x="9" y="26"/>
                    </a:lnTo>
                    <a:lnTo>
                      <a:pt x="5" y="14"/>
                    </a:lnTo>
                    <a:lnTo>
                      <a:pt x="1" y="0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18"/>
                    </a:lnTo>
                    <a:lnTo>
                      <a:pt x="0" y="22"/>
                    </a:lnTo>
                    <a:lnTo>
                      <a:pt x="0" y="26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3B6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6" name="Freeform 16">
                <a:extLst>
                  <a:ext uri="{FF2B5EF4-FFF2-40B4-BE49-F238E27FC236}">
                    <a16:creationId xmlns:a16="http://schemas.microsoft.com/office/drawing/2014/main" id="{A4691EA3-B20D-0E7F-BA85-27C913A917B1}"/>
                  </a:ext>
                </a:extLst>
              </p:cNvPr>
              <p:cNvSpPr/>
              <p:nvPr/>
            </p:nvSpPr>
            <p:spPr bwMode="auto">
              <a:xfrm>
                <a:off x="1134" y="2665"/>
                <a:ext cx="51" cy="23"/>
              </a:xfrm>
              <a:custGeom>
                <a:gdLst>
                  <a:gd name="T0" fmla="*/ 4 w 251"/>
                  <a:gd name="T1" fmla="*/ 40 h 140"/>
                  <a:gd name="T2" fmla="*/ 15 w 251"/>
                  <a:gd name="T3" fmla="*/ 62 h 140"/>
                  <a:gd name="T4" fmla="*/ 28 w 251"/>
                  <a:gd name="T5" fmla="*/ 83 h 140"/>
                  <a:gd name="T6" fmla="*/ 43 w 251"/>
                  <a:gd name="T7" fmla="*/ 101 h 140"/>
                  <a:gd name="T8" fmla="*/ 61 w 251"/>
                  <a:gd name="T9" fmla="*/ 115 h 140"/>
                  <a:gd name="T10" fmla="*/ 80 w 251"/>
                  <a:gd name="T11" fmla="*/ 127 h 140"/>
                  <a:gd name="T12" fmla="*/ 101 w 251"/>
                  <a:gd name="T13" fmla="*/ 136 h 140"/>
                  <a:gd name="T14" fmla="*/ 125 w 251"/>
                  <a:gd name="T15" fmla="*/ 140 h 140"/>
                  <a:gd name="T16" fmla="*/ 152 w 251"/>
                  <a:gd name="T17" fmla="*/ 139 h 140"/>
                  <a:gd name="T18" fmla="*/ 183 w 251"/>
                  <a:gd name="T19" fmla="*/ 131 h 140"/>
                  <a:gd name="T20" fmla="*/ 211 w 251"/>
                  <a:gd name="T21" fmla="*/ 115 h 140"/>
                  <a:gd name="T22" fmla="*/ 236 w 251"/>
                  <a:gd name="T23" fmla="*/ 94 h 140"/>
                  <a:gd name="T24" fmla="*/ 247 w 251"/>
                  <a:gd name="T25" fmla="*/ 77 h 140"/>
                  <a:gd name="T26" fmla="*/ 249 w 251"/>
                  <a:gd name="T27" fmla="*/ 71 h 140"/>
                  <a:gd name="T28" fmla="*/ 250 w 251"/>
                  <a:gd name="T29" fmla="*/ 64 h 140"/>
                  <a:gd name="T30" fmla="*/ 251 w 251"/>
                  <a:gd name="T31" fmla="*/ 58 h 140"/>
                  <a:gd name="T32" fmla="*/ 247 w 251"/>
                  <a:gd name="T33" fmla="*/ 62 h 140"/>
                  <a:gd name="T34" fmla="*/ 236 w 251"/>
                  <a:gd name="T35" fmla="*/ 78 h 140"/>
                  <a:gd name="T36" fmla="*/ 223 w 251"/>
                  <a:gd name="T37" fmla="*/ 91 h 140"/>
                  <a:gd name="T38" fmla="*/ 209 w 251"/>
                  <a:gd name="T39" fmla="*/ 103 h 140"/>
                  <a:gd name="T40" fmla="*/ 195 w 251"/>
                  <a:gd name="T41" fmla="*/ 114 h 140"/>
                  <a:gd name="T42" fmla="*/ 179 w 251"/>
                  <a:gd name="T43" fmla="*/ 121 h 140"/>
                  <a:gd name="T44" fmla="*/ 162 w 251"/>
                  <a:gd name="T45" fmla="*/ 126 h 140"/>
                  <a:gd name="T46" fmla="*/ 145 w 251"/>
                  <a:gd name="T47" fmla="*/ 130 h 140"/>
                  <a:gd name="T48" fmla="*/ 124 w 251"/>
                  <a:gd name="T49" fmla="*/ 128 h 140"/>
                  <a:gd name="T50" fmla="*/ 100 w 251"/>
                  <a:gd name="T51" fmla="*/ 124 h 140"/>
                  <a:gd name="T52" fmla="*/ 78 w 251"/>
                  <a:gd name="T53" fmla="*/ 114 h 140"/>
                  <a:gd name="T54" fmla="*/ 58 w 251"/>
                  <a:gd name="T55" fmla="*/ 101 h 140"/>
                  <a:gd name="T56" fmla="*/ 41 w 251"/>
                  <a:gd name="T57" fmla="*/ 84 h 140"/>
                  <a:gd name="T58" fmla="*/ 26 w 251"/>
                  <a:gd name="T59" fmla="*/ 62 h 140"/>
                  <a:gd name="T60" fmla="*/ 14 w 251"/>
                  <a:gd name="T61" fmla="*/ 40 h 140"/>
                  <a:gd name="T62" fmla="*/ 6 w 251"/>
                  <a:gd name="T63" fmla="*/ 15 h 140"/>
                  <a:gd name="T64" fmla="*/ 2 w 251"/>
                  <a:gd name="T65" fmla="*/ 4 h 140"/>
                  <a:gd name="T66" fmla="*/ 1 w 251"/>
                  <a:gd name="T67" fmla="*/ 11 h 140"/>
                  <a:gd name="T68" fmla="*/ 1 w 251"/>
                  <a:gd name="T69" fmla="*/ 17 h 140"/>
                  <a:gd name="T70" fmla="*/ 0 w 251"/>
                  <a:gd name="T71" fmla="*/ 24 h 14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51" h="140">
                    <a:moveTo>
                      <a:pt x="0" y="28"/>
                    </a:moveTo>
                    <a:lnTo>
                      <a:pt x="4" y="40"/>
                    </a:lnTo>
                    <a:lnTo>
                      <a:pt x="9" y="50"/>
                    </a:lnTo>
                    <a:lnTo>
                      <a:pt x="15" y="62"/>
                    </a:lnTo>
                    <a:lnTo>
                      <a:pt x="21" y="73"/>
                    </a:lnTo>
                    <a:lnTo>
                      <a:pt x="28" y="83"/>
                    </a:lnTo>
                    <a:lnTo>
                      <a:pt x="35" y="92"/>
                    </a:lnTo>
                    <a:lnTo>
                      <a:pt x="43" y="101"/>
                    </a:lnTo>
                    <a:lnTo>
                      <a:pt x="52" y="108"/>
                    </a:lnTo>
                    <a:lnTo>
                      <a:pt x="61" y="115"/>
                    </a:lnTo>
                    <a:lnTo>
                      <a:pt x="70" y="122"/>
                    </a:lnTo>
                    <a:lnTo>
                      <a:pt x="80" y="127"/>
                    </a:lnTo>
                    <a:lnTo>
                      <a:pt x="91" y="132"/>
                    </a:lnTo>
                    <a:lnTo>
                      <a:pt x="101" y="136"/>
                    </a:lnTo>
                    <a:lnTo>
                      <a:pt x="113" y="138"/>
                    </a:lnTo>
                    <a:lnTo>
                      <a:pt x="125" y="140"/>
                    </a:lnTo>
                    <a:lnTo>
                      <a:pt x="136" y="140"/>
                    </a:lnTo>
                    <a:lnTo>
                      <a:pt x="152" y="139"/>
                    </a:lnTo>
                    <a:lnTo>
                      <a:pt x="168" y="136"/>
                    </a:lnTo>
                    <a:lnTo>
                      <a:pt x="183" y="131"/>
                    </a:lnTo>
                    <a:lnTo>
                      <a:pt x="197" y="124"/>
                    </a:lnTo>
                    <a:lnTo>
                      <a:pt x="211" y="115"/>
                    </a:lnTo>
                    <a:lnTo>
                      <a:pt x="223" y="106"/>
                    </a:lnTo>
                    <a:lnTo>
                      <a:pt x="236" y="94"/>
                    </a:lnTo>
                    <a:lnTo>
                      <a:pt x="246" y="80"/>
                    </a:lnTo>
                    <a:lnTo>
                      <a:pt x="247" y="77"/>
                    </a:lnTo>
                    <a:lnTo>
                      <a:pt x="248" y="73"/>
                    </a:lnTo>
                    <a:lnTo>
                      <a:pt x="249" y="71"/>
                    </a:lnTo>
                    <a:lnTo>
                      <a:pt x="249" y="67"/>
                    </a:lnTo>
                    <a:lnTo>
                      <a:pt x="250" y="64"/>
                    </a:lnTo>
                    <a:lnTo>
                      <a:pt x="250" y="61"/>
                    </a:lnTo>
                    <a:lnTo>
                      <a:pt x="251" y="58"/>
                    </a:lnTo>
                    <a:lnTo>
                      <a:pt x="251" y="54"/>
                    </a:lnTo>
                    <a:lnTo>
                      <a:pt x="247" y="62"/>
                    </a:lnTo>
                    <a:lnTo>
                      <a:pt x="241" y="71"/>
                    </a:lnTo>
                    <a:lnTo>
                      <a:pt x="236" y="78"/>
                    </a:lnTo>
                    <a:lnTo>
                      <a:pt x="229" y="85"/>
                    </a:lnTo>
                    <a:lnTo>
                      <a:pt x="223" y="91"/>
                    </a:lnTo>
                    <a:lnTo>
                      <a:pt x="216" y="98"/>
                    </a:lnTo>
                    <a:lnTo>
                      <a:pt x="209" y="103"/>
                    </a:lnTo>
                    <a:lnTo>
                      <a:pt x="202" y="109"/>
                    </a:lnTo>
                    <a:lnTo>
                      <a:pt x="195" y="114"/>
                    </a:lnTo>
                    <a:lnTo>
                      <a:pt x="187" y="118"/>
                    </a:lnTo>
                    <a:lnTo>
                      <a:pt x="179" y="121"/>
                    </a:lnTo>
                    <a:lnTo>
                      <a:pt x="171" y="124"/>
                    </a:lnTo>
                    <a:lnTo>
                      <a:pt x="162" y="126"/>
                    </a:lnTo>
                    <a:lnTo>
                      <a:pt x="154" y="128"/>
                    </a:lnTo>
                    <a:lnTo>
                      <a:pt x="145" y="130"/>
                    </a:lnTo>
                    <a:lnTo>
                      <a:pt x="136" y="130"/>
                    </a:lnTo>
                    <a:lnTo>
                      <a:pt x="124" y="128"/>
                    </a:lnTo>
                    <a:lnTo>
                      <a:pt x="112" y="127"/>
                    </a:lnTo>
                    <a:lnTo>
                      <a:pt x="100" y="124"/>
                    </a:lnTo>
                    <a:lnTo>
                      <a:pt x="89" y="120"/>
                    </a:lnTo>
                    <a:lnTo>
                      <a:pt x="78" y="114"/>
                    </a:lnTo>
                    <a:lnTo>
                      <a:pt x="68" y="108"/>
                    </a:lnTo>
                    <a:lnTo>
                      <a:pt x="58" y="101"/>
                    </a:lnTo>
                    <a:lnTo>
                      <a:pt x="49" y="92"/>
                    </a:lnTo>
                    <a:lnTo>
                      <a:pt x="41" y="84"/>
                    </a:lnTo>
                    <a:lnTo>
                      <a:pt x="33" y="73"/>
                    </a:lnTo>
                    <a:lnTo>
                      <a:pt x="26" y="62"/>
                    </a:lnTo>
                    <a:lnTo>
                      <a:pt x="20" y="52"/>
                    </a:lnTo>
                    <a:lnTo>
                      <a:pt x="14" y="40"/>
                    </a:lnTo>
                    <a:lnTo>
                      <a:pt x="10" y="27"/>
                    </a:lnTo>
                    <a:lnTo>
                      <a:pt x="6" y="15"/>
                    </a:lnTo>
                    <a:lnTo>
                      <a:pt x="3" y="0"/>
                    </a:lnTo>
                    <a:lnTo>
                      <a:pt x="2" y="4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1" y="13"/>
                    </a:lnTo>
                    <a:lnTo>
                      <a:pt x="1" y="17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3B8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7" name="Freeform 17">
                <a:extLst>
                  <a:ext uri="{FF2B5EF4-FFF2-40B4-BE49-F238E27FC236}">
                    <a16:creationId xmlns:a16="http://schemas.microsoft.com/office/drawing/2014/main" id="{00AFB3E7-015C-0A8E-6C54-1A9626A5564B}"/>
                  </a:ext>
                </a:extLst>
              </p:cNvPr>
              <p:cNvSpPr/>
              <p:nvPr/>
            </p:nvSpPr>
            <p:spPr bwMode="auto">
              <a:xfrm>
                <a:off x="1135" y="2663"/>
                <a:ext cx="50" cy="24"/>
              </a:xfrm>
              <a:custGeom>
                <a:gdLst>
                  <a:gd name="T0" fmla="*/ 4 w 251"/>
                  <a:gd name="T1" fmla="*/ 39 h 146"/>
                  <a:gd name="T2" fmla="*/ 13 w 251"/>
                  <a:gd name="T3" fmla="*/ 62 h 146"/>
                  <a:gd name="T4" fmla="*/ 26 w 251"/>
                  <a:gd name="T5" fmla="*/ 85 h 146"/>
                  <a:gd name="T6" fmla="*/ 41 w 251"/>
                  <a:gd name="T7" fmla="*/ 104 h 146"/>
                  <a:gd name="T8" fmla="*/ 58 w 251"/>
                  <a:gd name="T9" fmla="*/ 120 h 146"/>
                  <a:gd name="T10" fmla="*/ 78 w 251"/>
                  <a:gd name="T11" fmla="*/ 133 h 146"/>
                  <a:gd name="T12" fmla="*/ 99 w 251"/>
                  <a:gd name="T13" fmla="*/ 142 h 146"/>
                  <a:gd name="T14" fmla="*/ 123 w 251"/>
                  <a:gd name="T15" fmla="*/ 146 h 146"/>
                  <a:gd name="T16" fmla="*/ 144 w 251"/>
                  <a:gd name="T17" fmla="*/ 146 h 146"/>
                  <a:gd name="T18" fmla="*/ 160 w 251"/>
                  <a:gd name="T19" fmla="*/ 144 h 146"/>
                  <a:gd name="T20" fmla="*/ 184 w 251"/>
                  <a:gd name="T21" fmla="*/ 137 h 146"/>
                  <a:gd name="T22" fmla="*/ 213 w 251"/>
                  <a:gd name="T23" fmla="*/ 119 h 146"/>
                  <a:gd name="T24" fmla="*/ 238 w 251"/>
                  <a:gd name="T25" fmla="*/ 94 h 146"/>
                  <a:gd name="T26" fmla="*/ 249 w 251"/>
                  <a:gd name="T27" fmla="*/ 76 h 146"/>
                  <a:gd name="T28" fmla="*/ 250 w 251"/>
                  <a:gd name="T29" fmla="*/ 70 h 146"/>
                  <a:gd name="T30" fmla="*/ 251 w 251"/>
                  <a:gd name="T31" fmla="*/ 62 h 146"/>
                  <a:gd name="T32" fmla="*/ 251 w 251"/>
                  <a:gd name="T33" fmla="*/ 57 h 146"/>
                  <a:gd name="T34" fmla="*/ 247 w 251"/>
                  <a:gd name="T35" fmla="*/ 62 h 146"/>
                  <a:gd name="T36" fmla="*/ 237 w 251"/>
                  <a:gd name="T37" fmla="*/ 79 h 146"/>
                  <a:gd name="T38" fmla="*/ 224 w 251"/>
                  <a:gd name="T39" fmla="*/ 95 h 146"/>
                  <a:gd name="T40" fmla="*/ 210 w 251"/>
                  <a:gd name="T41" fmla="*/ 108 h 146"/>
                  <a:gd name="T42" fmla="*/ 196 w 251"/>
                  <a:gd name="T43" fmla="*/ 119 h 146"/>
                  <a:gd name="T44" fmla="*/ 179 w 251"/>
                  <a:gd name="T45" fmla="*/ 127 h 146"/>
                  <a:gd name="T46" fmla="*/ 162 w 251"/>
                  <a:gd name="T47" fmla="*/ 133 h 146"/>
                  <a:gd name="T48" fmla="*/ 144 w 251"/>
                  <a:gd name="T49" fmla="*/ 136 h 146"/>
                  <a:gd name="T50" fmla="*/ 123 w 251"/>
                  <a:gd name="T51" fmla="*/ 136 h 146"/>
                  <a:gd name="T52" fmla="*/ 98 w 251"/>
                  <a:gd name="T53" fmla="*/ 130 h 146"/>
                  <a:gd name="T54" fmla="*/ 76 w 251"/>
                  <a:gd name="T55" fmla="*/ 120 h 146"/>
                  <a:gd name="T56" fmla="*/ 57 w 251"/>
                  <a:gd name="T57" fmla="*/ 106 h 146"/>
                  <a:gd name="T58" fmla="*/ 39 w 251"/>
                  <a:gd name="T59" fmla="*/ 88 h 146"/>
                  <a:gd name="T60" fmla="*/ 25 w 251"/>
                  <a:gd name="T61" fmla="*/ 66 h 146"/>
                  <a:gd name="T62" fmla="*/ 14 w 251"/>
                  <a:gd name="T63" fmla="*/ 41 h 146"/>
                  <a:gd name="T64" fmla="*/ 7 w 251"/>
                  <a:gd name="T65" fmla="*/ 15 h 146"/>
                  <a:gd name="T66" fmla="*/ 4 w 251"/>
                  <a:gd name="T67" fmla="*/ 3 h 146"/>
                  <a:gd name="T68" fmla="*/ 3 w 251"/>
                  <a:gd name="T69" fmla="*/ 10 h 146"/>
                  <a:gd name="T70" fmla="*/ 1 w 251"/>
                  <a:gd name="T71" fmla="*/ 16 h 146"/>
                  <a:gd name="T72" fmla="*/ 0 w 251"/>
                  <a:gd name="T73" fmla="*/ 22 h 14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51" h="146">
                    <a:moveTo>
                      <a:pt x="0" y="25"/>
                    </a:moveTo>
                    <a:lnTo>
                      <a:pt x="4" y="39"/>
                    </a:lnTo>
                    <a:lnTo>
                      <a:pt x="8" y="51"/>
                    </a:lnTo>
                    <a:lnTo>
                      <a:pt x="13" y="62"/>
                    </a:lnTo>
                    <a:lnTo>
                      <a:pt x="19" y="74"/>
                    </a:lnTo>
                    <a:lnTo>
                      <a:pt x="26" y="85"/>
                    </a:lnTo>
                    <a:lnTo>
                      <a:pt x="33" y="95"/>
                    </a:lnTo>
                    <a:lnTo>
                      <a:pt x="41" y="104"/>
                    </a:lnTo>
                    <a:lnTo>
                      <a:pt x="49" y="113"/>
                    </a:lnTo>
                    <a:lnTo>
                      <a:pt x="58" y="120"/>
                    </a:lnTo>
                    <a:lnTo>
                      <a:pt x="68" y="127"/>
                    </a:lnTo>
                    <a:lnTo>
                      <a:pt x="78" y="133"/>
                    </a:lnTo>
                    <a:lnTo>
                      <a:pt x="89" y="138"/>
                    </a:lnTo>
                    <a:lnTo>
                      <a:pt x="99" y="142"/>
                    </a:lnTo>
                    <a:lnTo>
                      <a:pt x="112" y="145"/>
                    </a:lnTo>
                    <a:lnTo>
                      <a:pt x="123" y="146"/>
                    </a:lnTo>
                    <a:lnTo>
                      <a:pt x="135" y="146"/>
                    </a:lnTo>
                    <a:lnTo>
                      <a:pt x="144" y="146"/>
                    </a:lnTo>
                    <a:lnTo>
                      <a:pt x="152" y="145"/>
                    </a:lnTo>
                    <a:lnTo>
                      <a:pt x="160" y="144"/>
                    </a:lnTo>
                    <a:lnTo>
                      <a:pt x="168" y="142"/>
                    </a:lnTo>
                    <a:lnTo>
                      <a:pt x="184" y="137"/>
                    </a:lnTo>
                    <a:lnTo>
                      <a:pt x="199" y="128"/>
                    </a:lnTo>
                    <a:lnTo>
                      <a:pt x="213" y="119"/>
                    </a:lnTo>
                    <a:lnTo>
                      <a:pt x="226" y="107"/>
                    </a:lnTo>
                    <a:lnTo>
                      <a:pt x="238" y="94"/>
                    </a:lnTo>
                    <a:lnTo>
                      <a:pt x="248" y="79"/>
                    </a:lnTo>
                    <a:lnTo>
                      <a:pt x="249" y="76"/>
                    </a:lnTo>
                    <a:lnTo>
                      <a:pt x="249" y="72"/>
                    </a:lnTo>
                    <a:lnTo>
                      <a:pt x="250" y="70"/>
                    </a:lnTo>
                    <a:lnTo>
                      <a:pt x="250" y="66"/>
                    </a:lnTo>
                    <a:lnTo>
                      <a:pt x="251" y="62"/>
                    </a:lnTo>
                    <a:lnTo>
                      <a:pt x="251" y="60"/>
                    </a:lnTo>
                    <a:lnTo>
                      <a:pt x="251" y="57"/>
                    </a:lnTo>
                    <a:lnTo>
                      <a:pt x="251" y="53"/>
                    </a:lnTo>
                    <a:lnTo>
                      <a:pt x="247" y="62"/>
                    </a:lnTo>
                    <a:lnTo>
                      <a:pt x="242" y="71"/>
                    </a:lnTo>
                    <a:lnTo>
                      <a:pt x="237" y="79"/>
                    </a:lnTo>
                    <a:lnTo>
                      <a:pt x="231" y="86"/>
                    </a:lnTo>
                    <a:lnTo>
                      <a:pt x="224" y="95"/>
                    </a:lnTo>
                    <a:lnTo>
                      <a:pt x="217" y="101"/>
                    </a:lnTo>
                    <a:lnTo>
                      <a:pt x="210" y="108"/>
                    </a:lnTo>
                    <a:lnTo>
                      <a:pt x="203" y="113"/>
                    </a:lnTo>
                    <a:lnTo>
                      <a:pt x="196" y="119"/>
                    </a:lnTo>
                    <a:lnTo>
                      <a:pt x="188" y="122"/>
                    </a:lnTo>
                    <a:lnTo>
                      <a:pt x="179" y="127"/>
                    </a:lnTo>
                    <a:lnTo>
                      <a:pt x="171" y="130"/>
                    </a:lnTo>
                    <a:lnTo>
                      <a:pt x="162" y="133"/>
                    </a:lnTo>
                    <a:lnTo>
                      <a:pt x="153" y="134"/>
                    </a:lnTo>
                    <a:lnTo>
                      <a:pt x="144" y="136"/>
                    </a:lnTo>
                    <a:lnTo>
                      <a:pt x="135" y="136"/>
                    </a:lnTo>
                    <a:lnTo>
                      <a:pt x="123" y="136"/>
                    </a:lnTo>
                    <a:lnTo>
                      <a:pt x="111" y="133"/>
                    </a:lnTo>
                    <a:lnTo>
                      <a:pt x="98" y="130"/>
                    </a:lnTo>
                    <a:lnTo>
                      <a:pt x="87" y="126"/>
                    </a:lnTo>
                    <a:lnTo>
                      <a:pt x="76" y="120"/>
                    </a:lnTo>
                    <a:lnTo>
                      <a:pt x="66" y="113"/>
                    </a:lnTo>
                    <a:lnTo>
                      <a:pt x="57" y="106"/>
                    </a:lnTo>
                    <a:lnTo>
                      <a:pt x="48" y="97"/>
                    </a:lnTo>
                    <a:lnTo>
                      <a:pt x="39" y="88"/>
                    </a:lnTo>
                    <a:lnTo>
                      <a:pt x="32" y="77"/>
                    </a:lnTo>
                    <a:lnTo>
                      <a:pt x="25" y="66"/>
                    </a:lnTo>
                    <a:lnTo>
                      <a:pt x="19" y="54"/>
                    </a:lnTo>
                    <a:lnTo>
                      <a:pt x="14" y="41"/>
                    </a:lnTo>
                    <a:lnTo>
                      <a:pt x="10" y="28"/>
                    </a:lnTo>
                    <a:lnTo>
                      <a:pt x="7" y="15"/>
                    </a:lnTo>
                    <a:lnTo>
                      <a:pt x="5" y="0"/>
                    </a:lnTo>
                    <a:lnTo>
                      <a:pt x="4" y="3"/>
                    </a:lnTo>
                    <a:lnTo>
                      <a:pt x="3" y="6"/>
                    </a:lnTo>
                    <a:lnTo>
                      <a:pt x="3" y="10"/>
                    </a:lnTo>
                    <a:lnTo>
                      <a:pt x="2" y="12"/>
                    </a:lnTo>
                    <a:lnTo>
                      <a:pt x="1" y="16"/>
                    </a:lnTo>
                    <a:lnTo>
                      <a:pt x="1" y="19"/>
                    </a:lnTo>
                    <a:lnTo>
                      <a:pt x="0" y="22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3BA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8" name="Freeform 18">
                <a:extLst>
                  <a:ext uri="{FF2B5EF4-FFF2-40B4-BE49-F238E27FC236}">
                    <a16:creationId xmlns:a16="http://schemas.microsoft.com/office/drawing/2014/main" id="{CCBA7436-F184-5E43-46B8-3321F61439A4}"/>
                  </a:ext>
                </a:extLst>
              </p:cNvPr>
              <p:cNvSpPr/>
              <p:nvPr/>
            </p:nvSpPr>
            <p:spPr bwMode="auto">
              <a:xfrm>
                <a:off x="1135" y="2661"/>
                <a:ext cx="50" cy="25"/>
              </a:xfrm>
              <a:custGeom>
                <a:gdLst>
                  <a:gd name="T0" fmla="*/ 3 w 249"/>
                  <a:gd name="T1" fmla="*/ 39 h 154"/>
                  <a:gd name="T2" fmla="*/ 11 w 249"/>
                  <a:gd name="T3" fmla="*/ 64 h 154"/>
                  <a:gd name="T4" fmla="*/ 23 w 249"/>
                  <a:gd name="T5" fmla="*/ 86 h 154"/>
                  <a:gd name="T6" fmla="*/ 38 w 249"/>
                  <a:gd name="T7" fmla="*/ 108 h 154"/>
                  <a:gd name="T8" fmla="*/ 55 w 249"/>
                  <a:gd name="T9" fmla="*/ 125 h 154"/>
                  <a:gd name="T10" fmla="*/ 75 w 249"/>
                  <a:gd name="T11" fmla="*/ 138 h 154"/>
                  <a:gd name="T12" fmla="*/ 97 w 249"/>
                  <a:gd name="T13" fmla="*/ 148 h 154"/>
                  <a:gd name="T14" fmla="*/ 121 w 249"/>
                  <a:gd name="T15" fmla="*/ 152 h 154"/>
                  <a:gd name="T16" fmla="*/ 142 w 249"/>
                  <a:gd name="T17" fmla="*/ 154 h 154"/>
                  <a:gd name="T18" fmla="*/ 159 w 249"/>
                  <a:gd name="T19" fmla="*/ 150 h 154"/>
                  <a:gd name="T20" fmla="*/ 176 w 249"/>
                  <a:gd name="T21" fmla="*/ 145 h 154"/>
                  <a:gd name="T22" fmla="*/ 192 w 249"/>
                  <a:gd name="T23" fmla="*/ 138 h 154"/>
                  <a:gd name="T24" fmla="*/ 206 w 249"/>
                  <a:gd name="T25" fmla="*/ 127 h 154"/>
                  <a:gd name="T26" fmla="*/ 220 w 249"/>
                  <a:gd name="T27" fmla="*/ 115 h 154"/>
                  <a:gd name="T28" fmla="*/ 233 w 249"/>
                  <a:gd name="T29" fmla="*/ 102 h 154"/>
                  <a:gd name="T30" fmla="*/ 244 w 249"/>
                  <a:gd name="T31" fmla="*/ 86 h 154"/>
                  <a:gd name="T32" fmla="*/ 249 w 249"/>
                  <a:gd name="T33" fmla="*/ 74 h 154"/>
                  <a:gd name="T34" fmla="*/ 249 w 249"/>
                  <a:gd name="T35" fmla="*/ 69 h 154"/>
                  <a:gd name="T36" fmla="*/ 249 w 249"/>
                  <a:gd name="T37" fmla="*/ 63 h 154"/>
                  <a:gd name="T38" fmla="*/ 249 w 249"/>
                  <a:gd name="T39" fmla="*/ 57 h 154"/>
                  <a:gd name="T40" fmla="*/ 245 w 249"/>
                  <a:gd name="T41" fmla="*/ 63 h 154"/>
                  <a:gd name="T42" fmla="*/ 236 w 249"/>
                  <a:gd name="T43" fmla="*/ 80 h 154"/>
                  <a:gd name="T44" fmla="*/ 223 w 249"/>
                  <a:gd name="T45" fmla="*/ 97 h 154"/>
                  <a:gd name="T46" fmla="*/ 210 w 249"/>
                  <a:gd name="T47" fmla="*/ 112 h 154"/>
                  <a:gd name="T48" fmla="*/ 195 w 249"/>
                  <a:gd name="T49" fmla="*/ 124 h 154"/>
                  <a:gd name="T50" fmla="*/ 179 w 249"/>
                  <a:gd name="T51" fmla="*/ 133 h 154"/>
                  <a:gd name="T52" fmla="*/ 161 w 249"/>
                  <a:gd name="T53" fmla="*/ 139 h 154"/>
                  <a:gd name="T54" fmla="*/ 143 w 249"/>
                  <a:gd name="T55" fmla="*/ 143 h 154"/>
                  <a:gd name="T56" fmla="*/ 121 w 249"/>
                  <a:gd name="T57" fmla="*/ 142 h 154"/>
                  <a:gd name="T58" fmla="*/ 96 w 249"/>
                  <a:gd name="T59" fmla="*/ 137 h 154"/>
                  <a:gd name="T60" fmla="*/ 74 w 249"/>
                  <a:gd name="T61" fmla="*/ 126 h 154"/>
                  <a:gd name="T62" fmla="*/ 54 w 249"/>
                  <a:gd name="T63" fmla="*/ 110 h 154"/>
                  <a:gd name="T64" fmla="*/ 37 w 249"/>
                  <a:gd name="T65" fmla="*/ 91 h 154"/>
                  <a:gd name="T66" fmla="*/ 24 w 249"/>
                  <a:gd name="T67" fmla="*/ 69 h 154"/>
                  <a:gd name="T68" fmla="*/ 14 w 249"/>
                  <a:gd name="T69" fmla="*/ 43 h 154"/>
                  <a:gd name="T70" fmla="*/ 8 w 249"/>
                  <a:gd name="T71" fmla="*/ 15 h 154"/>
                  <a:gd name="T72" fmla="*/ 5 w 249"/>
                  <a:gd name="T73" fmla="*/ 3 h 154"/>
                  <a:gd name="T74" fmla="*/ 4 w 249"/>
                  <a:gd name="T75" fmla="*/ 9 h 154"/>
                  <a:gd name="T76" fmla="*/ 2 w 249"/>
                  <a:gd name="T77" fmla="*/ 16 h 154"/>
                  <a:gd name="T78" fmla="*/ 1 w 249"/>
                  <a:gd name="T79" fmla="*/ 22 h 15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49" h="154">
                    <a:moveTo>
                      <a:pt x="0" y="24"/>
                    </a:moveTo>
                    <a:lnTo>
                      <a:pt x="3" y="39"/>
                    </a:lnTo>
                    <a:lnTo>
                      <a:pt x="7" y="51"/>
                    </a:lnTo>
                    <a:lnTo>
                      <a:pt x="11" y="64"/>
                    </a:lnTo>
                    <a:lnTo>
                      <a:pt x="17" y="76"/>
                    </a:lnTo>
                    <a:lnTo>
                      <a:pt x="23" y="86"/>
                    </a:lnTo>
                    <a:lnTo>
                      <a:pt x="30" y="97"/>
                    </a:lnTo>
                    <a:lnTo>
                      <a:pt x="38" y="108"/>
                    </a:lnTo>
                    <a:lnTo>
                      <a:pt x="46" y="116"/>
                    </a:lnTo>
                    <a:lnTo>
                      <a:pt x="55" y="125"/>
                    </a:lnTo>
                    <a:lnTo>
                      <a:pt x="65" y="132"/>
                    </a:lnTo>
                    <a:lnTo>
                      <a:pt x="75" y="138"/>
                    </a:lnTo>
                    <a:lnTo>
                      <a:pt x="86" y="144"/>
                    </a:lnTo>
                    <a:lnTo>
                      <a:pt x="97" y="148"/>
                    </a:lnTo>
                    <a:lnTo>
                      <a:pt x="109" y="151"/>
                    </a:lnTo>
                    <a:lnTo>
                      <a:pt x="121" y="152"/>
                    </a:lnTo>
                    <a:lnTo>
                      <a:pt x="133" y="154"/>
                    </a:lnTo>
                    <a:lnTo>
                      <a:pt x="142" y="154"/>
                    </a:lnTo>
                    <a:lnTo>
                      <a:pt x="151" y="152"/>
                    </a:lnTo>
                    <a:lnTo>
                      <a:pt x="159" y="150"/>
                    </a:lnTo>
                    <a:lnTo>
                      <a:pt x="168" y="148"/>
                    </a:lnTo>
                    <a:lnTo>
                      <a:pt x="176" y="145"/>
                    </a:lnTo>
                    <a:lnTo>
                      <a:pt x="184" y="142"/>
                    </a:lnTo>
                    <a:lnTo>
                      <a:pt x="192" y="138"/>
                    </a:lnTo>
                    <a:lnTo>
                      <a:pt x="199" y="133"/>
                    </a:lnTo>
                    <a:lnTo>
                      <a:pt x="206" y="127"/>
                    </a:lnTo>
                    <a:lnTo>
                      <a:pt x="213" y="122"/>
                    </a:lnTo>
                    <a:lnTo>
                      <a:pt x="220" y="115"/>
                    </a:lnTo>
                    <a:lnTo>
                      <a:pt x="226" y="109"/>
                    </a:lnTo>
                    <a:lnTo>
                      <a:pt x="233" y="102"/>
                    </a:lnTo>
                    <a:lnTo>
                      <a:pt x="238" y="95"/>
                    </a:lnTo>
                    <a:lnTo>
                      <a:pt x="244" y="86"/>
                    </a:lnTo>
                    <a:lnTo>
                      <a:pt x="248" y="78"/>
                    </a:lnTo>
                    <a:lnTo>
                      <a:pt x="249" y="74"/>
                    </a:lnTo>
                    <a:lnTo>
                      <a:pt x="249" y="72"/>
                    </a:lnTo>
                    <a:lnTo>
                      <a:pt x="249" y="69"/>
                    </a:lnTo>
                    <a:lnTo>
                      <a:pt x="249" y="65"/>
                    </a:lnTo>
                    <a:lnTo>
                      <a:pt x="249" y="63"/>
                    </a:lnTo>
                    <a:lnTo>
                      <a:pt x="249" y="59"/>
                    </a:lnTo>
                    <a:lnTo>
                      <a:pt x="249" y="57"/>
                    </a:lnTo>
                    <a:lnTo>
                      <a:pt x="249" y="53"/>
                    </a:lnTo>
                    <a:lnTo>
                      <a:pt x="245" y="63"/>
                    </a:lnTo>
                    <a:lnTo>
                      <a:pt x="241" y="72"/>
                    </a:lnTo>
                    <a:lnTo>
                      <a:pt x="236" y="80"/>
                    </a:lnTo>
                    <a:lnTo>
                      <a:pt x="230" y="89"/>
                    </a:lnTo>
                    <a:lnTo>
                      <a:pt x="223" y="97"/>
                    </a:lnTo>
                    <a:lnTo>
                      <a:pt x="217" y="104"/>
                    </a:lnTo>
                    <a:lnTo>
                      <a:pt x="210" y="112"/>
                    </a:lnTo>
                    <a:lnTo>
                      <a:pt x="203" y="118"/>
                    </a:lnTo>
                    <a:lnTo>
                      <a:pt x="195" y="124"/>
                    </a:lnTo>
                    <a:lnTo>
                      <a:pt x="187" y="128"/>
                    </a:lnTo>
                    <a:lnTo>
                      <a:pt x="179" y="133"/>
                    </a:lnTo>
                    <a:lnTo>
                      <a:pt x="170" y="136"/>
                    </a:lnTo>
                    <a:lnTo>
                      <a:pt x="161" y="139"/>
                    </a:lnTo>
                    <a:lnTo>
                      <a:pt x="152" y="142"/>
                    </a:lnTo>
                    <a:lnTo>
                      <a:pt x="143" y="143"/>
                    </a:lnTo>
                    <a:lnTo>
                      <a:pt x="133" y="143"/>
                    </a:lnTo>
                    <a:lnTo>
                      <a:pt x="121" y="142"/>
                    </a:lnTo>
                    <a:lnTo>
                      <a:pt x="109" y="140"/>
                    </a:lnTo>
                    <a:lnTo>
                      <a:pt x="96" y="137"/>
                    </a:lnTo>
                    <a:lnTo>
                      <a:pt x="85" y="132"/>
                    </a:lnTo>
                    <a:lnTo>
                      <a:pt x="74" y="126"/>
                    </a:lnTo>
                    <a:lnTo>
                      <a:pt x="64" y="119"/>
                    </a:lnTo>
                    <a:lnTo>
                      <a:pt x="54" y="110"/>
                    </a:lnTo>
                    <a:lnTo>
                      <a:pt x="45" y="101"/>
                    </a:lnTo>
                    <a:lnTo>
                      <a:pt x="37" y="91"/>
                    </a:lnTo>
                    <a:lnTo>
                      <a:pt x="30" y="80"/>
                    </a:lnTo>
                    <a:lnTo>
                      <a:pt x="24" y="69"/>
                    </a:lnTo>
                    <a:lnTo>
                      <a:pt x="18" y="57"/>
                    </a:lnTo>
                    <a:lnTo>
                      <a:pt x="14" y="43"/>
                    </a:lnTo>
                    <a:lnTo>
                      <a:pt x="10" y="29"/>
                    </a:lnTo>
                    <a:lnTo>
                      <a:pt x="8" y="15"/>
                    </a:lnTo>
                    <a:lnTo>
                      <a:pt x="6" y="0"/>
                    </a:lnTo>
                    <a:lnTo>
                      <a:pt x="5" y="3"/>
                    </a:lnTo>
                    <a:lnTo>
                      <a:pt x="4" y="6"/>
                    </a:lnTo>
                    <a:lnTo>
                      <a:pt x="4" y="9"/>
                    </a:lnTo>
                    <a:lnTo>
                      <a:pt x="3" y="12"/>
                    </a:lnTo>
                    <a:lnTo>
                      <a:pt x="2" y="16"/>
                    </a:lnTo>
                    <a:lnTo>
                      <a:pt x="1" y="18"/>
                    </a:lnTo>
                    <a:lnTo>
                      <a:pt x="1" y="22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4BD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9" name="Freeform 19">
                <a:extLst>
                  <a:ext uri="{FF2B5EF4-FFF2-40B4-BE49-F238E27FC236}">
                    <a16:creationId xmlns:a16="http://schemas.microsoft.com/office/drawing/2014/main" id="{7CD0C68E-14AD-FA0D-E080-1FBEC5C5BE18}"/>
                  </a:ext>
                </a:extLst>
              </p:cNvPr>
              <p:cNvSpPr/>
              <p:nvPr/>
            </p:nvSpPr>
            <p:spPr bwMode="auto">
              <a:xfrm>
                <a:off x="1136" y="2659"/>
                <a:ext cx="49" cy="26"/>
              </a:xfrm>
              <a:custGeom>
                <a:gdLst>
                  <a:gd name="T0" fmla="*/ 2 w 246"/>
                  <a:gd name="T1" fmla="*/ 38 h 159"/>
                  <a:gd name="T2" fmla="*/ 9 w 246"/>
                  <a:gd name="T3" fmla="*/ 64 h 159"/>
                  <a:gd name="T4" fmla="*/ 20 w 246"/>
                  <a:gd name="T5" fmla="*/ 89 h 159"/>
                  <a:gd name="T6" fmla="*/ 34 w 246"/>
                  <a:gd name="T7" fmla="*/ 111 h 159"/>
                  <a:gd name="T8" fmla="*/ 52 w 246"/>
                  <a:gd name="T9" fmla="*/ 129 h 159"/>
                  <a:gd name="T10" fmla="*/ 71 w 246"/>
                  <a:gd name="T11" fmla="*/ 143 h 159"/>
                  <a:gd name="T12" fmla="*/ 93 w 246"/>
                  <a:gd name="T13" fmla="*/ 153 h 159"/>
                  <a:gd name="T14" fmla="*/ 118 w 246"/>
                  <a:gd name="T15" fmla="*/ 159 h 159"/>
                  <a:gd name="T16" fmla="*/ 139 w 246"/>
                  <a:gd name="T17" fmla="*/ 159 h 159"/>
                  <a:gd name="T18" fmla="*/ 157 w 246"/>
                  <a:gd name="T19" fmla="*/ 156 h 159"/>
                  <a:gd name="T20" fmla="*/ 174 w 246"/>
                  <a:gd name="T21" fmla="*/ 150 h 159"/>
                  <a:gd name="T22" fmla="*/ 191 w 246"/>
                  <a:gd name="T23" fmla="*/ 142 h 159"/>
                  <a:gd name="T24" fmla="*/ 205 w 246"/>
                  <a:gd name="T25" fmla="*/ 131 h 159"/>
                  <a:gd name="T26" fmla="*/ 219 w 246"/>
                  <a:gd name="T27" fmla="*/ 118 h 159"/>
                  <a:gd name="T28" fmla="*/ 232 w 246"/>
                  <a:gd name="T29" fmla="*/ 102 h 159"/>
                  <a:gd name="T30" fmla="*/ 242 w 246"/>
                  <a:gd name="T31" fmla="*/ 85 h 159"/>
                  <a:gd name="T32" fmla="*/ 246 w 246"/>
                  <a:gd name="T33" fmla="*/ 74 h 159"/>
                  <a:gd name="T34" fmla="*/ 246 w 246"/>
                  <a:gd name="T35" fmla="*/ 68 h 159"/>
                  <a:gd name="T36" fmla="*/ 246 w 246"/>
                  <a:gd name="T37" fmla="*/ 60 h 159"/>
                  <a:gd name="T38" fmla="*/ 246 w 246"/>
                  <a:gd name="T39" fmla="*/ 54 h 159"/>
                  <a:gd name="T40" fmla="*/ 242 w 246"/>
                  <a:gd name="T41" fmla="*/ 62 h 159"/>
                  <a:gd name="T42" fmla="*/ 233 w 246"/>
                  <a:gd name="T43" fmla="*/ 82 h 159"/>
                  <a:gd name="T44" fmla="*/ 221 w 246"/>
                  <a:gd name="T45" fmla="*/ 99 h 159"/>
                  <a:gd name="T46" fmla="*/ 208 w 246"/>
                  <a:gd name="T47" fmla="*/ 114 h 159"/>
                  <a:gd name="T48" fmla="*/ 193 w 246"/>
                  <a:gd name="T49" fmla="*/ 127 h 159"/>
                  <a:gd name="T50" fmla="*/ 177 w 246"/>
                  <a:gd name="T51" fmla="*/ 137 h 159"/>
                  <a:gd name="T52" fmla="*/ 159 w 246"/>
                  <a:gd name="T53" fmla="*/ 144 h 159"/>
                  <a:gd name="T54" fmla="*/ 140 w 246"/>
                  <a:gd name="T55" fmla="*/ 148 h 159"/>
                  <a:gd name="T56" fmla="*/ 118 w 246"/>
                  <a:gd name="T57" fmla="*/ 148 h 159"/>
                  <a:gd name="T58" fmla="*/ 93 w 246"/>
                  <a:gd name="T59" fmla="*/ 142 h 159"/>
                  <a:gd name="T60" fmla="*/ 71 w 246"/>
                  <a:gd name="T61" fmla="*/ 131 h 159"/>
                  <a:gd name="T62" fmla="*/ 52 w 246"/>
                  <a:gd name="T63" fmla="*/ 115 h 159"/>
                  <a:gd name="T64" fmla="*/ 35 w 246"/>
                  <a:gd name="T65" fmla="*/ 95 h 159"/>
                  <a:gd name="T66" fmla="*/ 22 w 246"/>
                  <a:gd name="T67" fmla="*/ 72 h 159"/>
                  <a:gd name="T68" fmla="*/ 13 w 246"/>
                  <a:gd name="T69" fmla="*/ 46 h 159"/>
                  <a:gd name="T70" fmla="*/ 8 w 246"/>
                  <a:gd name="T71" fmla="*/ 17 h 159"/>
                  <a:gd name="T72" fmla="*/ 8 w 246"/>
                  <a:gd name="T73" fmla="*/ 3 h 159"/>
                  <a:gd name="T74" fmla="*/ 8 w 246"/>
                  <a:gd name="T75" fmla="*/ 2 h 159"/>
                  <a:gd name="T76" fmla="*/ 8 w 246"/>
                  <a:gd name="T77" fmla="*/ 0 h 159"/>
                  <a:gd name="T78" fmla="*/ 8 w 246"/>
                  <a:gd name="T79" fmla="*/ 0 h 159"/>
                  <a:gd name="T80" fmla="*/ 7 w 246"/>
                  <a:gd name="T81" fmla="*/ 3 h 159"/>
                  <a:gd name="T82" fmla="*/ 4 w 246"/>
                  <a:gd name="T83" fmla="*/ 9 h 159"/>
                  <a:gd name="T84" fmla="*/ 2 w 246"/>
                  <a:gd name="T85" fmla="*/ 14 h 159"/>
                  <a:gd name="T86" fmla="*/ 1 w 246"/>
                  <a:gd name="T87" fmla="*/ 20 h 15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46" h="159">
                    <a:moveTo>
                      <a:pt x="0" y="23"/>
                    </a:moveTo>
                    <a:lnTo>
                      <a:pt x="2" y="38"/>
                    </a:lnTo>
                    <a:lnTo>
                      <a:pt x="5" y="51"/>
                    </a:lnTo>
                    <a:lnTo>
                      <a:pt x="9" y="64"/>
                    </a:lnTo>
                    <a:lnTo>
                      <a:pt x="14" y="77"/>
                    </a:lnTo>
                    <a:lnTo>
                      <a:pt x="20" y="89"/>
                    </a:lnTo>
                    <a:lnTo>
                      <a:pt x="27" y="100"/>
                    </a:lnTo>
                    <a:lnTo>
                      <a:pt x="34" y="111"/>
                    </a:lnTo>
                    <a:lnTo>
                      <a:pt x="43" y="120"/>
                    </a:lnTo>
                    <a:lnTo>
                      <a:pt x="52" y="129"/>
                    </a:lnTo>
                    <a:lnTo>
                      <a:pt x="61" y="136"/>
                    </a:lnTo>
                    <a:lnTo>
                      <a:pt x="71" y="143"/>
                    </a:lnTo>
                    <a:lnTo>
                      <a:pt x="82" y="149"/>
                    </a:lnTo>
                    <a:lnTo>
                      <a:pt x="93" y="153"/>
                    </a:lnTo>
                    <a:lnTo>
                      <a:pt x="106" y="156"/>
                    </a:lnTo>
                    <a:lnTo>
                      <a:pt x="118" y="159"/>
                    </a:lnTo>
                    <a:lnTo>
                      <a:pt x="130" y="159"/>
                    </a:lnTo>
                    <a:lnTo>
                      <a:pt x="139" y="159"/>
                    </a:lnTo>
                    <a:lnTo>
                      <a:pt x="148" y="157"/>
                    </a:lnTo>
                    <a:lnTo>
                      <a:pt x="157" y="156"/>
                    </a:lnTo>
                    <a:lnTo>
                      <a:pt x="166" y="153"/>
                    </a:lnTo>
                    <a:lnTo>
                      <a:pt x="174" y="150"/>
                    </a:lnTo>
                    <a:lnTo>
                      <a:pt x="183" y="145"/>
                    </a:lnTo>
                    <a:lnTo>
                      <a:pt x="191" y="142"/>
                    </a:lnTo>
                    <a:lnTo>
                      <a:pt x="198" y="136"/>
                    </a:lnTo>
                    <a:lnTo>
                      <a:pt x="205" y="131"/>
                    </a:lnTo>
                    <a:lnTo>
                      <a:pt x="212" y="124"/>
                    </a:lnTo>
                    <a:lnTo>
                      <a:pt x="219" y="118"/>
                    </a:lnTo>
                    <a:lnTo>
                      <a:pt x="226" y="111"/>
                    </a:lnTo>
                    <a:lnTo>
                      <a:pt x="232" y="102"/>
                    </a:lnTo>
                    <a:lnTo>
                      <a:pt x="237" y="94"/>
                    </a:lnTo>
                    <a:lnTo>
                      <a:pt x="242" y="85"/>
                    </a:lnTo>
                    <a:lnTo>
                      <a:pt x="246" y="76"/>
                    </a:lnTo>
                    <a:lnTo>
                      <a:pt x="246" y="74"/>
                    </a:lnTo>
                    <a:lnTo>
                      <a:pt x="246" y="70"/>
                    </a:lnTo>
                    <a:lnTo>
                      <a:pt x="246" y="68"/>
                    </a:lnTo>
                    <a:lnTo>
                      <a:pt x="246" y="64"/>
                    </a:lnTo>
                    <a:lnTo>
                      <a:pt x="246" y="60"/>
                    </a:lnTo>
                    <a:lnTo>
                      <a:pt x="246" y="58"/>
                    </a:lnTo>
                    <a:lnTo>
                      <a:pt x="246" y="54"/>
                    </a:lnTo>
                    <a:lnTo>
                      <a:pt x="246" y="52"/>
                    </a:lnTo>
                    <a:lnTo>
                      <a:pt x="242" y="62"/>
                    </a:lnTo>
                    <a:lnTo>
                      <a:pt x="238" y="72"/>
                    </a:lnTo>
                    <a:lnTo>
                      <a:pt x="233" y="82"/>
                    </a:lnTo>
                    <a:lnTo>
                      <a:pt x="228" y="90"/>
                    </a:lnTo>
                    <a:lnTo>
                      <a:pt x="221" y="99"/>
                    </a:lnTo>
                    <a:lnTo>
                      <a:pt x="215" y="107"/>
                    </a:lnTo>
                    <a:lnTo>
                      <a:pt x="208" y="114"/>
                    </a:lnTo>
                    <a:lnTo>
                      <a:pt x="201" y="121"/>
                    </a:lnTo>
                    <a:lnTo>
                      <a:pt x="193" y="127"/>
                    </a:lnTo>
                    <a:lnTo>
                      <a:pt x="185" y="132"/>
                    </a:lnTo>
                    <a:lnTo>
                      <a:pt x="177" y="137"/>
                    </a:lnTo>
                    <a:lnTo>
                      <a:pt x="168" y="142"/>
                    </a:lnTo>
                    <a:lnTo>
                      <a:pt x="159" y="144"/>
                    </a:lnTo>
                    <a:lnTo>
                      <a:pt x="149" y="147"/>
                    </a:lnTo>
                    <a:lnTo>
                      <a:pt x="140" y="148"/>
                    </a:lnTo>
                    <a:lnTo>
                      <a:pt x="130" y="148"/>
                    </a:lnTo>
                    <a:lnTo>
                      <a:pt x="118" y="148"/>
                    </a:lnTo>
                    <a:lnTo>
                      <a:pt x="106" y="145"/>
                    </a:lnTo>
                    <a:lnTo>
                      <a:pt x="93" y="142"/>
                    </a:lnTo>
                    <a:lnTo>
                      <a:pt x="82" y="137"/>
                    </a:lnTo>
                    <a:lnTo>
                      <a:pt x="71" y="131"/>
                    </a:lnTo>
                    <a:lnTo>
                      <a:pt x="61" y="124"/>
                    </a:lnTo>
                    <a:lnTo>
                      <a:pt x="52" y="115"/>
                    </a:lnTo>
                    <a:lnTo>
                      <a:pt x="43" y="106"/>
                    </a:lnTo>
                    <a:lnTo>
                      <a:pt x="35" y="95"/>
                    </a:lnTo>
                    <a:lnTo>
                      <a:pt x="28" y="84"/>
                    </a:lnTo>
                    <a:lnTo>
                      <a:pt x="22" y="72"/>
                    </a:lnTo>
                    <a:lnTo>
                      <a:pt x="17" y="59"/>
                    </a:lnTo>
                    <a:lnTo>
                      <a:pt x="13" y="46"/>
                    </a:lnTo>
                    <a:lnTo>
                      <a:pt x="10" y="32"/>
                    </a:lnTo>
                    <a:lnTo>
                      <a:pt x="8" y="17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7" y="3"/>
                    </a:lnTo>
                    <a:lnTo>
                      <a:pt x="5" y="5"/>
                    </a:lnTo>
                    <a:lnTo>
                      <a:pt x="4" y="9"/>
                    </a:lnTo>
                    <a:lnTo>
                      <a:pt x="3" y="11"/>
                    </a:lnTo>
                    <a:lnTo>
                      <a:pt x="2" y="14"/>
                    </a:lnTo>
                    <a:lnTo>
                      <a:pt x="1" y="17"/>
                    </a:lnTo>
                    <a:lnTo>
                      <a:pt x="1" y="2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4BF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0" name="Freeform 20">
                <a:extLst>
                  <a:ext uri="{FF2B5EF4-FFF2-40B4-BE49-F238E27FC236}">
                    <a16:creationId xmlns:a16="http://schemas.microsoft.com/office/drawing/2014/main" id="{43FDA2B7-0A58-D37A-4022-76047D28FFC7}"/>
                  </a:ext>
                </a:extLst>
              </p:cNvPr>
              <p:cNvSpPr/>
              <p:nvPr/>
            </p:nvSpPr>
            <p:spPr bwMode="auto">
              <a:xfrm>
                <a:off x="1136" y="2657"/>
                <a:ext cx="49" cy="27"/>
              </a:xfrm>
              <a:custGeom>
                <a:gdLst>
                  <a:gd name="T0" fmla="*/ 2 w 243"/>
                  <a:gd name="T1" fmla="*/ 36 h 164"/>
                  <a:gd name="T2" fmla="*/ 8 w 243"/>
                  <a:gd name="T3" fmla="*/ 64 h 164"/>
                  <a:gd name="T4" fmla="*/ 18 w 243"/>
                  <a:gd name="T5" fmla="*/ 90 h 164"/>
                  <a:gd name="T6" fmla="*/ 31 w 243"/>
                  <a:gd name="T7" fmla="*/ 112 h 164"/>
                  <a:gd name="T8" fmla="*/ 48 w 243"/>
                  <a:gd name="T9" fmla="*/ 131 h 164"/>
                  <a:gd name="T10" fmla="*/ 68 w 243"/>
                  <a:gd name="T11" fmla="*/ 147 h 164"/>
                  <a:gd name="T12" fmla="*/ 90 w 243"/>
                  <a:gd name="T13" fmla="*/ 158 h 164"/>
                  <a:gd name="T14" fmla="*/ 115 w 243"/>
                  <a:gd name="T15" fmla="*/ 163 h 164"/>
                  <a:gd name="T16" fmla="*/ 137 w 243"/>
                  <a:gd name="T17" fmla="*/ 164 h 164"/>
                  <a:gd name="T18" fmla="*/ 155 w 243"/>
                  <a:gd name="T19" fmla="*/ 160 h 164"/>
                  <a:gd name="T20" fmla="*/ 173 w 243"/>
                  <a:gd name="T21" fmla="*/ 154 h 164"/>
                  <a:gd name="T22" fmla="*/ 189 w 243"/>
                  <a:gd name="T23" fmla="*/ 145 h 164"/>
                  <a:gd name="T24" fmla="*/ 204 w 243"/>
                  <a:gd name="T25" fmla="*/ 133 h 164"/>
                  <a:gd name="T26" fmla="*/ 217 w 243"/>
                  <a:gd name="T27" fmla="*/ 118 h 164"/>
                  <a:gd name="T28" fmla="*/ 230 w 243"/>
                  <a:gd name="T29" fmla="*/ 101 h 164"/>
                  <a:gd name="T30" fmla="*/ 239 w 243"/>
                  <a:gd name="T31" fmla="*/ 84 h 164"/>
                  <a:gd name="T32" fmla="*/ 243 w 243"/>
                  <a:gd name="T33" fmla="*/ 70 h 164"/>
                  <a:gd name="T34" fmla="*/ 243 w 243"/>
                  <a:gd name="T35" fmla="*/ 64 h 164"/>
                  <a:gd name="T36" fmla="*/ 242 w 243"/>
                  <a:gd name="T37" fmla="*/ 58 h 164"/>
                  <a:gd name="T38" fmla="*/ 241 w 243"/>
                  <a:gd name="T39" fmla="*/ 52 h 164"/>
                  <a:gd name="T40" fmla="*/ 238 w 243"/>
                  <a:gd name="T41" fmla="*/ 61 h 164"/>
                  <a:gd name="T42" fmla="*/ 230 w 243"/>
                  <a:gd name="T43" fmla="*/ 81 h 164"/>
                  <a:gd name="T44" fmla="*/ 219 w 243"/>
                  <a:gd name="T45" fmla="*/ 100 h 164"/>
                  <a:gd name="T46" fmla="*/ 206 w 243"/>
                  <a:gd name="T47" fmla="*/ 116 h 164"/>
                  <a:gd name="T48" fmla="*/ 191 w 243"/>
                  <a:gd name="T49" fmla="*/ 130 h 164"/>
                  <a:gd name="T50" fmla="*/ 174 w 243"/>
                  <a:gd name="T51" fmla="*/ 141 h 164"/>
                  <a:gd name="T52" fmla="*/ 156 w 243"/>
                  <a:gd name="T53" fmla="*/ 148 h 164"/>
                  <a:gd name="T54" fmla="*/ 137 w 243"/>
                  <a:gd name="T55" fmla="*/ 153 h 164"/>
                  <a:gd name="T56" fmla="*/ 115 w 243"/>
                  <a:gd name="T57" fmla="*/ 152 h 164"/>
                  <a:gd name="T58" fmla="*/ 91 w 243"/>
                  <a:gd name="T59" fmla="*/ 147 h 164"/>
                  <a:gd name="T60" fmla="*/ 70 w 243"/>
                  <a:gd name="T61" fmla="*/ 136 h 164"/>
                  <a:gd name="T62" fmla="*/ 52 w 243"/>
                  <a:gd name="T63" fmla="*/ 121 h 164"/>
                  <a:gd name="T64" fmla="*/ 36 w 243"/>
                  <a:gd name="T65" fmla="*/ 101 h 164"/>
                  <a:gd name="T66" fmla="*/ 23 w 243"/>
                  <a:gd name="T67" fmla="*/ 80 h 164"/>
                  <a:gd name="T68" fmla="*/ 14 w 243"/>
                  <a:gd name="T69" fmla="*/ 55 h 164"/>
                  <a:gd name="T70" fmla="*/ 10 w 243"/>
                  <a:gd name="T71" fmla="*/ 27 h 164"/>
                  <a:gd name="T72" fmla="*/ 9 w 243"/>
                  <a:gd name="T73" fmla="*/ 12 h 164"/>
                  <a:gd name="T74" fmla="*/ 9 w 243"/>
                  <a:gd name="T75" fmla="*/ 8 h 164"/>
                  <a:gd name="T76" fmla="*/ 9 w 243"/>
                  <a:gd name="T77" fmla="*/ 4 h 164"/>
                  <a:gd name="T78" fmla="*/ 10 w 243"/>
                  <a:gd name="T79" fmla="*/ 1 h 164"/>
                  <a:gd name="T80" fmla="*/ 9 w 243"/>
                  <a:gd name="T81" fmla="*/ 0 h 164"/>
                  <a:gd name="T82" fmla="*/ 9 w 243"/>
                  <a:gd name="T83" fmla="*/ 1 h 164"/>
                  <a:gd name="T84" fmla="*/ 8 w 243"/>
                  <a:gd name="T85" fmla="*/ 2 h 164"/>
                  <a:gd name="T86" fmla="*/ 8 w 243"/>
                  <a:gd name="T87" fmla="*/ 3 h 164"/>
                  <a:gd name="T88" fmla="*/ 7 w 243"/>
                  <a:gd name="T89" fmla="*/ 6 h 164"/>
                  <a:gd name="T90" fmla="*/ 5 w 243"/>
                  <a:gd name="T91" fmla="*/ 10 h 164"/>
                  <a:gd name="T92" fmla="*/ 3 w 243"/>
                  <a:gd name="T93" fmla="*/ 14 h 164"/>
                  <a:gd name="T94" fmla="*/ 1 w 243"/>
                  <a:gd name="T95" fmla="*/ 19 h 16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43" h="164">
                    <a:moveTo>
                      <a:pt x="0" y="21"/>
                    </a:moveTo>
                    <a:lnTo>
                      <a:pt x="2" y="36"/>
                    </a:lnTo>
                    <a:lnTo>
                      <a:pt x="4" y="50"/>
                    </a:lnTo>
                    <a:lnTo>
                      <a:pt x="8" y="64"/>
                    </a:lnTo>
                    <a:lnTo>
                      <a:pt x="12" y="78"/>
                    </a:lnTo>
                    <a:lnTo>
                      <a:pt x="18" y="90"/>
                    </a:lnTo>
                    <a:lnTo>
                      <a:pt x="24" y="101"/>
                    </a:lnTo>
                    <a:lnTo>
                      <a:pt x="31" y="112"/>
                    </a:lnTo>
                    <a:lnTo>
                      <a:pt x="39" y="122"/>
                    </a:lnTo>
                    <a:lnTo>
                      <a:pt x="48" y="131"/>
                    </a:lnTo>
                    <a:lnTo>
                      <a:pt x="58" y="140"/>
                    </a:lnTo>
                    <a:lnTo>
                      <a:pt x="68" y="147"/>
                    </a:lnTo>
                    <a:lnTo>
                      <a:pt x="79" y="153"/>
                    </a:lnTo>
                    <a:lnTo>
                      <a:pt x="90" y="158"/>
                    </a:lnTo>
                    <a:lnTo>
                      <a:pt x="103" y="161"/>
                    </a:lnTo>
                    <a:lnTo>
                      <a:pt x="115" y="163"/>
                    </a:lnTo>
                    <a:lnTo>
                      <a:pt x="127" y="164"/>
                    </a:lnTo>
                    <a:lnTo>
                      <a:pt x="137" y="164"/>
                    </a:lnTo>
                    <a:lnTo>
                      <a:pt x="146" y="163"/>
                    </a:lnTo>
                    <a:lnTo>
                      <a:pt x="155" y="160"/>
                    </a:lnTo>
                    <a:lnTo>
                      <a:pt x="164" y="157"/>
                    </a:lnTo>
                    <a:lnTo>
                      <a:pt x="173" y="154"/>
                    </a:lnTo>
                    <a:lnTo>
                      <a:pt x="181" y="149"/>
                    </a:lnTo>
                    <a:lnTo>
                      <a:pt x="189" y="145"/>
                    </a:lnTo>
                    <a:lnTo>
                      <a:pt x="197" y="139"/>
                    </a:lnTo>
                    <a:lnTo>
                      <a:pt x="204" y="133"/>
                    </a:lnTo>
                    <a:lnTo>
                      <a:pt x="211" y="125"/>
                    </a:lnTo>
                    <a:lnTo>
                      <a:pt x="217" y="118"/>
                    </a:lnTo>
                    <a:lnTo>
                      <a:pt x="224" y="110"/>
                    </a:lnTo>
                    <a:lnTo>
                      <a:pt x="230" y="101"/>
                    </a:lnTo>
                    <a:lnTo>
                      <a:pt x="235" y="93"/>
                    </a:lnTo>
                    <a:lnTo>
                      <a:pt x="239" y="84"/>
                    </a:lnTo>
                    <a:lnTo>
                      <a:pt x="243" y="74"/>
                    </a:lnTo>
                    <a:lnTo>
                      <a:pt x="243" y="70"/>
                    </a:lnTo>
                    <a:lnTo>
                      <a:pt x="243" y="68"/>
                    </a:lnTo>
                    <a:lnTo>
                      <a:pt x="243" y="64"/>
                    </a:lnTo>
                    <a:lnTo>
                      <a:pt x="243" y="62"/>
                    </a:lnTo>
                    <a:lnTo>
                      <a:pt x="242" y="58"/>
                    </a:lnTo>
                    <a:lnTo>
                      <a:pt x="242" y="56"/>
                    </a:lnTo>
                    <a:lnTo>
                      <a:pt x="241" y="52"/>
                    </a:lnTo>
                    <a:lnTo>
                      <a:pt x="241" y="50"/>
                    </a:lnTo>
                    <a:lnTo>
                      <a:pt x="238" y="61"/>
                    </a:lnTo>
                    <a:lnTo>
                      <a:pt x="234" y="72"/>
                    </a:lnTo>
                    <a:lnTo>
                      <a:pt x="230" y="81"/>
                    </a:lnTo>
                    <a:lnTo>
                      <a:pt x="225" y="91"/>
                    </a:lnTo>
                    <a:lnTo>
                      <a:pt x="219" y="100"/>
                    </a:lnTo>
                    <a:lnTo>
                      <a:pt x="213" y="109"/>
                    </a:lnTo>
                    <a:lnTo>
                      <a:pt x="206" y="116"/>
                    </a:lnTo>
                    <a:lnTo>
                      <a:pt x="199" y="123"/>
                    </a:lnTo>
                    <a:lnTo>
                      <a:pt x="191" y="130"/>
                    </a:lnTo>
                    <a:lnTo>
                      <a:pt x="183" y="136"/>
                    </a:lnTo>
                    <a:lnTo>
                      <a:pt x="174" y="141"/>
                    </a:lnTo>
                    <a:lnTo>
                      <a:pt x="166" y="146"/>
                    </a:lnTo>
                    <a:lnTo>
                      <a:pt x="156" y="148"/>
                    </a:lnTo>
                    <a:lnTo>
                      <a:pt x="147" y="151"/>
                    </a:lnTo>
                    <a:lnTo>
                      <a:pt x="137" y="153"/>
                    </a:lnTo>
                    <a:lnTo>
                      <a:pt x="127" y="153"/>
                    </a:lnTo>
                    <a:lnTo>
                      <a:pt x="115" y="152"/>
                    </a:lnTo>
                    <a:lnTo>
                      <a:pt x="104" y="151"/>
                    </a:lnTo>
                    <a:lnTo>
                      <a:pt x="91" y="147"/>
                    </a:lnTo>
                    <a:lnTo>
                      <a:pt x="81" y="142"/>
                    </a:lnTo>
                    <a:lnTo>
                      <a:pt x="70" y="136"/>
                    </a:lnTo>
                    <a:lnTo>
                      <a:pt x="61" y="129"/>
                    </a:lnTo>
                    <a:lnTo>
                      <a:pt x="52" y="121"/>
                    </a:lnTo>
                    <a:lnTo>
                      <a:pt x="43" y="112"/>
                    </a:lnTo>
                    <a:lnTo>
                      <a:pt x="36" y="101"/>
                    </a:lnTo>
                    <a:lnTo>
                      <a:pt x="29" y="91"/>
                    </a:lnTo>
                    <a:lnTo>
                      <a:pt x="23" y="80"/>
                    </a:lnTo>
                    <a:lnTo>
                      <a:pt x="18" y="68"/>
                    </a:lnTo>
                    <a:lnTo>
                      <a:pt x="14" y="55"/>
                    </a:lnTo>
                    <a:lnTo>
                      <a:pt x="12" y="42"/>
                    </a:lnTo>
                    <a:lnTo>
                      <a:pt x="10" y="27"/>
                    </a:lnTo>
                    <a:lnTo>
                      <a:pt x="9" y="13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9" y="8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5" y="10"/>
                    </a:lnTo>
                    <a:lnTo>
                      <a:pt x="4" y="13"/>
                    </a:lnTo>
                    <a:lnTo>
                      <a:pt x="3" y="14"/>
                    </a:lnTo>
                    <a:lnTo>
                      <a:pt x="2" y="16"/>
                    </a:lnTo>
                    <a:lnTo>
                      <a:pt x="1" y="1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4BF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1" name="Freeform 21">
                <a:extLst>
                  <a:ext uri="{FF2B5EF4-FFF2-40B4-BE49-F238E27FC236}">
                    <a16:creationId xmlns:a16="http://schemas.microsoft.com/office/drawing/2014/main" id="{5A9B45FB-0AAB-BF73-F65C-FAC29BE411E1}"/>
                  </a:ext>
                </a:extLst>
              </p:cNvPr>
              <p:cNvSpPr/>
              <p:nvPr/>
            </p:nvSpPr>
            <p:spPr bwMode="auto">
              <a:xfrm>
                <a:off x="1137" y="2655"/>
                <a:ext cx="48" cy="28"/>
              </a:xfrm>
              <a:custGeom>
                <a:gdLst>
                  <a:gd name="T0" fmla="*/ 0 w 238"/>
                  <a:gd name="T1" fmla="*/ 21 h 169"/>
                  <a:gd name="T2" fmla="*/ 0 w 238"/>
                  <a:gd name="T3" fmla="*/ 21 h 169"/>
                  <a:gd name="T4" fmla="*/ 0 w 238"/>
                  <a:gd name="T5" fmla="*/ 23 h 169"/>
                  <a:gd name="T6" fmla="*/ 0 w 238"/>
                  <a:gd name="T7" fmla="*/ 24 h 169"/>
                  <a:gd name="T8" fmla="*/ 0 w 238"/>
                  <a:gd name="T9" fmla="*/ 38 h 169"/>
                  <a:gd name="T10" fmla="*/ 5 w 238"/>
                  <a:gd name="T11" fmla="*/ 67 h 169"/>
                  <a:gd name="T12" fmla="*/ 14 w 238"/>
                  <a:gd name="T13" fmla="*/ 93 h 169"/>
                  <a:gd name="T14" fmla="*/ 27 w 238"/>
                  <a:gd name="T15" fmla="*/ 116 h 169"/>
                  <a:gd name="T16" fmla="*/ 44 w 238"/>
                  <a:gd name="T17" fmla="*/ 136 h 169"/>
                  <a:gd name="T18" fmla="*/ 63 w 238"/>
                  <a:gd name="T19" fmla="*/ 152 h 169"/>
                  <a:gd name="T20" fmla="*/ 85 w 238"/>
                  <a:gd name="T21" fmla="*/ 163 h 169"/>
                  <a:gd name="T22" fmla="*/ 110 w 238"/>
                  <a:gd name="T23" fmla="*/ 169 h 169"/>
                  <a:gd name="T24" fmla="*/ 132 w 238"/>
                  <a:gd name="T25" fmla="*/ 169 h 169"/>
                  <a:gd name="T26" fmla="*/ 151 w 238"/>
                  <a:gd name="T27" fmla="*/ 165 h 169"/>
                  <a:gd name="T28" fmla="*/ 169 w 238"/>
                  <a:gd name="T29" fmla="*/ 158 h 169"/>
                  <a:gd name="T30" fmla="*/ 185 w 238"/>
                  <a:gd name="T31" fmla="*/ 148 h 169"/>
                  <a:gd name="T32" fmla="*/ 200 w 238"/>
                  <a:gd name="T33" fmla="*/ 135 h 169"/>
                  <a:gd name="T34" fmla="*/ 213 w 238"/>
                  <a:gd name="T35" fmla="*/ 120 h 169"/>
                  <a:gd name="T36" fmla="*/ 225 w 238"/>
                  <a:gd name="T37" fmla="*/ 103 h 169"/>
                  <a:gd name="T38" fmla="*/ 234 w 238"/>
                  <a:gd name="T39" fmla="*/ 83 h 169"/>
                  <a:gd name="T40" fmla="*/ 237 w 238"/>
                  <a:gd name="T41" fmla="*/ 69 h 169"/>
                  <a:gd name="T42" fmla="*/ 236 w 238"/>
                  <a:gd name="T43" fmla="*/ 63 h 169"/>
                  <a:gd name="T44" fmla="*/ 235 w 238"/>
                  <a:gd name="T45" fmla="*/ 57 h 169"/>
                  <a:gd name="T46" fmla="*/ 234 w 238"/>
                  <a:gd name="T47" fmla="*/ 51 h 169"/>
                  <a:gd name="T48" fmla="*/ 231 w 238"/>
                  <a:gd name="T49" fmla="*/ 61 h 169"/>
                  <a:gd name="T50" fmla="*/ 224 w 238"/>
                  <a:gd name="T51" fmla="*/ 83 h 169"/>
                  <a:gd name="T52" fmla="*/ 214 w 238"/>
                  <a:gd name="T53" fmla="*/ 102 h 169"/>
                  <a:gd name="T54" fmla="*/ 201 w 238"/>
                  <a:gd name="T55" fmla="*/ 120 h 169"/>
                  <a:gd name="T56" fmla="*/ 187 w 238"/>
                  <a:gd name="T57" fmla="*/ 134 h 169"/>
                  <a:gd name="T58" fmla="*/ 170 w 238"/>
                  <a:gd name="T59" fmla="*/ 146 h 169"/>
                  <a:gd name="T60" fmla="*/ 152 w 238"/>
                  <a:gd name="T61" fmla="*/ 154 h 169"/>
                  <a:gd name="T62" fmla="*/ 132 w 238"/>
                  <a:gd name="T63" fmla="*/ 158 h 169"/>
                  <a:gd name="T64" fmla="*/ 111 w 238"/>
                  <a:gd name="T65" fmla="*/ 158 h 169"/>
                  <a:gd name="T66" fmla="*/ 88 w 238"/>
                  <a:gd name="T67" fmla="*/ 152 h 169"/>
                  <a:gd name="T68" fmla="*/ 67 w 238"/>
                  <a:gd name="T69" fmla="*/ 142 h 169"/>
                  <a:gd name="T70" fmla="*/ 50 w 238"/>
                  <a:gd name="T71" fmla="*/ 128 h 169"/>
                  <a:gd name="T72" fmla="*/ 34 w 238"/>
                  <a:gd name="T73" fmla="*/ 110 h 169"/>
                  <a:gd name="T74" fmla="*/ 22 w 238"/>
                  <a:gd name="T75" fmla="*/ 89 h 169"/>
                  <a:gd name="T76" fmla="*/ 14 w 238"/>
                  <a:gd name="T77" fmla="*/ 63 h 169"/>
                  <a:gd name="T78" fmla="*/ 9 w 238"/>
                  <a:gd name="T79" fmla="*/ 37 h 169"/>
                  <a:gd name="T80" fmla="*/ 9 w 238"/>
                  <a:gd name="T81" fmla="*/ 20 h 169"/>
                  <a:gd name="T82" fmla="*/ 9 w 238"/>
                  <a:gd name="T83" fmla="*/ 15 h 169"/>
                  <a:gd name="T84" fmla="*/ 9 w 238"/>
                  <a:gd name="T85" fmla="*/ 9 h 169"/>
                  <a:gd name="T86" fmla="*/ 10 w 238"/>
                  <a:gd name="T87" fmla="*/ 3 h 169"/>
                  <a:gd name="T88" fmla="*/ 9 w 238"/>
                  <a:gd name="T89" fmla="*/ 2 h 169"/>
                  <a:gd name="T90" fmla="*/ 7 w 238"/>
                  <a:gd name="T91" fmla="*/ 6 h 169"/>
                  <a:gd name="T92" fmla="*/ 5 w 238"/>
                  <a:gd name="T93" fmla="*/ 9 h 169"/>
                  <a:gd name="T94" fmla="*/ 3 w 238"/>
                  <a:gd name="T95" fmla="*/ 13 h 169"/>
                  <a:gd name="T96" fmla="*/ 2 w 238"/>
                  <a:gd name="T97" fmla="*/ 15 h 169"/>
                  <a:gd name="T98" fmla="*/ 1 w 238"/>
                  <a:gd name="T99" fmla="*/ 17 h 169"/>
                  <a:gd name="T100" fmla="*/ 1 w 238"/>
                  <a:gd name="T101" fmla="*/ 19 h 169"/>
                  <a:gd name="T102" fmla="*/ 0 w 238"/>
                  <a:gd name="T103" fmla="*/ 20 h 16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38" h="169">
                    <a:moveTo>
                      <a:pt x="0" y="21"/>
                    </a:moveTo>
                    <a:lnTo>
                      <a:pt x="0" y="2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38"/>
                    </a:lnTo>
                    <a:lnTo>
                      <a:pt x="2" y="53"/>
                    </a:lnTo>
                    <a:lnTo>
                      <a:pt x="5" y="67"/>
                    </a:lnTo>
                    <a:lnTo>
                      <a:pt x="9" y="80"/>
                    </a:lnTo>
                    <a:lnTo>
                      <a:pt x="14" y="93"/>
                    </a:lnTo>
                    <a:lnTo>
                      <a:pt x="20" y="105"/>
                    </a:lnTo>
                    <a:lnTo>
                      <a:pt x="27" y="116"/>
                    </a:lnTo>
                    <a:lnTo>
                      <a:pt x="35" y="127"/>
                    </a:lnTo>
                    <a:lnTo>
                      <a:pt x="44" y="136"/>
                    </a:lnTo>
                    <a:lnTo>
                      <a:pt x="53" y="145"/>
                    </a:lnTo>
                    <a:lnTo>
                      <a:pt x="63" y="152"/>
                    </a:lnTo>
                    <a:lnTo>
                      <a:pt x="74" y="158"/>
                    </a:lnTo>
                    <a:lnTo>
                      <a:pt x="85" y="163"/>
                    </a:lnTo>
                    <a:lnTo>
                      <a:pt x="98" y="166"/>
                    </a:lnTo>
                    <a:lnTo>
                      <a:pt x="110" y="169"/>
                    </a:lnTo>
                    <a:lnTo>
                      <a:pt x="122" y="169"/>
                    </a:lnTo>
                    <a:lnTo>
                      <a:pt x="132" y="169"/>
                    </a:lnTo>
                    <a:lnTo>
                      <a:pt x="141" y="168"/>
                    </a:lnTo>
                    <a:lnTo>
                      <a:pt x="151" y="165"/>
                    </a:lnTo>
                    <a:lnTo>
                      <a:pt x="160" y="162"/>
                    </a:lnTo>
                    <a:lnTo>
                      <a:pt x="169" y="158"/>
                    </a:lnTo>
                    <a:lnTo>
                      <a:pt x="177" y="153"/>
                    </a:lnTo>
                    <a:lnTo>
                      <a:pt x="185" y="148"/>
                    </a:lnTo>
                    <a:lnTo>
                      <a:pt x="193" y="142"/>
                    </a:lnTo>
                    <a:lnTo>
                      <a:pt x="200" y="135"/>
                    </a:lnTo>
                    <a:lnTo>
                      <a:pt x="207" y="128"/>
                    </a:lnTo>
                    <a:lnTo>
                      <a:pt x="213" y="120"/>
                    </a:lnTo>
                    <a:lnTo>
                      <a:pt x="220" y="111"/>
                    </a:lnTo>
                    <a:lnTo>
                      <a:pt x="225" y="103"/>
                    </a:lnTo>
                    <a:lnTo>
                      <a:pt x="230" y="93"/>
                    </a:lnTo>
                    <a:lnTo>
                      <a:pt x="234" y="83"/>
                    </a:lnTo>
                    <a:lnTo>
                      <a:pt x="238" y="73"/>
                    </a:lnTo>
                    <a:lnTo>
                      <a:pt x="237" y="69"/>
                    </a:lnTo>
                    <a:lnTo>
                      <a:pt x="237" y="67"/>
                    </a:lnTo>
                    <a:lnTo>
                      <a:pt x="236" y="63"/>
                    </a:lnTo>
                    <a:lnTo>
                      <a:pt x="236" y="61"/>
                    </a:lnTo>
                    <a:lnTo>
                      <a:pt x="235" y="57"/>
                    </a:lnTo>
                    <a:lnTo>
                      <a:pt x="235" y="55"/>
                    </a:lnTo>
                    <a:lnTo>
                      <a:pt x="234" y="51"/>
                    </a:lnTo>
                    <a:lnTo>
                      <a:pt x="234" y="49"/>
                    </a:lnTo>
                    <a:lnTo>
                      <a:pt x="231" y="61"/>
                    </a:lnTo>
                    <a:lnTo>
                      <a:pt x="228" y="72"/>
                    </a:lnTo>
                    <a:lnTo>
                      <a:pt x="224" y="83"/>
                    </a:lnTo>
                    <a:lnTo>
                      <a:pt x="220" y="92"/>
                    </a:lnTo>
                    <a:lnTo>
                      <a:pt x="214" y="102"/>
                    </a:lnTo>
                    <a:lnTo>
                      <a:pt x="208" y="111"/>
                    </a:lnTo>
                    <a:lnTo>
                      <a:pt x="201" y="120"/>
                    </a:lnTo>
                    <a:lnTo>
                      <a:pt x="194" y="127"/>
                    </a:lnTo>
                    <a:lnTo>
                      <a:pt x="187" y="134"/>
                    </a:lnTo>
                    <a:lnTo>
                      <a:pt x="179" y="140"/>
                    </a:lnTo>
                    <a:lnTo>
                      <a:pt x="170" y="146"/>
                    </a:lnTo>
                    <a:lnTo>
                      <a:pt x="161" y="151"/>
                    </a:lnTo>
                    <a:lnTo>
                      <a:pt x="152" y="154"/>
                    </a:lnTo>
                    <a:lnTo>
                      <a:pt x="142" y="157"/>
                    </a:lnTo>
                    <a:lnTo>
                      <a:pt x="132" y="158"/>
                    </a:lnTo>
                    <a:lnTo>
                      <a:pt x="122" y="158"/>
                    </a:lnTo>
                    <a:lnTo>
                      <a:pt x="111" y="158"/>
                    </a:lnTo>
                    <a:lnTo>
                      <a:pt x="99" y="156"/>
                    </a:lnTo>
                    <a:lnTo>
                      <a:pt x="88" y="152"/>
                    </a:lnTo>
                    <a:lnTo>
                      <a:pt x="77" y="148"/>
                    </a:lnTo>
                    <a:lnTo>
                      <a:pt x="67" y="142"/>
                    </a:lnTo>
                    <a:lnTo>
                      <a:pt x="58" y="135"/>
                    </a:lnTo>
                    <a:lnTo>
                      <a:pt x="50" y="128"/>
                    </a:lnTo>
                    <a:lnTo>
                      <a:pt x="42" y="120"/>
                    </a:lnTo>
                    <a:lnTo>
                      <a:pt x="34" y="110"/>
                    </a:lnTo>
                    <a:lnTo>
                      <a:pt x="28" y="99"/>
                    </a:lnTo>
                    <a:lnTo>
                      <a:pt x="22" y="89"/>
                    </a:lnTo>
                    <a:lnTo>
                      <a:pt x="18" y="77"/>
                    </a:lnTo>
                    <a:lnTo>
                      <a:pt x="14" y="63"/>
                    </a:lnTo>
                    <a:lnTo>
                      <a:pt x="11" y="51"/>
                    </a:lnTo>
                    <a:lnTo>
                      <a:pt x="9" y="37"/>
                    </a:lnTo>
                    <a:lnTo>
                      <a:pt x="9" y="24"/>
                    </a:lnTo>
                    <a:lnTo>
                      <a:pt x="9" y="20"/>
                    </a:lnTo>
                    <a:lnTo>
                      <a:pt x="9" y="18"/>
                    </a:lnTo>
                    <a:lnTo>
                      <a:pt x="9" y="15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10" y="6"/>
                    </a:lnTo>
                    <a:lnTo>
                      <a:pt x="10" y="3"/>
                    </a:lnTo>
                    <a:lnTo>
                      <a:pt x="10" y="0"/>
                    </a:lnTo>
                    <a:lnTo>
                      <a:pt x="9" y="2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7"/>
                    </a:lnTo>
                    <a:lnTo>
                      <a:pt x="5" y="9"/>
                    </a:lnTo>
                    <a:lnTo>
                      <a:pt x="4" y="11"/>
                    </a:lnTo>
                    <a:lnTo>
                      <a:pt x="3" y="13"/>
                    </a:lnTo>
                    <a:lnTo>
                      <a:pt x="3" y="14"/>
                    </a:lnTo>
                    <a:lnTo>
                      <a:pt x="2" y="15"/>
                    </a:lnTo>
                    <a:lnTo>
                      <a:pt x="2" y="17"/>
                    </a:lnTo>
                    <a:lnTo>
                      <a:pt x="1" y="17"/>
                    </a:lnTo>
                    <a:lnTo>
                      <a:pt x="1" y="18"/>
                    </a:lnTo>
                    <a:lnTo>
                      <a:pt x="1" y="19"/>
                    </a:lnTo>
                    <a:lnTo>
                      <a:pt x="0" y="19"/>
                    </a:lnTo>
                    <a:lnTo>
                      <a:pt x="0" y="2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5C1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2" name="Freeform 22">
                <a:extLst>
                  <a:ext uri="{FF2B5EF4-FFF2-40B4-BE49-F238E27FC236}">
                    <a16:creationId xmlns:a16="http://schemas.microsoft.com/office/drawing/2014/main" id="{F11F8343-692A-843A-B1DA-E9D517FAA151}"/>
                  </a:ext>
                </a:extLst>
              </p:cNvPr>
              <p:cNvSpPr/>
              <p:nvPr/>
            </p:nvSpPr>
            <p:spPr bwMode="auto">
              <a:xfrm>
                <a:off x="1138" y="2654"/>
                <a:ext cx="46" cy="29"/>
              </a:xfrm>
              <a:custGeom>
                <a:gdLst>
                  <a:gd name="T0" fmla="*/ 1 w 232"/>
                  <a:gd name="T1" fmla="*/ 22 h 174"/>
                  <a:gd name="T2" fmla="*/ 0 w 232"/>
                  <a:gd name="T3" fmla="*/ 25 h 174"/>
                  <a:gd name="T4" fmla="*/ 0 w 232"/>
                  <a:gd name="T5" fmla="*/ 29 h 174"/>
                  <a:gd name="T6" fmla="*/ 0 w 232"/>
                  <a:gd name="T7" fmla="*/ 33 h 174"/>
                  <a:gd name="T8" fmla="*/ 1 w 232"/>
                  <a:gd name="T9" fmla="*/ 48 h 174"/>
                  <a:gd name="T10" fmla="*/ 5 w 232"/>
                  <a:gd name="T11" fmla="*/ 76 h 174"/>
                  <a:gd name="T12" fmla="*/ 14 w 232"/>
                  <a:gd name="T13" fmla="*/ 101 h 174"/>
                  <a:gd name="T14" fmla="*/ 27 w 232"/>
                  <a:gd name="T15" fmla="*/ 122 h 174"/>
                  <a:gd name="T16" fmla="*/ 43 w 232"/>
                  <a:gd name="T17" fmla="*/ 142 h 174"/>
                  <a:gd name="T18" fmla="*/ 61 w 232"/>
                  <a:gd name="T19" fmla="*/ 157 h 174"/>
                  <a:gd name="T20" fmla="*/ 82 w 232"/>
                  <a:gd name="T21" fmla="*/ 168 h 174"/>
                  <a:gd name="T22" fmla="*/ 106 w 232"/>
                  <a:gd name="T23" fmla="*/ 173 h 174"/>
                  <a:gd name="T24" fmla="*/ 128 w 232"/>
                  <a:gd name="T25" fmla="*/ 174 h 174"/>
                  <a:gd name="T26" fmla="*/ 147 w 232"/>
                  <a:gd name="T27" fmla="*/ 169 h 174"/>
                  <a:gd name="T28" fmla="*/ 165 w 232"/>
                  <a:gd name="T29" fmla="*/ 162 h 174"/>
                  <a:gd name="T30" fmla="*/ 182 w 232"/>
                  <a:gd name="T31" fmla="*/ 151 h 174"/>
                  <a:gd name="T32" fmla="*/ 197 w 232"/>
                  <a:gd name="T33" fmla="*/ 137 h 174"/>
                  <a:gd name="T34" fmla="*/ 210 w 232"/>
                  <a:gd name="T35" fmla="*/ 121 h 174"/>
                  <a:gd name="T36" fmla="*/ 221 w 232"/>
                  <a:gd name="T37" fmla="*/ 102 h 174"/>
                  <a:gd name="T38" fmla="*/ 229 w 232"/>
                  <a:gd name="T39" fmla="*/ 82 h 174"/>
                  <a:gd name="T40" fmla="*/ 231 w 232"/>
                  <a:gd name="T41" fmla="*/ 67 h 174"/>
                  <a:gd name="T42" fmla="*/ 230 w 232"/>
                  <a:gd name="T43" fmla="*/ 61 h 174"/>
                  <a:gd name="T44" fmla="*/ 229 w 232"/>
                  <a:gd name="T45" fmla="*/ 55 h 174"/>
                  <a:gd name="T46" fmla="*/ 227 w 232"/>
                  <a:gd name="T47" fmla="*/ 51 h 174"/>
                  <a:gd name="T48" fmla="*/ 225 w 232"/>
                  <a:gd name="T49" fmla="*/ 59 h 174"/>
                  <a:gd name="T50" fmla="*/ 219 w 232"/>
                  <a:gd name="T51" fmla="*/ 82 h 174"/>
                  <a:gd name="T52" fmla="*/ 209 w 232"/>
                  <a:gd name="T53" fmla="*/ 103 h 174"/>
                  <a:gd name="T54" fmla="*/ 197 w 232"/>
                  <a:gd name="T55" fmla="*/ 121 h 174"/>
                  <a:gd name="T56" fmla="*/ 183 w 232"/>
                  <a:gd name="T57" fmla="*/ 137 h 174"/>
                  <a:gd name="T58" fmla="*/ 167 w 232"/>
                  <a:gd name="T59" fmla="*/ 149 h 174"/>
                  <a:gd name="T60" fmla="*/ 148 w 232"/>
                  <a:gd name="T61" fmla="*/ 158 h 174"/>
                  <a:gd name="T62" fmla="*/ 128 w 232"/>
                  <a:gd name="T63" fmla="*/ 162 h 174"/>
                  <a:gd name="T64" fmla="*/ 107 w 232"/>
                  <a:gd name="T65" fmla="*/ 162 h 174"/>
                  <a:gd name="T66" fmla="*/ 85 w 232"/>
                  <a:gd name="T67" fmla="*/ 157 h 174"/>
                  <a:gd name="T68" fmla="*/ 66 w 232"/>
                  <a:gd name="T69" fmla="*/ 148 h 174"/>
                  <a:gd name="T70" fmla="*/ 48 w 232"/>
                  <a:gd name="T71" fmla="*/ 133 h 174"/>
                  <a:gd name="T72" fmla="*/ 34 w 232"/>
                  <a:gd name="T73" fmla="*/ 116 h 174"/>
                  <a:gd name="T74" fmla="*/ 22 w 232"/>
                  <a:gd name="T75" fmla="*/ 95 h 174"/>
                  <a:gd name="T76" fmla="*/ 14 w 232"/>
                  <a:gd name="T77" fmla="*/ 72 h 174"/>
                  <a:gd name="T78" fmla="*/ 10 w 232"/>
                  <a:gd name="T79" fmla="*/ 47 h 174"/>
                  <a:gd name="T80" fmla="*/ 9 w 232"/>
                  <a:gd name="T81" fmla="*/ 29 h 174"/>
                  <a:gd name="T82" fmla="*/ 10 w 232"/>
                  <a:gd name="T83" fmla="*/ 21 h 174"/>
                  <a:gd name="T84" fmla="*/ 11 w 232"/>
                  <a:gd name="T85" fmla="*/ 13 h 174"/>
                  <a:gd name="T86" fmla="*/ 12 w 232"/>
                  <a:gd name="T87" fmla="*/ 5 h 174"/>
                  <a:gd name="T88" fmla="*/ 11 w 232"/>
                  <a:gd name="T89" fmla="*/ 3 h 174"/>
                  <a:gd name="T90" fmla="*/ 8 w 232"/>
                  <a:gd name="T91" fmla="*/ 7 h 174"/>
                  <a:gd name="T92" fmla="*/ 5 w 232"/>
                  <a:gd name="T93" fmla="*/ 12 h 174"/>
                  <a:gd name="T94" fmla="*/ 2 w 232"/>
                  <a:gd name="T95" fmla="*/ 18 h 17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31" h="174">
                    <a:moveTo>
                      <a:pt x="1" y="21"/>
                    </a:moveTo>
                    <a:lnTo>
                      <a:pt x="1" y="22"/>
                    </a:lnTo>
                    <a:lnTo>
                      <a:pt x="0" y="24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0" y="29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4"/>
                    </a:lnTo>
                    <a:lnTo>
                      <a:pt x="1" y="48"/>
                    </a:lnTo>
                    <a:lnTo>
                      <a:pt x="3" y="63"/>
                    </a:lnTo>
                    <a:lnTo>
                      <a:pt x="5" y="76"/>
                    </a:lnTo>
                    <a:lnTo>
                      <a:pt x="9" y="89"/>
                    </a:lnTo>
                    <a:lnTo>
                      <a:pt x="14" y="101"/>
                    </a:lnTo>
                    <a:lnTo>
                      <a:pt x="20" y="112"/>
                    </a:lnTo>
                    <a:lnTo>
                      <a:pt x="27" y="122"/>
                    </a:lnTo>
                    <a:lnTo>
                      <a:pt x="34" y="133"/>
                    </a:lnTo>
                    <a:lnTo>
                      <a:pt x="43" y="142"/>
                    </a:lnTo>
                    <a:lnTo>
                      <a:pt x="52" y="150"/>
                    </a:lnTo>
                    <a:lnTo>
                      <a:pt x="61" y="157"/>
                    </a:lnTo>
                    <a:lnTo>
                      <a:pt x="72" y="163"/>
                    </a:lnTo>
                    <a:lnTo>
                      <a:pt x="82" y="168"/>
                    </a:lnTo>
                    <a:lnTo>
                      <a:pt x="95" y="172"/>
                    </a:lnTo>
                    <a:lnTo>
                      <a:pt x="106" y="173"/>
                    </a:lnTo>
                    <a:lnTo>
                      <a:pt x="118" y="174"/>
                    </a:lnTo>
                    <a:lnTo>
                      <a:pt x="128" y="174"/>
                    </a:lnTo>
                    <a:lnTo>
                      <a:pt x="138" y="172"/>
                    </a:lnTo>
                    <a:lnTo>
                      <a:pt x="147" y="169"/>
                    </a:lnTo>
                    <a:lnTo>
                      <a:pt x="157" y="167"/>
                    </a:lnTo>
                    <a:lnTo>
                      <a:pt x="165" y="162"/>
                    </a:lnTo>
                    <a:lnTo>
                      <a:pt x="174" y="157"/>
                    </a:lnTo>
                    <a:lnTo>
                      <a:pt x="182" y="151"/>
                    </a:lnTo>
                    <a:lnTo>
                      <a:pt x="190" y="145"/>
                    </a:lnTo>
                    <a:lnTo>
                      <a:pt x="197" y="137"/>
                    </a:lnTo>
                    <a:lnTo>
                      <a:pt x="204" y="130"/>
                    </a:lnTo>
                    <a:lnTo>
                      <a:pt x="210" y="121"/>
                    </a:lnTo>
                    <a:lnTo>
                      <a:pt x="216" y="112"/>
                    </a:lnTo>
                    <a:lnTo>
                      <a:pt x="221" y="102"/>
                    </a:lnTo>
                    <a:lnTo>
                      <a:pt x="225" y="93"/>
                    </a:lnTo>
                    <a:lnTo>
                      <a:pt x="229" y="82"/>
                    </a:lnTo>
                    <a:lnTo>
                      <a:pt x="232" y="71"/>
                    </a:lnTo>
                    <a:lnTo>
                      <a:pt x="231" y="67"/>
                    </a:lnTo>
                    <a:lnTo>
                      <a:pt x="231" y="65"/>
                    </a:lnTo>
                    <a:lnTo>
                      <a:pt x="230" y="61"/>
                    </a:lnTo>
                    <a:lnTo>
                      <a:pt x="230" y="59"/>
                    </a:lnTo>
                    <a:lnTo>
                      <a:pt x="229" y="55"/>
                    </a:lnTo>
                    <a:lnTo>
                      <a:pt x="228" y="53"/>
                    </a:lnTo>
                    <a:lnTo>
                      <a:pt x="227" y="51"/>
                    </a:lnTo>
                    <a:lnTo>
                      <a:pt x="226" y="47"/>
                    </a:lnTo>
                    <a:lnTo>
                      <a:pt x="225" y="59"/>
                    </a:lnTo>
                    <a:lnTo>
                      <a:pt x="223" y="71"/>
                    </a:lnTo>
                    <a:lnTo>
                      <a:pt x="219" y="82"/>
                    </a:lnTo>
                    <a:lnTo>
                      <a:pt x="215" y="93"/>
                    </a:lnTo>
                    <a:lnTo>
                      <a:pt x="209" y="103"/>
                    </a:lnTo>
                    <a:lnTo>
                      <a:pt x="204" y="113"/>
                    </a:lnTo>
                    <a:lnTo>
                      <a:pt x="197" y="121"/>
                    </a:lnTo>
                    <a:lnTo>
                      <a:pt x="191" y="130"/>
                    </a:lnTo>
                    <a:lnTo>
                      <a:pt x="183" y="137"/>
                    </a:lnTo>
                    <a:lnTo>
                      <a:pt x="175" y="144"/>
                    </a:lnTo>
                    <a:lnTo>
                      <a:pt x="167" y="149"/>
                    </a:lnTo>
                    <a:lnTo>
                      <a:pt x="158" y="155"/>
                    </a:lnTo>
                    <a:lnTo>
                      <a:pt x="148" y="158"/>
                    </a:lnTo>
                    <a:lnTo>
                      <a:pt x="139" y="161"/>
                    </a:lnTo>
                    <a:lnTo>
                      <a:pt x="128" y="162"/>
                    </a:lnTo>
                    <a:lnTo>
                      <a:pt x="118" y="163"/>
                    </a:lnTo>
                    <a:lnTo>
                      <a:pt x="107" y="162"/>
                    </a:lnTo>
                    <a:lnTo>
                      <a:pt x="96" y="161"/>
                    </a:lnTo>
                    <a:lnTo>
                      <a:pt x="85" y="157"/>
                    </a:lnTo>
                    <a:lnTo>
                      <a:pt x="75" y="152"/>
                    </a:lnTo>
                    <a:lnTo>
                      <a:pt x="66" y="148"/>
                    </a:lnTo>
                    <a:lnTo>
                      <a:pt x="57" y="142"/>
                    </a:lnTo>
                    <a:lnTo>
                      <a:pt x="48" y="133"/>
                    </a:lnTo>
                    <a:lnTo>
                      <a:pt x="41" y="125"/>
                    </a:lnTo>
                    <a:lnTo>
                      <a:pt x="34" y="116"/>
                    </a:lnTo>
                    <a:lnTo>
                      <a:pt x="28" y="106"/>
                    </a:lnTo>
                    <a:lnTo>
                      <a:pt x="22" y="95"/>
                    </a:lnTo>
                    <a:lnTo>
                      <a:pt x="18" y="84"/>
                    </a:lnTo>
                    <a:lnTo>
                      <a:pt x="14" y="72"/>
                    </a:lnTo>
                    <a:lnTo>
                      <a:pt x="11" y="60"/>
                    </a:lnTo>
                    <a:lnTo>
                      <a:pt x="10" y="47"/>
                    </a:lnTo>
                    <a:lnTo>
                      <a:pt x="9" y="34"/>
                    </a:lnTo>
                    <a:lnTo>
                      <a:pt x="9" y="29"/>
                    </a:lnTo>
                    <a:lnTo>
                      <a:pt x="9" y="25"/>
                    </a:lnTo>
                    <a:lnTo>
                      <a:pt x="10" y="21"/>
                    </a:lnTo>
                    <a:lnTo>
                      <a:pt x="10" y="17"/>
                    </a:lnTo>
                    <a:lnTo>
                      <a:pt x="11" y="13"/>
                    </a:lnTo>
                    <a:lnTo>
                      <a:pt x="11" y="9"/>
                    </a:lnTo>
                    <a:lnTo>
                      <a:pt x="12" y="5"/>
                    </a:lnTo>
                    <a:lnTo>
                      <a:pt x="13" y="0"/>
                    </a:lnTo>
                    <a:lnTo>
                      <a:pt x="11" y="3"/>
                    </a:lnTo>
                    <a:lnTo>
                      <a:pt x="10" y="5"/>
                    </a:lnTo>
                    <a:lnTo>
                      <a:pt x="8" y="7"/>
                    </a:lnTo>
                    <a:lnTo>
                      <a:pt x="6" y="10"/>
                    </a:lnTo>
                    <a:lnTo>
                      <a:pt x="5" y="12"/>
                    </a:lnTo>
                    <a:lnTo>
                      <a:pt x="4" y="15"/>
                    </a:lnTo>
                    <a:lnTo>
                      <a:pt x="2" y="18"/>
                    </a:lnTo>
                    <a:lnTo>
                      <a:pt x="1" y="21"/>
                    </a:lnTo>
                    <a:close/>
                  </a:path>
                </a:pathLst>
              </a:custGeom>
              <a:solidFill>
                <a:srgbClr val="F5C3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" name="Freeform 23">
                <a:extLst>
                  <a:ext uri="{FF2B5EF4-FFF2-40B4-BE49-F238E27FC236}">
                    <a16:creationId xmlns:a16="http://schemas.microsoft.com/office/drawing/2014/main" id="{CA64EF7E-5706-E0CE-9B29-CAC82689AF4D}"/>
                  </a:ext>
                </a:extLst>
              </p:cNvPr>
              <p:cNvSpPr/>
              <p:nvPr/>
            </p:nvSpPr>
            <p:spPr bwMode="auto">
              <a:xfrm>
                <a:off x="1139" y="2652"/>
                <a:ext cx="45" cy="30"/>
              </a:xfrm>
              <a:custGeom>
                <a:gdLst>
                  <a:gd name="T0" fmla="*/ 1 w 225"/>
                  <a:gd name="T1" fmla="*/ 21 h 176"/>
                  <a:gd name="T2" fmla="*/ 0 w 225"/>
                  <a:gd name="T3" fmla="*/ 27 h 176"/>
                  <a:gd name="T4" fmla="*/ 0 w 225"/>
                  <a:gd name="T5" fmla="*/ 33 h 176"/>
                  <a:gd name="T6" fmla="*/ 0 w 225"/>
                  <a:gd name="T7" fmla="*/ 38 h 176"/>
                  <a:gd name="T8" fmla="*/ 0 w 225"/>
                  <a:gd name="T9" fmla="*/ 55 h 176"/>
                  <a:gd name="T10" fmla="*/ 5 w 225"/>
                  <a:gd name="T11" fmla="*/ 81 h 176"/>
                  <a:gd name="T12" fmla="*/ 13 w 225"/>
                  <a:gd name="T13" fmla="*/ 107 h 176"/>
                  <a:gd name="T14" fmla="*/ 25 w 225"/>
                  <a:gd name="T15" fmla="*/ 128 h 176"/>
                  <a:gd name="T16" fmla="*/ 41 w 225"/>
                  <a:gd name="T17" fmla="*/ 146 h 176"/>
                  <a:gd name="T18" fmla="*/ 59 w 225"/>
                  <a:gd name="T19" fmla="*/ 160 h 176"/>
                  <a:gd name="T20" fmla="*/ 79 w 225"/>
                  <a:gd name="T21" fmla="*/ 170 h 176"/>
                  <a:gd name="T22" fmla="*/ 102 w 225"/>
                  <a:gd name="T23" fmla="*/ 176 h 176"/>
                  <a:gd name="T24" fmla="*/ 123 w 225"/>
                  <a:gd name="T25" fmla="*/ 176 h 176"/>
                  <a:gd name="T26" fmla="*/ 143 w 225"/>
                  <a:gd name="T27" fmla="*/ 172 h 176"/>
                  <a:gd name="T28" fmla="*/ 161 w 225"/>
                  <a:gd name="T29" fmla="*/ 164 h 176"/>
                  <a:gd name="T30" fmla="*/ 178 w 225"/>
                  <a:gd name="T31" fmla="*/ 152 h 176"/>
                  <a:gd name="T32" fmla="*/ 192 w 225"/>
                  <a:gd name="T33" fmla="*/ 138 h 176"/>
                  <a:gd name="T34" fmla="*/ 205 w 225"/>
                  <a:gd name="T35" fmla="*/ 120 h 176"/>
                  <a:gd name="T36" fmla="*/ 215 w 225"/>
                  <a:gd name="T37" fmla="*/ 101 h 176"/>
                  <a:gd name="T38" fmla="*/ 222 w 225"/>
                  <a:gd name="T39" fmla="*/ 79 h 176"/>
                  <a:gd name="T40" fmla="*/ 224 w 225"/>
                  <a:gd name="T41" fmla="*/ 63 h 176"/>
                  <a:gd name="T42" fmla="*/ 222 w 225"/>
                  <a:gd name="T43" fmla="*/ 59 h 176"/>
                  <a:gd name="T44" fmla="*/ 221 w 225"/>
                  <a:gd name="T45" fmla="*/ 53 h 176"/>
                  <a:gd name="T46" fmla="*/ 219 w 225"/>
                  <a:gd name="T47" fmla="*/ 47 h 176"/>
                  <a:gd name="T48" fmla="*/ 217 w 225"/>
                  <a:gd name="T49" fmla="*/ 56 h 176"/>
                  <a:gd name="T50" fmla="*/ 212 w 225"/>
                  <a:gd name="T51" fmla="*/ 80 h 176"/>
                  <a:gd name="T52" fmla="*/ 203 w 225"/>
                  <a:gd name="T53" fmla="*/ 102 h 176"/>
                  <a:gd name="T54" fmla="*/ 192 w 225"/>
                  <a:gd name="T55" fmla="*/ 122 h 176"/>
                  <a:gd name="T56" fmla="*/ 178 w 225"/>
                  <a:gd name="T57" fmla="*/ 138 h 176"/>
                  <a:gd name="T58" fmla="*/ 162 w 225"/>
                  <a:gd name="T59" fmla="*/ 151 h 176"/>
                  <a:gd name="T60" fmla="*/ 144 w 225"/>
                  <a:gd name="T61" fmla="*/ 160 h 176"/>
                  <a:gd name="T62" fmla="*/ 124 w 225"/>
                  <a:gd name="T63" fmla="*/ 165 h 176"/>
                  <a:gd name="T64" fmla="*/ 103 w 225"/>
                  <a:gd name="T65" fmla="*/ 165 h 176"/>
                  <a:gd name="T66" fmla="*/ 81 w 225"/>
                  <a:gd name="T67" fmla="*/ 160 h 176"/>
                  <a:gd name="T68" fmla="*/ 63 w 225"/>
                  <a:gd name="T69" fmla="*/ 151 h 176"/>
                  <a:gd name="T70" fmla="*/ 46 w 225"/>
                  <a:gd name="T71" fmla="*/ 138 h 176"/>
                  <a:gd name="T72" fmla="*/ 32 w 225"/>
                  <a:gd name="T73" fmla="*/ 121 h 176"/>
                  <a:gd name="T74" fmla="*/ 21 w 225"/>
                  <a:gd name="T75" fmla="*/ 101 h 176"/>
                  <a:gd name="T76" fmla="*/ 13 w 225"/>
                  <a:gd name="T77" fmla="*/ 79 h 176"/>
                  <a:gd name="T78" fmla="*/ 9 w 225"/>
                  <a:gd name="T79" fmla="*/ 55 h 176"/>
                  <a:gd name="T80" fmla="*/ 9 w 225"/>
                  <a:gd name="T81" fmla="*/ 36 h 176"/>
                  <a:gd name="T82" fmla="*/ 10 w 225"/>
                  <a:gd name="T83" fmla="*/ 25 h 176"/>
                  <a:gd name="T84" fmla="*/ 11 w 225"/>
                  <a:gd name="T85" fmla="*/ 15 h 176"/>
                  <a:gd name="T86" fmla="*/ 13 w 225"/>
                  <a:gd name="T87" fmla="*/ 5 h 176"/>
                  <a:gd name="T88" fmla="*/ 13 w 225"/>
                  <a:gd name="T89" fmla="*/ 2 h 176"/>
                  <a:gd name="T90" fmla="*/ 9 w 225"/>
                  <a:gd name="T91" fmla="*/ 7 h 176"/>
                  <a:gd name="T92" fmla="*/ 6 w 225"/>
                  <a:gd name="T93" fmla="*/ 11 h 176"/>
                  <a:gd name="T94" fmla="*/ 3 w 225"/>
                  <a:gd name="T95" fmla="*/ 15 h 17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25" h="176">
                    <a:moveTo>
                      <a:pt x="1" y="18"/>
                    </a:moveTo>
                    <a:lnTo>
                      <a:pt x="1" y="21"/>
                    </a:lnTo>
                    <a:lnTo>
                      <a:pt x="1" y="24"/>
                    </a:lnTo>
                    <a:lnTo>
                      <a:pt x="0" y="27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55"/>
                    </a:lnTo>
                    <a:lnTo>
                      <a:pt x="2" y="69"/>
                    </a:lnTo>
                    <a:lnTo>
                      <a:pt x="5" y="81"/>
                    </a:lnTo>
                    <a:lnTo>
                      <a:pt x="9" y="95"/>
                    </a:lnTo>
                    <a:lnTo>
                      <a:pt x="13" y="107"/>
                    </a:lnTo>
                    <a:lnTo>
                      <a:pt x="19" y="117"/>
                    </a:lnTo>
                    <a:lnTo>
                      <a:pt x="25" y="128"/>
                    </a:lnTo>
                    <a:lnTo>
                      <a:pt x="33" y="138"/>
                    </a:lnTo>
                    <a:lnTo>
                      <a:pt x="41" y="146"/>
                    </a:lnTo>
                    <a:lnTo>
                      <a:pt x="49" y="153"/>
                    </a:lnTo>
                    <a:lnTo>
                      <a:pt x="59" y="160"/>
                    </a:lnTo>
                    <a:lnTo>
                      <a:pt x="68" y="166"/>
                    </a:lnTo>
                    <a:lnTo>
                      <a:pt x="79" y="170"/>
                    </a:lnTo>
                    <a:lnTo>
                      <a:pt x="90" y="174"/>
                    </a:lnTo>
                    <a:lnTo>
                      <a:pt x="102" y="176"/>
                    </a:lnTo>
                    <a:lnTo>
                      <a:pt x="113" y="176"/>
                    </a:lnTo>
                    <a:lnTo>
                      <a:pt x="123" y="176"/>
                    </a:lnTo>
                    <a:lnTo>
                      <a:pt x="133" y="175"/>
                    </a:lnTo>
                    <a:lnTo>
                      <a:pt x="143" y="172"/>
                    </a:lnTo>
                    <a:lnTo>
                      <a:pt x="152" y="169"/>
                    </a:lnTo>
                    <a:lnTo>
                      <a:pt x="161" y="164"/>
                    </a:lnTo>
                    <a:lnTo>
                      <a:pt x="170" y="158"/>
                    </a:lnTo>
                    <a:lnTo>
                      <a:pt x="178" y="152"/>
                    </a:lnTo>
                    <a:lnTo>
                      <a:pt x="185" y="145"/>
                    </a:lnTo>
                    <a:lnTo>
                      <a:pt x="192" y="138"/>
                    </a:lnTo>
                    <a:lnTo>
                      <a:pt x="199" y="129"/>
                    </a:lnTo>
                    <a:lnTo>
                      <a:pt x="205" y="120"/>
                    </a:lnTo>
                    <a:lnTo>
                      <a:pt x="211" y="110"/>
                    </a:lnTo>
                    <a:lnTo>
                      <a:pt x="215" y="101"/>
                    </a:lnTo>
                    <a:lnTo>
                      <a:pt x="219" y="90"/>
                    </a:lnTo>
                    <a:lnTo>
                      <a:pt x="222" y="79"/>
                    </a:lnTo>
                    <a:lnTo>
                      <a:pt x="225" y="67"/>
                    </a:lnTo>
                    <a:lnTo>
                      <a:pt x="224" y="63"/>
                    </a:lnTo>
                    <a:lnTo>
                      <a:pt x="223" y="61"/>
                    </a:lnTo>
                    <a:lnTo>
                      <a:pt x="222" y="59"/>
                    </a:lnTo>
                    <a:lnTo>
                      <a:pt x="221" y="55"/>
                    </a:lnTo>
                    <a:lnTo>
                      <a:pt x="221" y="53"/>
                    </a:lnTo>
                    <a:lnTo>
                      <a:pt x="220" y="49"/>
                    </a:lnTo>
                    <a:lnTo>
                      <a:pt x="219" y="47"/>
                    </a:lnTo>
                    <a:lnTo>
                      <a:pt x="218" y="44"/>
                    </a:lnTo>
                    <a:lnTo>
                      <a:pt x="217" y="56"/>
                    </a:lnTo>
                    <a:lnTo>
                      <a:pt x="215" y="68"/>
                    </a:lnTo>
                    <a:lnTo>
                      <a:pt x="212" y="80"/>
                    </a:lnTo>
                    <a:lnTo>
                      <a:pt x="209" y="91"/>
                    </a:lnTo>
                    <a:lnTo>
                      <a:pt x="203" y="102"/>
                    </a:lnTo>
                    <a:lnTo>
                      <a:pt x="198" y="113"/>
                    </a:lnTo>
                    <a:lnTo>
                      <a:pt x="192" y="122"/>
                    </a:lnTo>
                    <a:lnTo>
                      <a:pt x="186" y="130"/>
                    </a:lnTo>
                    <a:lnTo>
                      <a:pt x="178" y="138"/>
                    </a:lnTo>
                    <a:lnTo>
                      <a:pt x="170" y="145"/>
                    </a:lnTo>
                    <a:lnTo>
                      <a:pt x="162" y="151"/>
                    </a:lnTo>
                    <a:lnTo>
                      <a:pt x="153" y="157"/>
                    </a:lnTo>
                    <a:lnTo>
                      <a:pt x="144" y="160"/>
                    </a:lnTo>
                    <a:lnTo>
                      <a:pt x="134" y="163"/>
                    </a:lnTo>
                    <a:lnTo>
                      <a:pt x="124" y="165"/>
                    </a:lnTo>
                    <a:lnTo>
                      <a:pt x="113" y="165"/>
                    </a:lnTo>
                    <a:lnTo>
                      <a:pt x="103" y="165"/>
                    </a:lnTo>
                    <a:lnTo>
                      <a:pt x="92" y="163"/>
                    </a:lnTo>
                    <a:lnTo>
                      <a:pt x="81" y="160"/>
                    </a:lnTo>
                    <a:lnTo>
                      <a:pt x="72" y="156"/>
                    </a:lnTo>
                    <a:lnTo>
                      <a:pt x="63" y="151"/>
                    </a:lnTo>
                    <a:lnTo>
                      <a:pt x="54" y="145"/>
                    </a:lnTo>
                    <a:lnTo>
                      <a:pt x="46" y="138"/>
                    </a:lnTo>
                    <a:lnTo>
                      <a:pt x="39" y="129"/>
                    </a:lnTo>
                    <a:lnTo>
                      <a:pt x="32" y="121"/>
                    </a:lnTo>
                    <a:lnTo>
                      <a:pt x="26" y="111"/>
                    </a:lnTo>
                    <a:lnTo>
                      <a:pt x="21" y="101"/>
                    </a:lnTo>
                    <a:lnTo>
                      <a:pt x="17" y="90"/>
                    </a:lnTo>
                    <a:lnTo>
                      <a:pt x="13" y="79"/>
                    </a:lnTo>
                    <a:lnTo>
                      <a:pt x="11" y="67"/>
                    </a:lnTo>
                    <a:lnTo>
                      <a:pt x="9" y="55"/>
                    </a:lnTo>
                    <a:lnTo>
                      <a:pt x="9" y="42"/>
                    </a:lnTo>
                    <a:lnTo>
                      <a:pt x="9" y="36"/>
                    </a:lnTo>
                    <a:lnTo>
                      <a:pt x="9" y="31"/>
                    </a:lnTo>
                    <a:lnTo>
                      <a:pt x="10" y="25"/>
                    </a:lnTo>
                    <a:lnTo>
                      <a:pt x="10" y="20"/>
                    </a:lnTo>
                    <a:lnTo>
                      <a:pt x="11" y="15"/>
                    </a:lnTo>
                    <a:lnTo>
                      <a:pt x="12" y="9"/>
                    </a:lnTo>
                    <a:lnTo>
                      <a:pt x="13" y="5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11" y="5"/>
                    </a:lnTo>
                    <a:lnTo>
                      <a:pt x="9" y="7"/>
                    </a:lnTo>
                    <a:lnTo>
                      <a:pt x="8" y="8"/>
                    </a:lnTo>
                    <a:lnTo>
                      <a:pt x="6" y="11"/>
                    </a:lnTo>
                    <a:lnTo>
                      <a:pt x="5" y="13"/>
                    </a:lnTo>
                    <a:lnTo>
                      <a:pt x="3" y="15"/>
                    </a:lnTo>
                    <a:lnTo>
                      <a:pt x="1" y="18"/>
                    </a:lnTo>
                    <a:close/>
                  </a:path>
                </a:pathLst>
              </a:custGeom>
              <a:solidFill>
                <a:srgbClr val="F5C6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4" name="Freeform 24">
                <a:extLst>
                  <a:ext uri="{FF2B5EF4-FFF2-40B4-BE49-F238E27FC236}">
                    <a16:creationId xmlns:a16="http://schemas.microsoft.com/office/drawing/2014/main" id="{7C6BB47E-E0F0-D196-B993-24F926C0A357}"/>
                  </a:ext>
                </a:extLst>
              </p:cNvPr>
              <p:cNvSpPr/>
              <p:nvPr/>
            </p:nvSpPr>
            <p:spPr bwMode="auto">
              <a:xfrm>
                <a:off x="1140" y="2651"/>
                <a:ext cx="43" cy="30"/>
              </a:xfrm>
              <a:custGeom>
                <a:gdLst>
                  <a:gd name="T0" fmla="*/ 3 w 217"/>
                  <a:gd name="T1" fmla="*/ 22 h 180"/>
                  <a:gd name="T2" fmla="*/ 2 w 217"/>
                  <a:gd name="T3" fmla="*/ 30 h 180"/>
                  <a:gd name="T4" fmla="*/ 1 w 217"/>
                  <a:gd name="T5" fmla="*/ 38 h 180"/>
                  <a:gd name="T6" fmla="*/ 0 w 217"/>
                  <a:gd name="T7" fmla="*/ 46 h 180"/>
                  <a:gd name="T8" fmla="*/ 1 w 217"/>
                  <a:gd name="T9" fmla="*/ 64 h 180"/>
                  <a:gd name="T10" fmla="*/ 5 w 217"/>
                  <a:gd name="T11" fmla="*/ 89 h 180"/>
                  <a:gd name="T12" fmla="*/ 13 w 217"/>
                  <a:gd name="T13" fmla="*/ 112 h 180"/>
                  <a:gd name="T14" fmla="*/ 25 w 217"/>
                  <a:gd name="T15" fmla="*/ 133 h 180"/>
                  <a:gd name="T16" fmla="*/ 39 w 217"/>
                  <a:gd name="T17" fmla="*/ 150 h 180"/>
                  <a:gd name="T18" fmla="*/ 57 w 217"/>
                  <a:gd name="T19" fmla="*/ 165 h 180"/>
                  <a:gd name="T20" fmla="*/ 76 w 217"/>
                  <a:gd name="T21" fmla="*/ 174 h 180"/>
                  <a:gd name="T22" fmla="*/ 98 w 217"/>
                  <a:gd name="T23" fmla="*/ 179 h 180"/>
                  <a:gd name="T24" fmla="*/ 119 w 217"/>
                  <a:gd name="T25" fmla="*/ 179 h 180"/>
                  <a:gd name="T26" fmla="*/ 139 w 217"/>
                  <a:gd name="T27" fmla="*/ 175 h 180"/>
                  <a:gd name="T28" fmla="*/ 158 w 217"/>
                  <a:gd name="T29" fmla="*/ 167 h 180"/>
                  <a:gd name="T30" fmla="*/ 174 w 217"/>
                  <a:gd name="T31" fmla="*/ 154 h 180"/>
                  <a:gd name="T32" fmla="*/ 188 w 217"/>
                  <a:gd name="T33" fmla="*/ 138 h 180"/>
                  <a:gd name="T34" fmla="*/ 200 w 217"/>
                  <a:gd name="T35" fmla="*/ 120 h 180"/>
                  <a:gd name="T36" fmla="*/ 210 w 217"/>
                  <a:gd name="T37" fmla="*/ 99 h 180"/>
                  <a:gd name="T38" fmla="*/ 216 w 217"/>
                  <a:gd name="T39" fmla="*/ 76 h 180"/>
                  <a:gd name="T40" fmla="*/ 217 w 217"/>
                  <a:gd name="T41" fmla="*/ 62 h 180"/>
                  <a:gd name="T42" fmla="*/ 215 w 217"/>
                  <a:gd name="T43" fmla="*/ 56 h 180"/>
                  <a:gd name="T44" fmla="*/ 212 w 217"/>
                  <a:gd name="T45" fmla="*/ 50 h 180"/>
                  <a:gd name="T46" fmla="*/ 210 w 217"/>
                  <a:gd name="T47" fmla="*/ 45 h 180"/>
                  <a:gd name="T48" fmla="*/ 209 w 217"/>
                  <a:gd name="T49" fmla="*/ 44 h 180"/>
                  <a:gd name="T50" fmla="*/ 209 w 217"/>
                  <a:gd name="T51" fmla="*/ 45 h 180"/>
                  <a:gd name="T52" fmla="*/ 209 w 217"/>
                  <a:gd name="T53" fmla="*/ 47 h 180"/>
                  <a:gd name="T54" fmla="*/ 209 w 217"/>
                  <a:gd name="T55" fmla="*/ 50 h 180"/>
                  <a:gd name="T56" fmla="*/ 209 w 217"/>
                  <a:gd name="T57" fmla="*/ 63 h 180"/>
                  <a:gd name="T58" fmla="*/ 205 w 217"/>
                  <a:gd name="T59" fmla="*/ 86 h 180"/>
                  <a:gd name="T60" fmla="*/ 196 w 217"/>
                  <a:gd name="T61" fmla="*/ 107 h 180"/>
                  <a:gd name="T62" fmla="*/ 185 w 217"/>
                  <a:gd name="T63" fmla="*/ 126 h 180"/>
                  <a:gd name="T64" fmla="*/ 172 w 217"/>
                  <a:gd name="T65" fmla="*/ 142 h 180"/>
                  <a:gd name="T66" fmla="*/ 156 w 217"/>
                  <a:gd name="T67" fmla="*/ 155 h 180"/>
                  <a:gd name="T68" fmla="*/ 139 w 217"/>
                  <a:gd name="T69" fmla="*/ 165 h 180"/>
                  <a:gd name="T70" fmla="*/ 119 w 217"/>
                  <a:gd name="T71" fmla="*/ 168 h 180"/>
                  <a:gd name="T72" fmla="*/ 99 w 217"/>
                  <a:gd name="T73" fmla="*/ 168 h 180"/>
                  <a:gd name="T74" fmla="*/ 79 w 217"/>
                  <a:gd name="T75" fmla="*/ 165 h 180"/>
                  <a:gd name="T76" fmla="*/ 61 w 217"/>
                  <a:gd name="T77" fmla="*/ 155 h 180"/>
                  <a:gd name="T78" fmla="*/ 45 w 217"/>
                  <a:gd name="T79" fmla="*/ 142 h 180"/>
                  <a:gd name="T80" fmla="*/ 32 w 217"/>
                  <a:gd name="T81" fmla="*/ 126 h 180"/>
                  <a:gd name="T82" fmla="*/ 21 w 217"/>
                  <a:gd name="T83" fmla="*/ 107 h 180"/>
                  <a:gd name="T84" fmla="*/ 14 w 217"/>
                  <a:gd name="T85" fmla="*/ 86 h 180"/>
                  <a:gd name="T86" fmla="*/ 10 w 217"/>
                  <a:gd name="T87" fmla="*/ 63 h 180"/>
                  <a:gd name="T88" fmla="*/ 9 w 217"/>
                  <a:gd name="T89" fmla="*/ 44 h 180"/>
                  <a:gd name="T90" fmla="*/ 11 w 217"/>
                  <a:gd name="T91" fmla="*/ 32 h 180"/>
                  <a:gd name="T92" fmla="*/ 13 w 217"/>
                  <a:gd name="T93" fmla="*/ 18 h 180"/>
                  <a:gd name="T94" fmla="*/ 16 w 217"/>
                  <a:gd name="T95" fmla="*/ 6 h 180"/>
                  <a:gd name="T96" fmla="*/ 16 w 217"/>
                  <a:gd name="T97" fmla="*/ 3 h 180"/>
                  <a:gd name="T98" fmla="*/ 13 w 217"/>
                  <a:gd name="T99" fmla="*/ 6 h 180"/>
                  <a:gd name="T100" fmla="*/ 9 w 217"/>
                  <a:gd name="T101" fmla="*/ 11 h 180"/>
                  <a:gd name="T102" fmla="*/ 5 w 217"/>
                  <a:gd name="T103" fmla="*/ 16 h 18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16" h="180">
                    <a:moveTo>
                      <a:pt x="4" y="18"/>
                    </a:moveTo>
                    <a:lnTo>
                      <a:pt x="3" y="22"/>
                    </a:lnTo>
                    <a:lnTo>
                      <a:pt x="2" y="26"/>
                    </a:lnTo>
                    <a:lnTo>
                      <a:pt x="2" y="30"/>
                    </a:lnTo>
                    <a:lnTo>
                      <a:pt x="1" y="34"/>
                    </a:lnTo>
                    <a:lnTo>
                      <a:pt x="1" y="38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0" y="51"/>
                    </a:lnTo>
                    <a:lnTo>
                      <a:pt x="1" y="64"/>
                    </a:lnTo>
                    <a:lnTo>
                      <a:pt x="2" y="77"/>
                    </a:lnTo>
                    <a:lnTo>
                      <a:pt x="5" y="89"/>
                    </a:lnTo>
                    <a:lnTo>
                      <a:pt x="9" y="101"/>
                    </a:lnTo>
                    <a:lnTo>
                      <a:pt x="13" y="112"/>
                    </a:lnTo>
                    <a:lnTo>
                      <a:pt x="19" y="123"/>
                    </a:lnTo>
                    <a:lnTo>
                      <a:pt x="25" y="133"/>
                    </a:lnTo>
                    <a:lnTo>
                      <a:pt x="32" y="142"/>
                    </a:lnTo>
                    <a:lnTo>
                      <a:pt x="39" y="150"/>
                    </a:lnTo>
                    <a:lnTo>
                      <a:pt x="48" y="159"/>
                    </a:lnTo>
                    <a:lnTo>
                      <a:pt x="57" y="165"/>
                    </a:lnTo>
                    <a:lnTo>
                      <a:pt x="66" y="171"/>
                    </a:lnTo>
                    <a:lnTo>
                      <a:pt x="76" y="174"/>
                    </a:lnTo>
                    <a:lnTo>
                      <a:pt x="87" y="178"/>
                    </a:lnTo>
                    <a:lnTo>
                      <a:pt x="98" y="179"/>
                    </a:lnTo>
                    <a:lnTo>
                      <a:pt x="109" y="180"/>
                    </a:lnTo>
                    <a:lnTo>
                      <a:pt x="119" y="179"/>
                    </a:lnTo>
                    <a:lnTo>
                      <a:pt x="130" y="178"/>
                    </a:lnTo>
                    <a:lnTo>
                      <a:pt x="139" y="175"/>
                    </a:lnTo>
                    <a:lnTo>
                      <a:pt x="149" y="172"/>
                    </a:lnTo>
                    <a:lnTo>
                      <a:pt x="158" y="167"/>
                    </a:lnTo>
                    <a:lnTo>
                      <a:pt x="166" y="161"/>
                    </a:lnTo>
                    <a:lnTo>
                      <a:pt x="174" y="154"/>
                    </a:lnTo>
                    <a:lnTo>
                      <a:pt x="182" y="147"/>
                    </a:lnTo>
                    <a:lnTo>
                      <a:pt x="188" y="138"/>
                    </a:lnTo>
                    <a:lnTo>
                      <a:pt x="195" y="130"/>
                    </a:lnTo>
                    <a:lnTo>
                      <a:pt x="200" y="120"/>
                    </a:lnTo>
                    <a:lnTo>
                      <a:pt x="206" y="110"/>
                    </a:lnTo>
                    <a:lnTo>
                      <a:pt x="210" y="99"/>
                    </a:lnTo>
                    <a:lnTo>
                      <a:pt x="214" y="88"/>
                    </a:lnTo>
                    <a:lnTo>
                      <a:pt x="216" y="76"/>
                    </a:lnTo>
                    <a:lnTo>
                      <a:pt x="217" y="64"/>
                    </a:lnTo>
                    <a:lnTo>
                      <a:pt x="217" y="62"/>
                    </a:lnTo>
                    <a:lnTo>
                      <a:pt x="216" y="58"/>
                    </a:lnTo>
                    <a:lnTo>
                      <a:pt x="215" y="56"/>
                    </a:lnTo>
                    <a:lnTo>
                      <a:pt x="214" y="53"/>
                    </a:lnTo>
                    <a:lnTo>
                      <a:pt x="212" y="50"/>
                    </a:lnTo>
                    <a:lnTo>
                      <a:pt x="211" y="47"/>
                    </a:lnTo>
                    <a:lnTo>
                      <a:pt x="210" y="45"/>
                    </a:lnTo>
                    <a:lnTo>
                      <a:pt x="209" y="42"/>
                    </a:lnTo>
                    <a:lnTo>
                      <a:pt x="209" y="44"/>
                    </a:lnTo>
                    <a:lnTo>
                      <a:pt x="209" y="44"/>
                    </a:lnTo>
                    <a:lnTo>
                      <a:pt x="209" y="45"/>
                    </a:lnTo>
                    <a:lnTo>
                      <a:pt x="209" y="46"/>
                    </a:lnTo>
                    <a:lnTo>
                      <a:pt x="209" y="47"/>
                    </a:lnTo>
                    <a:lnTo>
                      <a:pt x="209" y="48"/>
                    </a:lnTo>
                    <a:lnTo>
                      <a:pt x="209" y="50"/>
                    </a:lnTo>
                    <a:lnTo>
                      <a:pt x="209" y="51"/>
                    </a:lnTo>
                    <a:lnTo>
                      <a:pt x="209" y="63"/>
                    </a:lnTo>
                    <a:lnTo>
                      <a:pt x="207" y="75"/>
                    </a:lnTo>
                    <a:lnTo>
                      <a:pt x="205" y="86"/>
                    </a:lnTo>
                    <a:lnTo>
                      <a:pt x="200" y="98"/>
                    </a:lnTo>
                    <a:lnTo>
                      <a:pt x="196" y="107"/>
                    </a:lnTo>
                    <a:lnTo>
                      <a:pt x="191" y="117"/>
                    </a:lnTo>
                    <a:lnTo>
                      <a:pt x="185" y="126"/>
                    </a:lnTo>
                    <a:lnTo>
                      <a:pt x="179" y="135"/>
                    </a:lnTo>
                    <a:lnTo>
                      <a:pt x="172" y="142"/>
                    </a:lnTo>
                    <a:lnTo>
                      <a:pt x="164" y="149"/>
                    </a:lnTo>
                    <a:lnTo>
                      <a:pt x="156" y="155"/>
                    </a:lnTo>
                    <a:lnTo>
                      <a:pt x="148" y="160"/>
                    </a:lnTo>
                    <a:lnTo>
                      <a:pt x="139" y="165"/>
                    </a:lnTo>
                    <a:lnTo>
                      <a:pt x="129" y="167"/>
                    </a:lnTo>
                    <a:lnTo>
                      <a:pt x="119" y="168"/>
                    </a:lnTo>
                    <a:lnTo>
                      <a:pt x="109" y="169"/>
                    </a:lnTo>
                    <a:lnTo>
                      <a:pt x="99" y="168"/>
                    </a:lnTo>
                    <a:lnTo>
                      <a:pt x="89" y="167"/>
                    </a:lnTo>
                    <a:lnTo>
                      <a:pt x="79" y="165"/>
                    </a:lnTo>
                    <a:lnTo>
                      <a:pt x="70" y="160"/>
                    </a:lnTo>
                    <a:lnTo>
                      <a:pt x="61" y="155"/>
                    </a:lnTo>
                    <a:lnTo>
                      <a:pt x="53" y="149"/>
                    </a:lnTo>
                    <a:lnTo>
                      <a:pt x="45" y="142"/>
                    </a:lnTo>
                    <a:lnTo>
                      <a:pt x="38" y="135"/>
                    </a:lnTo>
                    <a:lnTo>
                      <a:pt x="32" y="126"/>
                    </a:lnTo>
                    <a:lnTo>
                      <a:pt x="26" y="117"/>
                    </a:lnTo>
                    <a:lnTo>
                      <a:pt x="21" y="107"/>
                    </a:lnTo>
                    <a:lnTo>
                      <a:pt x="17" y="98"/>
                    </a:lnTo>
                    <a:lnTo>
                      <a:pt x="14" y="86"/>
                    </a:lnTo>
                    <a:lnTo>
                      <a:pt x="11" y="75"/>
                    </a:lnTo>
                    <a:lnTo>
                      <a:pt x="10" y="63"/>
                    </a:lnTo>
                    <a:lnTo>
                      <a:pt x="9" y="51"/>
                    </a:lnTo>
                    <a:lnTo>
                      <a:pt x="9" y="44"/>
                    </a:lnTo>
                    <a:lnTo>
                      <a:pt x="10" y="38"/>
                    </a:lnTo>
                    <a:lnTo>
                      <a:pt x="11" y="32"/>
                    </a:lnTo>
                    <a:lnTo>
                      <a:pt x="12" y="24"/>
                    </a:lnTo>
                    <a:lnTo>
                      <a:pt x="13" y="18"/>
                    </a:lnTo>
                    <a:lnTo>
                      <a:pt x="14" y="12"/>
                    </a:lnTo>
                    <a:lnTo>
                      <a:pt x="16" y="6"/>
                    </a:lnTo>
                    <a:lnTo>
                      <a:pt x="18" y="0"/>
                    </a:lnTo>
                    <a:lnTo>
                      <a:pt x="16" y="3"/>
                    </a:lnTo>
                    <a:lnTo>
                      <a:pt x="15" y="5"/>
                    </a:lnTo>
                    <a:lnTo>
                      <a:pt x="13" y="6"/>
                    </a:lnTo>
                    <a:lnTo>
                      <a:pt x="11" y="9"/>
                    </a:lnTo>
                    <a:lnTo>
                      <a:pt x="9" y="11"/>
                    </a:lnTo>
                    <a:lnTo>
                      <a:pt x="7" y="14"/>
                    </a:lnTo>
                    <a:lnTo>
                      <a:pt x="5" y="16"/>
                    </a:lnTo>
                    <a:lnTo>
                      <a:pt x="4" y="18"/>
                    </a:lnTo>
                    <a:close/>
                  </a:path>
                </a:pathLst>
              </a:custGeom>
              <a:solidFill>
                <a:srgbClr val="F6C9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" name="Freeform 25">
                <a:extLst>
                  <a:ext uri="{FF2B5EF4-FFF2-40B4-BE49-F238E27FC236}">
                    <a16:creationId xmlns:a16="http://schemas.microsoft.com/office/drawing/2014/main" id="{FA659E5E-7B0D-469E-A6C2-CD7F3B96E25C}"/>
                  </a:ext>
                </a:extLst>
              </p:cNvPr>
              <p:cNvSpPr/>
              <p:nvPr/>
            </p:nvSpPr>
            <p:spPr bwMode="auto">
              <a:xfrm>
                <a:off x="1141" y="2650"/>
                <a:ext cx="42" cy="30"/>
              </a:xfrm>
              <a:custGeom>
                <a:gdLst>
                  <a:gd name="T0" fmla="*/ 4 w 209"/>
                  <a:gd name="T1" fmla="*/ 21 h 181"/>
                  <a:gd name="T2" fmla="*/ 2 w 209"/>
                  <a:gd name="T3" fmla="*/ 31 h 181"/>
                  <a:gd name="T4" fmla="*/ 1 w 209"/>
                  <a:gd name="T5" fmla="*/ 41 h 181"/>
                  <a:gd name="T6" fmla="*/ 0 w 209"/>
                  <a:gd name="T7" fmla="*/ 52 h 181"/>
                  <a:gd name="T8" fmla="*/ 0 w 209"/>
                  <a:gd name="T9" fmla="*/ 71 h 181"/>
                  <a:gd name="T10" fmla="*/ 4 w 209"/>
                  <a:gd name="T11" fmla="*/ 95 h 181"/>
                  <a:gd name="T12" fmla="*/ 12 w 209"/>
                  <a:gd name="T13" fmla="*/ 117 h 181"/>
                  <a:gd name="T14" fmla="*/ 23 w 209"/>
                  <a:gd name="T15" fmla="*/ 137 h 181"/>
                  <a:gd name="T16" fmla="*/ 37 w 209"/>
                  <a:gd name="T17" fmla="*/ 154 h 181"/>
                  <a:gd name="T18" fmla="*/ 54 w 209"/>
                  <a:gd name="T19" fmla="*/ 167 h 181"/>
                  <a:gd name="T20" fmla="*/ 72 w 209"/>
                  <a:gd name="T21" fmla="*/ 176 h 181"/>
                  <a:gd name="T22" fmla="*/ 94 w 209"/>
                  <a:gd name="T23" fmla="*/ 181 h 181"/>
                  <a:gd name="T24" fmla="*/ 115 w 209"/>
                  <a:gd name="T25" fmla="*/ 181 h 181"/>
                  <a:gd name="T26" fmla="*/ 135 w 209"/>
                  <a:gd name="T27" fmla="*/ 176 h 181"/>
                  <a:gd name="T28" fmla="*/ 153 w 209"/>
                  <a:gd name="T29" fmla="*/ 167 h 181"/>
                  <a:gd name="T30" fmla="*/ 169 w 209"/>
                  <a:gd name="T31" fmla="*/ 154 h 181"/>
                  <a:gd name="T32" fmla="*/ 183 w 209"/>
                  <a:gd name="T33" fmla="*/ 138 h 181"/>
                  <a:gd name="T34" fmla="*/ 194 w 209"/>
                  <a:gd name="T35" fmla="*/ 118 h 181"/>
                  <a:gd name="T36" fmla="*/ 203 w 209"/>
                  <a:gd name="T37" fmla="*/ 96 h 181"/>
                  <a:gd name="T38" fmla="*/ 208 w 209"/>
                  <a:gd name="T39" fmla="*/ 72 h 181"/>
                  <a:gd name="T40" fmla="*/ 207 w 209"/>
                  <a:gd name="T41" fmla="*/ 57 h 181"/>
                  <a:gd name="T42" fmla="*/ 205 w 209"/>
                  <a:gd name="T43" fmla="*/ 52 h 181"/>
                  <a:gd name="T44" fmla="*/ 202 w 209"/>
                  <a:gd name="T45" fmla="*/ 46 h 181"/>
                  <a:gd name="T46" fmla="*/ 200 w 209"/>
                  <a:gd name="T47" fmla="*/ 41 h 181"/>
                  <a:gd name="T48" fmla="*/ 197 w 209"/>
                  <a:gd name="T49" fmla="*/ 41 h 181"/>
                  <a:gd name="T50" fmla="*/ 198 w 209"/>
                  <a:gd name="T51" fmla="*/ 46 h 181"/>
                  <a:gd name="T52" fmla="*/ 198 w 209"/>
                  <a:gd name="T53" fmla="*/ 51 h 181"/>
                  <a:gd name="T54" fmla="*/ 200 w 209"/>
                  <a:gd name="T55" fmla="*/ 55 h 181"/>
                  <a:gd name="T56" fmla="*/ 198 w 209"/>
                  <a:gd name="T57" fmla="*/ 70 h 181"/>
                  <a:gd name="T58" fmla="*/ 194 w 209"/>
                  <a:gd name="T59" fmla="*/ 91 h 181"/>
                  <a:gd name="T60" fmla="*/ 187 w 209"/>
                  <a:gd name="T61" fmla="*/ 112 h 181"/>
                  <a:gd name="T62" fmla="*/ 177 w 209"/>
                  <a:gd name="T63" fmla="*/ 130 h 181"/>
                  <a:gd name="T64" fmla="*/ 164 w 209"/>
                  <a:gd name="T65" fmla="*/ 145 h 181"/>
                  <a:gd name="T66" fmla="*/ 149 w 209"/>
                  <a:gd name="T67" fmla="*/ 157 h 181"/>
                  <a:gd name="T68" fmla="*/ 132 w 209"/>
                  <a:gd name="T69" fmla="*/ 166 h 181"/>
                  <a:gd name="T70" fmla="*/ 114 w 209"/>
                  <a:gd name="T71" fmla="*/ 170 h 181"/>
                  <a:gd name="T72" fmla="*/ 94 w 209"/>
                  <a:gd name="T73" fmla="*/ 170 h 181"/>
                  <a:gd name="T74" fmla="*/ 76 w 209"/>
                  <a:gd name="T75" fmla="*/ 166 h 181"/>
                  <a:gd name="T76" fmla="*/ 58 w 209"/>
                  <a:gd name="T77" fmla="*/ 157 h 181"/>
                  <a:gd name="T78" fmla="*/ 43 w 209"/>
                  <a:gd name="T79" fmla="*/ 145 h 181"/>
                  <a:gd name="T80" fmla="*/ 30 w 209"/>
                  <a:gd name="T81" fmla="*/ 130 h 181"/>
                  <a:gd name="T82" fmla="*/ 20 w 209"/>
                  <a:gd name="T83" fmla="*/ 112 h 181"/>
                  <a:gd name="T84" fmla="*/ 13 w 209"/>
                  <a:gd name="T85" fmla="*/ 91 h 181"/>
                  <a:gd name="T86" fmla="*/ 9 w 209"/>
                  <a:gd name="T87" fmla="*/ 70 h 181"/>
                  <a:gd name="T88" fmla="*/ 9 w 209"/>
                  <a:gd name="T89" fmla="*/ 49 h 181"/>
                  <a:gd name="T90" fmla="*/ 11 w 209"/>
                  <a:gd name="T91" fmla="*/ 35 h 181"/>
                  <a:gd name="T92" fmla="*/ 14 w 209"/>
                  <a:gd name="T93" fmla="*/ 21 h 181"/>
                  <a:gd name="T94" fmla="*/ 19 w 209"/>
                  <a:gd name="T95" fmla="*/ 6 h 181"/>
                  <a:gd name="T96" fmla="*/ 20 w 209"/>
                  <a:gd name="T97" fmla="*/ 1 h 181"/>
                  <a:gd name="T98" fmla="*/ 16 w 209"/>
                  <a:gd name="T99" fmla="*/ 6 h 181"/>
                  <a:gd name="T100" fmla="*/ 12 w 209"/>
                  <a:gd name="T101" fmla="*/ 10 h 181"/>
                  <a:gd name="T102" fmla="*/ 8 w 209"/>
                  <a:gd name="T103" fmla="*/ 13 h 18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09" h="181">
                    <a:moveTo>
                      <a:pt x="6" y="16"/>
                    </a:moveTo>
                    <a:lnTo>
                      <a:pt x="4" y="21"/>
                    </a:lnTo>
                    <a:lnTo>
                      <a:pt x="3" y="25"/>
                    </a:lnTo>
                    <a:lnTo>
                      <a:pt x="2" y="31"/>
                    </a:lnTo>
                    <a:lnTo>
                      <a:pt x="1" y="36"/>
                    </a:lnTo>
                    <a:lnTo>
                      <a:pt x="1" y="41"/>
                    </a:lnTo>
                    <a:lnTo>
                      <a:pt x="0" y="47"/>
                    </a:lnTo>
                    <a:lnTo>
                      <a:pt x="0" y="52"/>
                    </a:lnTo>
                    <a:lnTo>
                      <a:pt x="0" y="58"/>
                    </a:lnTo>
                    <a:lnTo>
                      <a:pt x="0" y="71"/>
                    </a:lnTo>
                    <a:lnTo>
                      <a:pt x="2" y="83"/>
                    </a:lnTo>
                    <a:lnTo>
                      <a:pt x="4" y="95"/>
                    </a:lnTo>
                    <a:lnTo>
                      <a:pt x="8" y="106"/>
                    </a:lnTo>
                    <a:lnTo>
                      <a:pt x="12" y="117"/>
                    </a:lnTo>
                    <a:lnTo>
                      <a:pt x="17" y="127"/>
                    </a:lnTo>
                    <a:lnTo>
                      <a:pt x="23" y="137"/>
                    </a:lnTo>
                    <a:lnTo>
                      <a:pt x="30" y="145"/>
                    </a:lnTo>
                    <a:lnTo>
                      <a:pt x="37" y="154"/>
                    </a:lnTo>
                    <a:lnTo>
                      <a:pt x="45" y="161"/>
                    </a:lnTo>
                    <a:lnTo>
                      <a:pt x="54" y="167"/>
                    </a:lnTo>
                    <a:lnTo>
                      <a:pt x="63" y="172"/>
                    </a:lnTo>
                    <a:lnTo>
                      <a:pt x="72" y="176"/>
                    </a:lnTo>
                    <a:lnTo>
                      <a:pt x="83" y="179"/>
                    </a:lnTo>
                    <a:lnTo>
                      <a:pt x="94" y="181"/>
                    </a:lnTo>
                    <a:lnTo>
                      <a:pt x="104" y="181"/>
                    </a:lnTo>
                    <a:lnTo>
                      <a:pt x="115" y="181"/>
                    </a:lnTo>
                    <a:lnTo>
                      <a:pt x="125" y="179"/>
                    </a:lnTo>
                    <a:lnTo>
                      <a:pt x="135" y="176"/>
                    </a:lnTo>
                    <a:lnTo>
                      <a:pt x="144" y="173"/>
                    </a:lnTo>
                    <a:lnTo>
                      <a:pt x="153" y="167"/>
                    </a:lnTo>
                    <a:lnTo>
                      <a:pt x="161" y="161"/>
                    </a:lnTo>
                    <a:lnTo>
                      <a:pt x="169" y="154"/>
                    </a:lnTo>
                    <a:lnTo>
                      <a:pt x="177" y="146"/>
                    </a:lnTo>
                    <a:lnTo>
                      <a:pt x="183" y="138"/>
                    </a:lnTo>
                    <a:lnTo>
                      <a:pt x="189" y="129"/>
                    </a:lnTo>
                    <a:lnTo>
                      <a:pt x="194" y="118"/>
                    </a:lnTo>
                    <a:lnTo>
                      <a:pt x="200" y="107"/>
                    </a:lnTo>
                    <a:lnTo>
                      <a:pt x="203" y="96"/>
                    </a:lnTo>
                    <a:lnTo>
                      <a:pt x="206" y="84"/>
                    </a:lnTo>
                    <a:lnTo>
                      <a:pt x="208" y="72"/>
                    </a:lnTo>
                    <a:lnTo>
                      <a:pt x="209" y="60"/>
                    </a:lnTo>
                    <a:lnTo>
                      <a:pt x="207" y="57"/>
                    </a:lnTo>
                    <a:lnTo>
                      <a:pt x="206" y="54"/>
                    </a:lnTo>
                    <a:lnTo>
                      <a:pt x="205" y="52"/>
                    </a:lnTo>
                    <a:lnTo>
                      <a:pt x="204" y="49"/>
                    </a:lnTo>
                    <a:lnTo>
                      <a:pt x="202" y="46"/>
                    </a:lnTo>
                    <a:lnTo>
                      <a:pt x="201" y="43"/>
                    </a:lnTo>
                    <a:lnTo>
                      <a:pt x="200" y="41"/>
                    </a:lnTo>
                    <a:lnTo>
                      <a:pt x="197" y="39"/>
                    </a:lnTo>
                    <a:lnTo>
                      <a:pt x="197" y="41"/>
                    </a:lnTo>
                    <a:lnTo>
                      <a:pt x="198" y="43"/>
                    </a:lnTo>
                    <a:lnTo>
                      <a:pt x="198" y="46"/>
                    </a:lnTo>
                    <a:lnTo>
                      <a:pt x="198" y="48"/>
                    </a:lnTo>
                    <a:lnTo>
                      <a:pt x="198" y="51"/>
                    </a:lnTo>
                    <a:lnTo>
                      <a:pt x="198" y="53"/>
                    </a:lnTo>
                    <a:lnTo>
                      <a:pt x="200" y="55"/>
                    </a:lnTo>
                    <a:lnTo>
                      <a:pt x="200" y="58"/>
                    </a:lnTo>
                    <a:lnTo>
                      <a:pt x="198" y="70"/>
                    </a:lnTo>
                    <a:lnTo>
                      <a:pt x="197" y="81"/>
                    </a:lnTo>
                    <a:lnTo>
                      <a:pt x="194" y="91"/>
                    </a:lnTo>
                    <a:lnTo>
                      <a:pt x="191" y="102"/>
                    </a:lnTo>
                    <a:lnTo>
                      <a:pt x="187" y="112"/>
                    </a:lnTo>
                    <a:lnTo>
                      <a:pt x="182" y="121"/>
                    </a:lnTo>
                    <a:lnTo>
                      <a:pt x="177" y="130"/>
                    </a:lnTo>
                    <a:lnTo>
                      <a:pt x="171" y="138"/>
                    </a:lnTo>
                    <a:lnTo>
                      <a:pt x="164" y="145"/>
                    </a:lnTo>
                    <a:lnTo>
                      <a:pt x="157" y="151"/>
                    </a:lnTo>
                    <a:lnTo>
                      <a:pt x="149" y="157"/>
                    </a:lnTo>
                    <a:lnTo>
                      <a:pt x="141" y="162"/>
                    </a:lnTo>
                    <a:lnTo>
                      <a:pt x="132" y="166"/>
                    </a:lnTo>
                    <a:lnTo>
                      <a:pt x="123" y="169"/>
                    </a:lnTo>
                    <a:lnTo>
                      <a:pt x="114" y="170"/>
                    </a:lnTo>
                    <a:lnTo>
                      <a:pt x="104" y="170"/>
                    </a:lnTo>
                    <a:lnTo>
                      <a:pt x="94" y="170"/>
                    </a:lnTo>
                    <a:lnTo>
                      <a:pt x="85" y="169"/>
                    </a:lnTo>
                    <a:lnTo>
                      <a:pt x="76" y="166"/>
                    </a:lnTo>
                    <a:lnTo>
                      <a:pt x="66" y="162"/>
                    </a:lnTo>
                    <a:lnTo>
                      <a:pt x="58" y="157"/>
                    </a:lnTo>
                    <a:lnTo>
                      <a:pt x="50" y="151"/>
                    </a:lnTo>
                    <a:lnTo>
                      <a:pt x="43" y="145"/>
                    </a:lnTo>
                    <a:lnTo>
                      <a:pt x="36" y="138"/>
                    </a:lnTo>
                    <a:lnTo>
                      <a:pt x="30" y="130"/>
                    </a:lnTo>
                    <a:lnTo>
                      <a:pt x="25" y="121"/>
                    </a:lnTo>
                    <a:lnTo>
                      <a:pt x="20" y="112"/>
                    </a:lnTo>
                    <a:lnTo>
                      <a:pt x="16" y="102"/>
                    </a:lnTo>
                    <a:lnTo>
                      <a:pt x="13" y="91"/>
                    </a:lnTo>
                    <a:lnTo>
                      <a:pt x="11" y="81"/>
                    </a:lnTo>
                    <a:lnTo>
                      <a:pt x="9" y="70"/>
                    </a:lnTo>
                    <a:lnTo>
                      <a:pt x="9" y="58"/>
                    </a:lnTo>
                    <a:lnTo>
                      <a:pt x="9" y="49"/>
                    </a:lnTo>
                    <a:lnTo>
                      <a:pt x="10" y="42"/>
                    </a:lnTo>
                    <a:lnTo>
                      <a:pt x="11" y="35"/>
                    </a:lnTo>
                    <a:lnTo>
                      <a:pt x="12" y="28"/>
                    </a:lnTo>
                    <a:lnTo>
                      <a:pt x="14" y="21"/>
                    </a:lnTo>
                    <a:lnTo>
                      <a:pt x="16" y="13"/>
                    </a:lnTo>
                    <a:lnTo>
                      <a:pt x="19" y="6"/>
                    </a:lnTo>
                    <a:lnTo>
                      <a:pt x="22" y="0"/>
                    </a:lnTo>
                    <a:lnTo>
                      <a:pt x="20" y="1"/>
                    </a:lnTo>
                    <a:lnTo>
                      <a:pt x="18" y="4"/>
                    </a:lnTo>
                    <a:lnTo>
                      <a:pt x="16" y="6"/>
                    </a:lnTo>
                    <a:lnTo>
                      <a:pt x="14" y="7"/>
                    </a:lnTo>
                    <a:lnTo>
                      <a:pt x="12" y="10"/>
                    </a:lnTo>
                    <a:lnTo>
                      <a:pt x="10" y="12"/>
                    </a:lnTo>
                    <a:lnTo>
                      <a:pt x="8" y="13"/>
                    </a:ln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F6CB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6" name="Freeform 26">
                <a:extLst>
                  <a:ext uri="{FF2B5EF4-FFF2-40B4-BE49-F238E27FC236}">
                    <a16:creationId xmlns:a16="http://schemas.microsoft.com/office/drawing/2014/main" id="{05B8181F-3CC0-8058-F0FA-2639A9C1BB6C}"/>
                  </a:ext>
                </a:extLst>
              </p:cNvPr>
              <p:cNvSpPr/>
              <p:nvPr/>
            </p:nvSpPr>
            <p:spPr bwMode="auto">
              <a:xfrm>
                <a:off x="1142" y="2649"/>
                <a:ext cx="40" cy="30"/>
              </a:xfrm>
              <a:custGeom>
                <a:gdLst>
                  <a:gd name="T0" fmla="*/ 200 w 200"/>
                  <a:gd name="T1" fmla="*/ 64 h 183"/>
                  <a:gd name="T2" fmla="*/ 200 w 200"/>
                  <a:gd name="T3" fmla="*/ 61 h 183"/>
                  <a:gd name="T4" fmla="*/ 200 w 200"/>
                  <a:gd name="T5" fmla="*/ 59 h 183"/>
                  <a:gd name="T6" fmla="*/ 200 w 200"/>
                  <a:gd name="T7" fmla="*/ 58 h 183"/>
                  <a:gd name="T8" fmla="*/ 198 w 200"/>
                  <a:gd name="T9" fmla="*/ 53 h 183"/>
                  <a:gd name="T10" fmla="*/ 196 w 200"/>
                  <a:gd name="T11" fmla="*/ 48 h 183"/>
                  <a:gd name="T12" fmla="*/ 192 w 200"/>
                  <a:gd name="T13" fmla="*/ 42 h 183"/>
                  <a:gd name="T14" fmla="*/ 188 w 200"/>
                  <a:gd name="T15" fmla="*/ 37 h 183"/>
                  <a:gd name="T16" fmla="*/ 187 w 200"/>
                  <a:gd name="T17" fmla="*/ 38 h 183"/>
                  <a:gd name="T18" fmla="*/ 189 w 200"/>
                  <a:gd name="T19" fmla="*/ 46 h 183"/>
                  <a:gd name="T20" fmla="*/ 190 w 200"/>
                  <a:gd name="T21" fmla="*/ 53 h 183"/>
                  <a:gd name="T22" fmla="*/ 190 w 200"/>
                  <a:gd name="T23" fmla="*/ 61 h 183"/>
                  <a:gd name="T24" fmla="*/ 190 w 200"/>
                  <a:gd name="T25" fmla="*/ 76 h 183"/>
                  <a:gd name="T26" fmla="*/ 186 w 200"/>
                  <a:gd name="T27" fmla="*/ 97 h 183"/>
                  <a:gd name="T28" fmla="*/ 179 w 200"/>
                  <a:gd name="T29" fmla="*/ 116 h 183"/>
                  <a:gd name="T30" fmla="*/ 169 w 200"/>
                  <a:gd name="T31" fmla="*/ 133 h 183"/>
                  <a:gd name="T32" fmla="*/ 157 w 200"/>
                  <a:gd name="T33" fmla="*/ 147 h 183"/>
                  <a:gd name="T34" fmla="*/ 143 w 200"/>
                  <a:gd name="T35" fmla="*/ 159 h 183"/>
                  <a:gd name="T36" fmla="*/ 127 w 200"/>
                  <a:gd name="T37" fmla="*/ 168 h 183"/>
                  <a:gd name="T38" fmla="*/ 109 w 200"/>
                  <a:gd name="T39" fmla="*/ 173 h 183"/>
                  <a:gd name="T40" fmla="*/ 91 w 200"/>
                  <a:gd name="T41" fmla="*/ 173 h 183"/>
                  <a:gd name="T42" fmla="*/ 73 w 200"/>
                  <a:gd name="T43" fmla="*/ 168 h 183"/>
                  <a:gd name="T44" fmla="*/ 56 w 200"/>
                  <a:gd name="T45" fmla="*/ 159 h 183"/>
                  <a:gd name="T46" fmla="*/ 42 w 200"/>
                  <a:gd name="T47" fmla="*/ 147 h 183"/>
                  <a:gd name="T48" fmla="*/ 30 w 200"/>
                  <a:gd name="T49" fmla="*/ 133 h 183"/>
                  <a:gd name="T50" fmla="*/ 20 w 200"/>
                  <a:gd name="T51" fmla="*/ 116 h 183"/>
                  <a:gd name="T52" fmla="*/ 13 w 200"/>
                  <a:gd name="T53" fmla="*/ 97 h 183"/>
                  <a:gd name="T54" fmla="*/ 10 w 200"/>
                  <a:gd name="T55" fmla="*/ 76 h 183"/>
                  <a:gd name="T56" fmla="*/ 9 w 200"/>
                  <a:gd name="T57" fmla="*/ 55 h 183"/>
                  <a:gd name="T58" fmla="*/ 12 w 200"/>
                  <a:gd name="T59" fmla="*/ 38 h 183"/>
                  <a:gd name="T60" fmla="*/ 16 w 200"/>
                  <a:gd name="T61" fmla="*/ 22 h 183"/>
                  <a:gd name="T62" fmla="*/ 23 w 200"/>
                  <a:gd name="T63" fmla="*/ 7 h 183"/>
                  <a:gd name="T64" fmla="*/ 25 w 200"/>
                  <a:gd name="T65" fmla="*/ 1 h 183"/>
                  <a:gd name="T66" fmla="*/ 20 w 200"/>
                  <a:gd name="T67" fmla="*/ 5 h 183"/>
                  <a:gd name="T68" fmla="*/ 16 w 200"/>
                  <a:gd name="T69" fmla="*/ 8 h 183"/>
                  <a:gd name="T70" fmla="*/ 11 w 200"/>
                  <a:gd name="T71" fmla="*/ 13 h 183"/>
                  <a:gd name="T72" fmla="*/ 7 w 200"/>
                  <a:gd name="T73" fmla="*/ 20 h 183"/>
                  <a:gd name="T74" fmla="*/ 4 w 200"/>
                  <a:gd name="T75" fmla="*/ 32 h 183"/>
                  <a:gd name="T76" fmla="*/ 2 w 200"/>
                  <a:gd name="T77" fmla="*/ 46 h 183"/>
                  <a:gd name="T78" fmla="*/ 0 w 200"/>
                  <a:gd name="T79" fmla="*/ 58 h 183"/>
                  <a:gd name="T80" fmla="*/ 1 w 200"/>
                  <a:gd name="T81" fmla="*/ 77 h 183"/>
                  <a:gd name="T82" fmla="*/ 5 w 200"/>
                  <a:gd name="T83" fmla="*/ 100 h 183"/>
                  <a:gd name="T84" fmla="*/ 12 w 200"/>
                  <a:gd name="T85" fmla="*/ 121 h 183"/>
                  <a:gd name="T86" fmla="*/ 23 w 200"/>
                  <a:gd name="T87" fmla="*/ 140 h 183"/>
                  <a:gd name="T88" fmla="*/ 36 w 200"/>
                  <a:gd name="T89" fmla="*/ 156 h 183"/>
                  <a:gd name="T90" fmla="*/ 52 w 200"/>
                  <a:gd name="T91" fmla="*/ 169 h 183"/>
                  <a:gd name="T92" fmla="*/ 70 w 200"/>
                  <a:gd name="T93" fmla="*/ 179 h 183"/>
                  <a:gd name="T94" fmla="*/ 90 w 200"/>
                  <a:gd name="T95" fmla="*/ 182 h 183"/>
                  <a:gd name="T96" fmla="*/ 110 w 200"/>
                  <a:gd name="T97" fmla="*/ 182 h 183"/>
                  <a:gd name="T98" fmla="*/ 130 w 200"/>
                  <a:gd name="T99" fmla="*/ 179 h 183"/>
                  <a:gd name="T100" fmla="*/ 147 w 200"/>
                  <a:gd name="T101" fmla="*/ 169 h 183"/>
                  <a:gd name="T102" fmla="*/ 163 w 200"/>
                  <a:gd name="T103" fmla="*/ 156 h 183"/>
                  <a:gd name="T104" fmla="*/ 176 w 200"/>
                  <a:gd name="T105" fmla="*/ 140 h 183"/>
                  <a:gd name="T106" fmla="*/ 187 w 200"/>
                  <a:gd name="T107" fmla="*/ 121 h 183"/>
                  <a:gd name="T108" fmla="*/ 196 w 200"/>
                  <a:gd name="T109" fmla="*/ 100 h 183"/>
                  <a:gd name="T110" fmla="*/ 200 w 200"/>
                  <a:gd name="T111" fmla="*/ 77 h 18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00" h="183">
                    <a:moveTo>
                      <a:pt x="200" y="65"/>
                    </a:moveTo>
                    <a:lnTo>
                      <a:pt x="200" y="64"/>
                    </a:lnTo>
                    <a:lnTo>
                      <a:pt x="200" y="62"/>
                    </a:lnTo>
                    <a:lnTo>
                      <a:pt x="200" y="61"/>
                    </a:lnTo>
                    <a:lnTo>
                      <a:pt x="200" y="60"/>
                    </a:lnTo>
                    <a:lnTo>
                      <a:pt x="200" y="59"/>
                    </a:lnTo>
                    <a:lnTo>
                      <a:pt x="200" y="58"/>
                    </a:lnTo>
                    <a:lnTo>
                      <a:pt x="200" y="58"/>
                    </a:lnTo>
                    <a:lnTo>
                      <a:pt x="200" y="56"/>
                    </a:lnTo>
                    <a:lnTo>
                      <a:pt x="198" y="53"/>
                    </a:lnTo>
                    <a:lnTo>
                      <a:pt x="197" y="50"/>
                    </a:lnTo>
                    <a:lnTo>
                      <a:pt x="196" y="48"/>
                    </a:lnTo>
                    <a:lnTo>
                      <a:pt x="193" y="46"/>
                    </a:lnTo>
                    <a:lnTo>
                      <a:pt x="192" y="42"/>
                    </a:lnTo>
                    <a:lnTo>
                      <a:pt x="190" y="40"/>
                    </a:lnTo>
                    <a:lnTo>
                      <a:pt x="188" y="37"/>
                    </a:lnTo>
                    <a:lnTo>
                      <a:pt x="187" y="35"/>
                    </a:lnTo>
                    <a:lnTo>
                      <a:pt x="187" y="38"/>
                    </a:lnTo>
                    <a:lnTo>
                      <a:pt x="188" y="42"/>
                    </a:lnTo>
                    <a:lnTo>
                      <a:pt x="189" y="46"/>
                    </a:lnTo>
                    <a:lnTo>
                      <a:pt x="189" y="49"/>
                    </a:lnTo>
                    <a:lnTo>
                      <a:pt x="190" y="53"/>
                    </a:lnTo>
                    <a:lnTo>
                      <a:pt x="190" y="58"/>
                    </a:lnTo>
                    <a:lnTo>
                      <a:pt x="190" y="61"/>
                    </a:lnTo>
                    <a:lnTo>
                      <a:pt x="190" y="65"/>
                    </a:lnTo>
                    <a:lnTo>
                      <a:pt x="190" y="76"/>
                    </a:lnTo>
                    <a:lnTo>
                      <a:pt x="188" y="86"/>
                    </a:lnTo>
                    <a:lnTo>
                      <a:pt x="186" y="97"/>
                    </a:lnTo>
                    <a:lnTo>
                      <a:pt x="183" y="107"/>
                    </a:lnTo>
                    <a:lnTo>
                      <a:pt x="179" y="116"/>
                    </a:lnTo>
                    <a:lnTo>
                      <a:pt x="175" y="125"/>
                    </a:lnTo>
                    <a:lnTo>
                      <a:pt x="169" y="133"/>
                    </a:lnTo>
                    <a:lnTo>
                      <a:pt x="164" y="142"/>
                    </a:lnTo>
                    <a:lnTo>
                      <a:pt x="157" y="147"/>
                    </a:lnTo>
                    <a:lnTo>
                      <a:pt x="150" y="155"/>
                    </a:lnTo>
                    <a:lnTo>
                      <a:pt x="143" y="159"/>
                    </a:lnTo>
                    <a:lnTo>
                      <a:pt x="135" y="164"/>
                    </a:lnTo>
                    <a:lnTo>
                      <a:pt x="127" y="168"/>
                    </a:lnTo>
                    <a:lnTo>
                      <a:pt x="118" y="170"/>
                    </a:lnTo>
                    <a:lnTo>
                      <a:pt x="109" y="173"/>
                    </a:lnTo>
                    <a:lnTo>
                      <a:pt x="100" y="173"/>
                    </a:lnTo>
                    <a:lnTo>
                      <a:pt x="91" y="173"/>
                    </a:lnTo>
                    <a:lnTo>
                      <a:pt x="82" y="170"/>
                    </a:lnTo>
                    <a:lnTo>
                      <a:pt x="73" y="168"/>
                    </a:lnTo>
                    <a:lnTo>
                      <a:pt x="64" y="164"/>
                    </a:lnTo>
                    <a:lnTo>
                      <a:pt x="56" y="159"/>
                    </a:lnTo>
                    <a:lnTo>
                      <a:pt x="49" y="155"/>
                    </a:lnTo>
                    <a:lnTo>
                      <a:pt x="42" y="147"/>
                    </a:lnTo>
                    <a:lnTo>
                      <a:pt x="36" y="142"/>
                    </a:lnTo>
                    <a:lnTo>
                      <a:pt x="30" y="133"/>
                    </a:lnTo>
                    <a:lnTo>
                      <a:pt x="25" y="125"/>
                    </a:lnTo>
                    <a:lnTo>
                      <a:pt x="20" y="116"/>
                    </a:lnTo>
                    <a:lnTo>
                      <a:pt x="16" y="107"/>
                    </a:lnTo>
                    <a:lnTo>
                      <a:pt x="13" y="97"/>
                    </a:lnTo>
                    <a:lnTo>
                      <a:pt x="11" y="86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9" y="55"/>
                    </a:lnTo>
                    <a:lnTo>
                      <a:pt x="10" y="47"/>
                    </a:lnTo>
                    <a:lnTo>
                      <a:pt x="12" y="38"/>
                    </a:lnTo>
                    <a:lnTo>
                      <a:pt x="14" y="30"/>
                    </a:lnTo>
                    <a:lnTo>
                      <a:pt x="16" y="22"/>
                    </a:lnTo>
                    <a:lnTo>
                      <a:pt x="20" y="14"/>
                    </a:lnTo>
                    <a:lnTo>
                      <a:pt x="23" y="7"/>
                    </a:lnTo>
                    <a:lnTo>
                      <a:pt x="27" y="0"/>
                    </a:lnTo>
                    <a:lnTo>
                      <a:pt x="25" y="1"/>
                    </a:lnTo>
                    <a:lnTo>
                      <a:pt x="22" y="4"/>
                    </a:lnTo>
                    <a:lnTo>
                      <a:pt x="20" y="5"/>
                    </a:lnTo>
                    <a:lnTo>
                      <a:pt x="18" y="7"/>
                    </a:lnTo>
                    <a:lnTo>
                      <a:pt x="16" y="8"/>
                    </a:lnTo>
                    <a:lnTo>
                      <a:pt x="14" y="11"/>
                    </a:lnTo>
                    <a:lnTo>
                      <a:pt x="11" y="13"/>
                    </a:lnTo>
                    <a:lnTo>
                      <a:pt x="9" y="14"/>
                    </a:lnTo>
                    <a:lnTo>
                      <a:pt x="7" y="20"/>
                    </a:lnTo>
                    <a:lnTo>
                      <a:pt x="5" y="26"/>
                    </a:lnTo>
                    <a:lnTo>
                      <a:pt x="4" y="32"/>
                    </a:lnTo>
                    <a:lnTo>
                      <a:pt x="3" y="38"/>
                    </a:lnTo>
                    <a:lnTo>
                      <a:pt x="2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1" y="77"/>
                    </a:lnTo>
                    <a:lnTo>
                      <a:pt x="2" y="89"/>
                    </a:lnTo>
                    <a:lnTo>
                      <a:pt x="5" y="100"/>
                    </a:lnTo>
                    <a:lnTo>
                      <a:pt x="8" y="112"/>
                    </a:lnTo>
                    <a:lnTo>
                      <a:pt x="12" y="121"/>
                    </a:lnTo>
                    <a:lnTo>
                      <a:pt x="17" y="131"/>
                    </a:lnTo>
                    <a:lnTo>
                      <a:pt x="23" y="140"/>
                    </a:lnTo>
                    <a:lnTo>
                      <a:pt x="29" y="149"/>
                    </a:lnTo>
                    <a:lnTo>
                      <a:pt x="36" y="156"/>
                    </a:lnTo>
                    <a:lnTo>
                      <a:pt x="44" y="163"/>
                    </a:lnTo>
                    <a:lnTo>
                      <a:pt x="52" y="169"/>
                    </a:lnTo>
                    <a:lnTo>
                      <a:pt x="61" y="174"/>
                    </a:lnTo>
                    <a:lnTo>
                      <a:pt x="70" y="179"/>
                    </a:lnTo>
                    <a:lnTo>
                      <a:pt x="80" y="181"/>
                    </a:lnTo>
                    <a:lnTo>
                      <a:pt x="90" y="182"/>
                    </a:lnTo>
                    <a:lnTo>
                      <a:pt x="100" y="183"/>
                    </a:lnTo>
                    <a:lnTo>
                      <a:pt x="110" y="182"/>
                    </a:lnTo>
                    <a:lnTo>
                      <a:pt x="120" y="181"/>
                    </a:lnTo>
                    <a:lnTo>
                      <a:pt x="130" y="179"/>
                    </a:lnTo>
                    <a:lnTo>
                      <a:pt x="139" y="174"/>
                    </a:lnTo>
                    <a:lnTo>
                      <a:pt x="147" y="169"/>
                    </a:lnTo>
                    <a:lnTo>
                      <a:pt x="155" y="163"/>
                    </a:lnTo>
                    <a:lnTo>
                      <a:pt x="163" y="156"/>
                    </a:lnTo>
                    <a:lnTo>
                      <a:pt x="170" y="149"/>
                    </a:lnTo>
                    <a:lnTo>
                      <a:pt x="176" y="140"/>
                    </a:lnTo>
                    <a:lnTo>
                      <a:pt x="182" y="131"/>
                    </a:lnTo>
                    <a:lnTo>
                      <a:pt x="187" y="121"/>
                    </a:lnTo>
                    <a:lnTo>
                      <a:pt x="191" y="112"/>
                    </a:lnTo>
                    <a:lnTo>
                      <a:pt x="196" y="100"/>
                    </a:lnTo>
                    <a:lnTo>
                      <a:pt x="198" y="89"/>
                    </a:lnTo>
                    <a:lnTo>
                      <a:pt x="200" y="77"/>
                    </a:lnTo>
                    <a:lnTo>
                      <a:pt x="200" y="65"/>
                    </a:lnTo>
                    <a:close/>
                  </a:path>
                </a:pathLst>
              </a:custGeom>
              <a:solidFill>
                <a:srgbClr val="F6CB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7" name="Freeform 27">
                <a:extLst>
                  <a:ext uri="{FF2B5EF4-FFF2-40B4-BE49-F238E27FC236}">
                    <a16:creationId xmlns:a16="http://schemas.microsoft.com/office/drawing/2014/main" id="{357685E6-1517-4134-5296-4DB19A1CD1F1}"/>
                  </a:ext>
                </a:extLst>
              </p:cNvPr>
              <p:cNvSpPr/>
              <p:nvPr/>
            </p:nvSpPr>
            <p:spPr bwMode="auto">
              <a:xfrm>
                <a:off x="1143" y="2648"/>
                <a:ext cx="38" cy="30"/>
              </a:xfrm>
              <a:custGeom>
                <a:gdLst>
                  <a:gd name="T0" fmla="*/ 191 w 191"/>
                  <a:gd name="T1" fmla="*/ 68 h 183"/>
                  <a:gd name="T2" fmla="*/ 189 w 191"/>
                  <a:gd name="T3" fmla="*/ 64 h 183"/>
                  <a:gd name="T4" fmla="*/ 189 w 191"/>
                  <a:gd name="T5" fmla="*/ 59 h 183"/>
                  <a:gd name="T6" fmla="*/ 188 w 191"/>
                  <a:gd name="T7" fmla="*/ 54 h 183"/>
                  <a:gd name="T8" fmla="*/ 187 w 191"/>
                  <a:gd name="T9" fmla="*/ 48 h 183"/>
                  <a:gd name="T10" fmla="*/ 183 w 191"/>
                  <a:gd name="T11" fmla="*/ 43 h 183"/>
                  <a:gd name="T12" fmla="*/ 179 w 191"/>
                  <a:gd name="T13" fmla="*/ 38 h 183"/>
                  <a:gd name="T14" fmla="*/ 176 w 191"/>
                  <a:gd name="T15" fmla="*/ 32 h 183"/>
                  <a:gd name="T16" fmla="*/ 175 w 191"/>
                  <a:gd name="T17" fmla="*/ 35 h 183"/>
                  <a:gd name="T18" fmla="*/ 178 w 191"/>
                  <a:gd name="T19" fmla="*/ 44 h 183"/>
                  <a:gd name="T20" fmla="*/ 180 w 191"/>
                  <a:gd name="T21" fmla="*/ 55 h 183"/>
                  <a:gd name="T22" fmla="*/ 180 w 191"/>
                  <a:gd name="T23" fmla="*/ 66 h 183"/>
                  <a:gd name="T24" fmla="*/ 180 w 191"/>
                  <a:gd name="T25" fmla="*/ 82 h 183"/>
                  <a:gd name="T26" fmla="*/ 177 w 191"/>
                  <a:gd name="T27" fmla="*/ 101 h 183"/>
                  <a:gd name="T28" fmla="*/ 170 w 191"/>
                  <a:gd name="T29" fmla="*/ 120 h 183"/>
                  <a:gd name="T30" fmla="*/ 161 w 191"/>
                  <a:gd name="T31" fmla="*/ 136 h 183"/>
                  <a:gd name="T32" fmla="*/ 149 w 191"/>
                  <a:gd name="T33" fmla="*/ 150 h 183"/>
                  <a:gd name="T34" fmla="*/ 136 w 191"/>
                  <a:gd name="T35" fmla="*/ 161 h 183"/>
                  <a:gd name="T36" fmla="*/ 121 w 191"/>
                  <a:gd name="T37" fmla="*/ 169 h 183"/>
                  <a:gd name="T38" fmla="*/ 104 w 191"/>
                  <a:gd name="T39" fmla="*/ 173 h 183"/>
                  <a:gd name="T40" fmla="*/ 86 w 191"/>
                  <a:gd name="T41" fmla="*/ 173 h 183"/>
                  <a:gd name="T42" fmla="*/ 70 w 191"/>
                  <a:gd name="T43" fmla="*/ 169 h 183"/>
                  <a:gd name="T44" fmla="*/ 53 w 191"/>
                  <a:gd name="T45" fmla="*/ 161 h 183"/>
                  <a:gd name="T46" fmla="*/ 40 w 191"/>
                  <a:gd name="T47" fmla="*/ 150 h 183"/>
                  <a:gd name="T48" fmla="*/ 28 w 191"/>
                  <a:gd name="T49" fmla="*/ 136 h 183"/>
                  <a:gd name="T50" fmla="*/ 19 w 191"/>
                  <a:gd name="T51" fmla="*/ 120 h 183"/>
                  <a:gd name="T52" fmla="*/ 12 w 191"/>
                  <a:gd name="T53" fmla="*/ 101 h 183"/>
                  <a:gd name="T54" fmla="*/ 9 w 191"/>
                  <a:gd name="T55" fmla="*/ 82 h 183"/>
                  <a:gd name="T56" fmla="*/ 9 w 191"/>
                  <a:gd name="T57" fmla="*/ 60 h 183"/>
                  <a:gd name="T58" fmla="*/ 12 w 191"/>
                  <a:gd name="T59" fmla="*/ 41 h 183"/>
                  <a:gd name="T60" fmla="*/ 18 w 191"/>
                  <a:gd name="T61" fmla="*/ 23 h 183"/>
                  <a:gd name="T62" fmla="*/ 27 w 191"/>
                  <a:gd name="T63" fmla="*/ 7 h 183"/>
                  <a:gd name="T64" fmla="*/ 30 w 191"/>
                  <a:gd name="T65" fmla="*/ 1 h 183"/>
                  <a:gd name="T66" fmla="*/ 25 w 191"/>
                  <a:gd name="T67" fmla="*/ 5 h 183"/>
                  <a:gd name="T68" fmla="*/ 20 w 191"/>
                  <a:gd name="T69" fmla="*/ 7 h 183"/>
                  <a:gd name="T70" fmla="*/ 15 w 191"/>
                  <a:gd name="T71" fmla="*/ 11 h 183"/>
                  <a:gd name="T72" fmla="*/ 10 w 191"/>
                  <a:gd name="T73" fmla="*/ 19 h 183"/>
                  <a:gd name="T74" fmla="*/ 5 w 191"/>
                  <a:gd name="T75" fmla="*/ 34 h 183"/>
                  <a:gd name="T76" fmla="*/ 2 w 191"/>
                  <a:gd name="T77" fmla="*/ 48 h 183"/>
                  <a:gd name="T78" fmla="*/ 0 w 191"/>
                  <a:gd name="T79" fmla="*/ 62 h 183"/>
                  <a:gd name="T80" fmla="*/ 0 w 191"/>
                  <a:gd name="T81" fmla="*/ 83 h 183"/>
                  <a:gd name="T82" fmla="*/ 4 w 191"/>
                  <a:gd name="T83" fmla="*/ 104 h 183"/>
                  <a:gd name="T84" fmla="*/ 11 w 191"/>
                  <a:gd name="T85" fmla="*/ 125 h 183"/>
                  <a:gd name="T86" fmla="*/ 21 w 191"/>
                  <a:gd name="T87" fmla="*/ 143 h 183"/>
                  <a:gd name="T88" fmla="*/ 34 w 191"/>
                  <a:gd name="T89" fmla="*/ 158 h 183"/>
                  <a:gd name="T90" fmla="*/ 49 w 191"/>
                  <a:gd name="T91" fmla="*/ 170 h 183"/>
                  <a:gd name="T92" fmla="*/ 67 w 191"/>
                  <a:gd name="T93" fmla="*/ 179 h 183"/>
                  <a:gd name="T94" fmla="*/ 85 w 191"/>
                  <a:gd name="T95" fmla="*/ 183 h 183"/>
                  <a:gd name="T96" fmla="*/ 105 w 191"/>
                  <a:gd name="T97" fmla="*/ 183 h 183"/>
                  <a:gd name="T98" fmla="*/ 123 w 191"/>
                  <a:gd name="T99" fmla="*/ 179 h 183"/>
                  <a:gd name="T100" fmla="*/ 140 w 191"/>
                  <a:gd name="T101" fmla="*/ 170 h 183"/>
                  <a:gd name="T102" fmla="*/ 155 w 191"/>
                  <a:gd name="T103" fmla="*/ 158 h 183"/>
                  <a:gd name="T104" fmla="*/ 168 w 191"/>
                  <a:gd name="T105" fmla="*/ 143 h 183"/>
                  <a:gd name="T106" fmla="*/ 178 w 191"/>
                  <a:gd name="T107" fmla="*/ 125 h 183"/>
                  <a:gd name="T108" fmla="*/ 185 w 191"/>
                  <a:gd name="T109" fmla="*/ 104 h 183"/>
                  <a:gd name="T110" fmla="*/ 189 w 191"/>
                  <a:gd name="T111" fmla="*/ 83 h 18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91" h="183">
                    <a:moveTo>
                      <a:pt x="191" y="71"/>
                    </a:moveTo>
                    <a:lnTo>
                      <a:pt x="191" y="68"/>
                    </a:lnTo>
                    <a:lnTo>
                      <a:pt x="189" y="66"/>
                    </a:lnTo>
                    <a:lnTo>
                      <a:pt x="189" y="64"/>
                    </a:lnTo>
                    <a:lnTo>
                      <a:pt x="189" y="61"/>
                    </a:lnTo>
                    <a:lnTo>
                      <a:pt x="189" y="59"/>
                    </a:lnTo>
                    <a:lnTo>
                      <a:pt x="189" y="56"/>
                    </a:lnTo>
                    <a:lnTo>
                      <a:pt x="188" y="54"/>
                    </a:lnTo>
                    <a:lnTo>
                      <a:pt x="188" y="52"/>
                    </a:lnTo>
                    <a:lnTo>
                      <a:pt x="187" y="48"/>
                    </a:lnTo>
                    <a:lnTo>
                      <a:pt x="185" y="46"/>
                    </a:lnTo>
                    <a:lnTo>
                      <a:pt x="183" y="43"/>
                    </a:lnTo>
                    <a:lnTo>
                      <a:pt x="181" y="41"/>
                    </a:lnTo>
                    <a:lnTo>
                      <a:pt x="179" y="38"/>
                    </a:lnTo>
                    <a:lnTo>
                      <a:pt x="178" y="35"/>
                    </a:lnTo>
                    <a:lnTo>
                      <a:pt x="176" y="32"/>
                    </a:lnTo>
                    <a:lnTo>
                      <a:pt x="174" y="30"/>
                    </a:lnTo>
                    <a:lnTo>
                      <a:pt x="175" y="35"/>
                    </a:lnTo>
                    <a:lnTo>
                      <a:pt x="177" y="40"/>
                    </a:lnTo>
                    <a:lnTo>
                      <a:pt x="178" y="44"/>
                    </a:lnTo>
                    <a:lnTo>
                      <a:pt x="179" y="49"/>
                    </a:lnTo>
                    <a:lnTo>
                      <a:pt x="180" y="55"/>
                    </a:lnTo>
                    <a:lnTo>
                      <a:pt x="180" y="60"/>
                    </a:lnTo>
                    <a:lnTo>
                      <a:pt x="180" y="66"/>
                    </a:lnTo>
                    <a:lnTo>
                      <a:pt x="181" y="71"/>
                    </a:lnTo>
                    <a:lnTo>
                      <a:pt x="180" y="82"/>
                    </a:lnTo>
                    <a:lnTo>
                      <a:pt x="179" y="91"/>
                    </a:lnTo>
                    <a:lnTo>
                      <a:pt x="177" y="101"/>
                    </a:lnTo>
                    <a:lnTo>
                      <a:pt x="174" y="110"/>
                    </a:lnTo>
                    <a:lnTo>
                      <a:pt x="170" y="120"/>
                    </a:lnTo>
                    <a:lnTo>
                      <a:pt x="166" y="128"/>
                    </a:lnTo>
                    <a:lnTo>
                      <a:pt x="161" y="136"/>
                    </a:lnTo>
                    <a:lnTo>
                      <a:pt x="156" y="143"/>
                    </a:lnTo>
                    <a:lnTo>
                      <a:pt x="149" y="150"/>
                    </a:lnTo>
                    <a:lnTo>
                      <a:pt x="143" y="156"/>
                    </a:lnTo>
                    <a:lnTo>
                      <a:pt x="136" y="161"/>
                    </a:lnTo>
                    <a:lnTo>
                      <a:pt x="128" y="165"/>
                    </a:lnTo>
                    <a:lnTo>
                      <a:pt x="121" y="169"/>
                    </a:lnTo>
                    <a:lnTo>
                      <a:pt x="112" y="171"/>
                    </a:lnTo>
                    <a:lnTo>
                      <a:pt x="104" y="173"/>
                    </a:lnTo>
                    <a:lnTo>
                      <a:pt x="95" y="173"/>
                    </a:lnTo>
                    <a:lnTo>
                      <a:pt x="86" y="173"/>
                    </a:lnTo>
                    <a:lnTo>
                      <a:pt x="78" y="171"/>
                    </a:lnTo>
                    <a:lnTo>
                      <a:pt x="70" y="169"/>
                    </a:lnTo>
                    <a:lnTo>
                      <a:pt x="61" y="165"/>
                    </a:lnTo>
                    <a:lnTo>
                      <a:pt x="53" y="161"/>
                    </a:lnTo>
                    <a:lnTo>
                      <a:pt x="46" y="156"/>
                    </a:lnTo>
                    <a:lnTo>
                      <a:pt x="40" y="150"/>
                    </a:lnTo>
                    <a:lnTo>
                      <a:pt x="34" y="143"/>
                    </a:lnTo>
                    <a:lnTo>
                      <a:pt x="28" y="136"/>
                    </a:lnTo>
                    <a:lnTo>
                      <a:pt x="23" y="128"/>
                    </a:lnTo>
                    <a:lnTo>
                      <a:pt x="19" y="120"/>
                    </a:lnTo>
                    <a:lnTo>
                      <a:pt x="15" y="110"/>
                    </a:lnTo>
                    <a:lnTo>
                      <a:pt x="12" y="101"/>
                    </a:lnTo>
                    <a:lnTo>
                      <a:pt x="10" y="91"/>
                    </a:lnTo>
                    <a:lnTo>
                      <a:pt x="9" y="82"/>
                    </a:lnTo>
                    <a:lnTo>
                      <a:pt x="9" y="71"/>
                    </a:lnTo>
                    <a:lnTo>
                      <a:pt x="9" y="60"/>
                    </a:lnTo>
                    <a:lnTo>
                      <a:pt x="10" y="50"/>
                    </a:lnTo>
                    <a:lnTo>
                      <a:pt x="12" y="41"/>
                    </a:lnTo>
                    <a:lnTo>
                      <a:pt x="15" y="32"/>
                    </a:lnTo>
                    <a:lnTo>
                      <a:pt x="18" y="23"/>
                    </a:lnTo>
                    <a:lnTo>
                      <a:pt x="22" y="14"/>
                    </a:lnTo>
                    <a:lnTo>
                      <a:pt x="27" y="7"/>
                    </a:lnTo>
                    <a:lnTo>
                      <a:pt x="32" y="0"/>
                    </a:lnTo>
                    <a:lnTo>
                      <a:pt x="30" y="1"/>
                    </a:lnTo>
                    <a:lnTo>
                      <a:pt x="27" y="2"/>
                    </a:lnTo>
                    <a:lnTo>
                      <a:pt x="25" y="5"/>
                    </a:lnTo>
                    <a:lnTo>
                      <a:pt x="22" y="6"/>
                    </a:lnTo>
                    <a:lnTo>
                      <a:pt x="20" y="7"/>
                    </a:lnTo>
                    <a:lnTo>
                      <a:pt x="18" y="10"/>
                    </a:lnTo>
                    <a:lnTo>
                      <a:pt x="15" y="11"/>
                    </a:lnTo>
                    <a:lnTo>
                      <a:pt x="13" y="13"/>
                    </a:lnTo>
                    <a:lnTo>
                      <a:pt x="10" y="19"/>
                    </a:lnTo>
                    <a:lnTo>
                      <a:pt x="7" y="26"/>
                    </a:lnTo>
                    <a:lnTo>
                      <a:pt x="5" y="34"/>
                    </a:lnTo>
                    <a:lnTo>
                      <a:pt x="3" y="41"/>
                    </a:lnTo>
                    <a:lnTo>
                      <a:pt x="2" y="48"/>
                    </a:lnTo>
                    <a:lnTo>
                      <a:pt x="1" y="55"/>
                    </a:lnTo>
                    <a:lnTo>
                      <a:pt x="0" y="62"/>
                    </a:lnTo>
                    <a:lnTo>
                      <a:pt x="0" y="71"/>
                    </a:lnTo>
                    <a:lnTo>
                      <a:pt x="0" y="83"/>
                    </a:lnTo>
                    <a:lnTo>
                      <a:pt x="2" y="94"/>
                    </a:lnTo>
                    <a:lnTo>
                      <a:pt x="4" y="104"/>
                    </a:lnTo>
                    <a:lnTo>
                      <a:pt x="7" y="115"/>
                    </a:lnTo>
                    <a:lnTo>
                      <a:pt x="11" y="125"/>
                    </a:lnTo>
                    <a:lnTo>
                      <a:pt x="16" y="134"/>
                    </a:lnTo>
                    <a:lnTo>
                      <a:pt x="21" y="143"/>
                    </a:lnTo>
                    <a:lnTo>
                      <a:pt x="27" y="151"/>
                    </a:lnTo>
                    <a:lnTo>
                      <a:pt x="34" y="158"/>
                    </a:lnTo>
                    <a:lnTo>
                      <a:pt x="41" y="164"/>
                    </a:lnTo>
                    <a:lnTo>
                      <a:pt x="49" y="170"/>
                    </a:lnTo>
                    <a:lnTo>
                      <a:pt x="57" y="175"/>
                    </a:lnTo>
                    <a:lnTo>
                      <a:pt x="67" y="179"/>
                    </a:lnTo>
                    <a:lnTo>
                      <a:pt x="76" y="182"/>
                    </a:lnTo>
                    <a:lnTo>
                      <a:pt x="85" y="183"/>
                    </a:lnTo>
                    <a:lnTo>
                      <a:pt x="95" y="183"/>
                    </a:lnTo>
                    <a:lnTo>
                      <a:pt x="105" y="183"/>
                    </a:lnTo>
                    <a:lnTo>
                      <a:pt x="114" y="182"/>
                    </a:lnTo>
                    <a:lnTo>
                      <a:pt x="123" y="179"/>
                    </a:lnTo>
                    <a:lnTo>
                      <a:pt x="132" y="175"/>
                    </a:lnTo>
                    <a:lnTo>
                      <a:pt x="140" y="170"/>
                    </a:lnTo>
                    <a:lnTo>
                      <a:pt x="148" y="164"/>
                    </a:lnTo>
                    <a:lnTo>
                      <a:pt x="155" y="158"/>
                    </a:lnTo>
                    <a:lnTo>
                      <a:pt x="162" y="151"/>
                    </a:lnTo>
                    <a:lnTo>
                      <a:pt x="168" y="143"/>
                    </a:lnTo>
                    <a:lnTo>
                      <a:pt x="173" y="134"/>
                    </a:lnTo>
                    <a:lnTo>
                      <a:pt x="178" y="125"/>
                    </a:lnTo>
                    <a:lnTo>
                      <a:pt x="182" y="115"/>
                    </a:lnTo>
                    <a:lnTo>
                      <a:pt x="185" y="104"/>
                    </a:lnTo>
                    <a:lnTo>
                      <a:pt x="188" y="94"/>
                    </a:lnTo>
                    <a:lnTo>
                      <a:pt x="189" y="83"/>
                    </a:lnTo>
                    <a:lnTo>
                      <a:pt x="191" y="71"/>
                    </a:lnTo>
                    <a:close/>
                  </a:path>
                </a:pathLst>
              </a:custGeom>
              <a:solidFill>
                <a:srgbClr val="F7CD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0" name="Freeform 28">
                <a:extLst>
                  <a:ext uri="{FF2B5EF4-FFF2-40B4-BE49-F238E27FC236}">
                    <a16:creationId xmlns:a16="http://schemas.microsoft.com/office/drawing/2014/main" id="{5DFF6E91-FD67-1E3C-9B4C-F999E50765F9}"/>
                  </a:ext>
                </a:extLst>
              </p:cNvPr>
              <p:cNvSpPr/>
              <p:nvPr/>
            </p:nvSpPr>
            <p:spPr bwMode="auto">
              <a:xfrm>
                <a:off x="1143" y="2647"/>
                <a:ext cx="37" cy="30"/>
              </a:xfrm>
              <a:custGeom>
                <a:gdLst>
                  <a:gd name="T0" fmla="*/ 181 w 181"/>
                  <a:gd name="T1" fmla="*/ 73 h 185"/>
                  <a:gd name="T2" fmla="*/ 181 w 181"/>
                  <a:gd name="T3" fmla="*/ 65 h 185"/>
                  <a:gd name="T4" fmla="*/ 180 w 181"/>
                  <a:gd name="T5" fmla="*/ 58 h 185"/>
                  <a:gd name="T6" fmla="*/ 178 w 181"/>
                  <a:gd name="T7" fmla="*/ 50 h 185"/>
                  <a:gd name="T8" fmla="*/ 176 w 181"/>
                  <a:gd name="T9" fmla="*/ 44 h 185"/>
                  <a:gd name="T10" fmla="*/ 171 w 181"/>
                  <a:gd name="T11" fmla="*/ 38 h 185"/>
                  <a:gd name="T12" fmla="*/ 167 w 181"/>
                  <a:gd name="T13" fmla="*/ 34 h 185"/>
                  <a:gd name="T14" fmla="*/ 163 w 181"/>
                  <a:gd name="T15" fmla="*/ 29 h 185"/>
                  <a:gd name="T16" fmla="*/ 163 w 181"/>
                  <a:gd name="T17" fmla="*/ 31 h 185"/>
                  <a:gd name="T18" fmla="*/ 167 w 181"/>
                  <a:gd name="T19" fmla="*/ 43 h 185"/>
                  <a:gd name="T20" fmla="*/ 170 w 181"/>
                  <a:gd name="T21" fmla="*/ 56 h 185"/>
                  <a:gd name="T22" fmla="*/ 172 w 181"/>
                  <a:gd name="T23" fmla="*/ 70 h 185"/>
                  <a:gd name="T24" fmla="*/ 172 w 181"/>
                  <a:gd name="T25" fmla="*/ 86 h 185"/>
                  <a:gd name="T26" fmla="*/ 168 w 181"/>
                  <a:gd name="T27" fmla="*/ 106 h 185"/>
                  <a:gd name="T28" fmla="*/ 162 w 181"/>
                  <a:gd name="T29" fmla="*/ 124 h 185"/>
                  <a:gd name="T30" fmla="*/ 154 w 181"/>
                  <a:gd name="T31" fmla="*/ 139 h 185"/>
                  <a:gd name="T32" fmla="*/ 143 w 181"/>
                  <a:gd name="T33" fmla="*/ 151 h 185"/>
                  <a:gd name="T34" fmla="*/ 130 w 181"/>
                  <a:gd name="T35" fmla="*/ 162 h 185"/>
                  <a:gd name="T36" fmla="*/ 115 w 181"/>
                  <a:gd name="T37" fmla="*/ 169 h 185"/>
                  <a:gd name="T38" fmla="*/ 99 w 181"/>
                  <a:gd name="T39" fmla="*/ 174 h 185"/>
                  <a:gd name="T40" fmla="*/ 83 w 181"/>
                  <a:gd name="T41" fmla="*/ 174 h 185"/>
                  <a:gd name="T42" fmla="*/ 67 w 181"/>
                  <a:gd name="T43" fmla="*/ 169 h 185"/>
                  <a:gd name="T44" fmla="*/ 52 w 181"/>
                  <a:gd name="T45" fmla="*/ 162 h 185"/>
                  <a:gd name="T46" fmla="*/ 39 w 181"/>
                  <a:gd name="T47" fmla="*/ 151 h 185"/>
                  <a:gd name="T48" fmla="*/ 28 w 181"/>
                  <a:gd name="T49" fmla="*/ 139 h 185"/>
                  <a:gd name="T50" fmla="*/ 19 w 181"/>
                  <a:gd name="T51" fmla="*/ 124 h 185"/>
                  <a:gd name="T52" fmla="*/ 13 w 181"/>
                  <a:gd name="T53" fmla="*/ 106 h 185"/>
                  <a:gd name="T54" fmla="*/ 10 w 181"/>
                  <a:gd name="T55" fmla="*/ 86 h 185"/>
                  <a:gd name="T56" fmla="*/ 10 w 181"/>
                  <a:gd name="T57" fmla="*/ 65 h 185"/>
                  <a:gd name="T58" fmla="*/ 14 w 181"/>
                  <a:gd name="T59" fmla="*/ 43 h 185"/>
                  <a:gd name="T60" fmla="*/ 22 w 181"/>
                  <a:gd name="T61" fmla="*/ 24 h 185"/>
                  <a:gd name="T62" fmla="*/ 33 w 181"/>
                  <a:gd name="T63" fmla="*/ 7 h 185"/>
                  <a:gd name="T64" fmla="*/ 37 w 181"/>
                  <a:gd name="T65" fmla="*/ 1 h 185"/>
                  <a:gd name="T66" fmla="*/ 32 w 181"/>
                  <a:gd name="T67" fmla="*/ 4 h 185"/>
                  <a:gd name="T68" fmla="*/ 26 w 181"/>
                  <a:gd name="T69" fmla="*/ 7 h 185"/>
                  <a:gd name="T70" fmla="*/ 21 w 181"/>
                  <a:gd name="T71" fmla="*/ 11 h 185"/>
                  <a:gd name="T72" fmla="*/ 14 w 181"/>
                  <a:gd name="T73" fmla="*/ 19 h 185"/>
                  <a:gd name="T74" fmla="*/ 7 w 181"/>
                  <a:gd name="T75" fmla="*/ 34 h 185"/>
                  <a:gd name="T76" fmla="*/ 3 w 181"/>
                  <a:gd name="T77" fmla="*/ 50 h 185"/>
                  <a:gd name="T78" fmla="*/ 0 w 181"/>
                  <a:gd name="T79" fmla="*/ 67 h 185"/>
                  <a:gd name="T80" fmla="*/ 1 w 181"/>
                  <a:gd name="T81" fmla="*/ 88 h 185"/>
                  <a:gd name="T82" fmla="*/ 4 w 181"/>
                  <a:gd name="T83" fmla="*/ 109 h 185"/>
                  <a:gd name="T84" fmla="*/ 11 w 181"/>
                  <a:gd name="T85" fmla="*/ 128 h 185"/>
                  <a:gd name="T86" fmla="*/ 21 w 181"/>
                  <a:gd name="T87" fmla="*/ 145 h 185"/>
                  <a:gd name="T88" fmla="*/ 33 w 181"/>
                  <a:gd name="T89" fmla="*/ 159 h 185"/>
                  <a:gd name="T90" fmla="*/ 47 w 181"/>
                  <a:gd name="T91" fmla="*/ 171 h 185"/>
                  <a:gd name="T92" fmla="*/ 64 w 181"/>
                  <a:gd name="T93" fmla="*/ 180 h 185"/>
                  <a:gd name="T94" fmla="*/ 82 w 181"/>
                  <a:gd name="T95" fmla="*/ 185 h 185"/>
                  <a:gd name="T96" fmla="*/ 100 w 181"/>
                  <a:gd name="T97" fmla="*/ 185 h 185"/>
                  <a:gd name="T98" fmla="*/ 118 w 181"/>
                  <a:gd name="T99" fmla="*/ 180 h 185"/>
                  <a:gd name="T100" fmla="*/ 134 w 181"/>
                  <a:gd name="T101" fmla="*/ 171 h 185"/>
                  <a:gd name="T102" fmla="*/ 148 w 181"/>
                  <a:gd name="T103" fmla="*/ 159 h 185"/>
                  <a:gd name="T104" fmla="*/ 160 w 181"/>
                  <a:gd name="T105" fmla="*/ 145 h 185"/>
                  <a:gd name="T106" fmla="*/ 170 w 181"/>
                  <a:gd name="T107" fmla="*/ 128 h 185"/>
                  <a:gd name="T108" fmla="*/ 177 w 181"/>
                  <a:gd name="T109" fmla="*/ 109 h 185"/>
                  <a:gd name="T110" fmla="*/ 181 w 181"/>
                  <a:gd name="T111" fmla="*/ 88 h 18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81" h="185">
                    <a:moveTo>
                      <a:pt x="181" y="77"/>
                    </a:moveTo>
                    <a:lnTo>
                      <a:pt x="181" y="73"/>
                    </a:lnTo>
                    <a:lnTo>
                      <a:pt x="181" y="70"/>
                    </a:lnTo>
                    <a:lnTo>
                      <a:pt x="181" y="65"/>
                    </a:lnTo>
                    <a:lnTo>
                      <a:pt x="180" y="61"/>
                    </a:lnTo>
                    <a:lnTo>
                      <a:pt x="180" y="58"/>
                    </a:lnTo>
                    <a:lnTo>
                      <a:pt x="179" y="54"/>
                    </a:lnTo>
                    <a:lnTo>
                      <a:pt x="178" y="50"/>
                    </a:lnTo>
                    <a:lnTo>
                      <a:pt x="178" y="47"/>
                    </a:lnTo>
                    <a:lnTo>
                      <a:pt x="176" y="44"/>
                    </a:lnTo>
                    <a:lnTo>
                      <a:pt x="174" y="41"/>
                    </a:lnTo>
                    <a:lnTo>
                      <a:pt x="171" y="38"/>
                    </a:lnTo>
                    <a:lnTo>
                      <a:pt x="169" y="36"/>
                    </a:lnTo>
                    <a:lnTo>
                      <a:pt x="167" y="34"/>
                    </a:lnTo>
                    <a:lnTo>
                      <a:pt x="165" y="31"/>
                    </a:lnTo>
                    <a:lnTo>
                      <a:pt x="163" y="29"/>
                    </a:lnTo>
                    <a:lnTo>
                      <a:pt x="160" y="26"/>
                    </a:lnTo>
                    <a:lnTo>
                      <a:pt x="163" y="31"/>
                    </a:lnTo>
                    <a:lnTo>
                      <a:pt x="165" y="37"/>
                    </a:lnTo>
                    <a:lnTo>
                      <a:pt x="167" y="43"/>
                    </a:lnTo>
                    <a:lnTo>
                      <a:pt x="169" y="50"/>
                    </a:lnTo>
                    <a:lnTo>
                      <a:pt x="170" y="56"/>
                    </a:lnTo>
                    <a:lnTo>
                      <a:pt x="171" y="64"/>
                    </a:lnTo>
                    <a:lnTo>
                      <a:pt x="172" y="70"/>
                    </a:lnTo>
                    <a:lnTo>
                      <a:pt x="172" y="77"/>
                    </a:lnTo>
                    <a:lnTo>
                      <a:pt x="172" y="86"/>
                    </a:lnTo>
                    <a:lnTo>
                      <a:pt x="170" y="96"/>
                    </a:lnTo>
                    <a:lnTo>
                      <a:pt x="168" y="106"/>
                    </a:lnTo>
                    <a:lnTo>
                      <a:pt x="166" y="114"/>
                    </a:lnTo>
                    <a:lnTo>
                      <a:pt x="162" y="124"/>
                    </a:lnTo>
                    <a:lnTo>
                      <a:pt x="158" y="131"/>
                    </a:lnTo>
                    <a:lnTo>
                      <a:pt x="154" y="139"/>
                    </a:lnTo>
                    <a:lnTo>
                      <a:pt x="148" y="145"/>
                    </a:lnTo>
                    <a:lnTo>
                      <a:pt x="143" y="151"/>
                    </a:lnTo>
                    <a:lnTo>
                      <a:pt x="136" y="157"/>
                    </a:lnTo>
                    <a:lnTo>
                      <a:pt x="130" y="162"/>
                    </a:lnTo>
                    <a:lnTo>
                      <a:pt x="123" y="167"/>
                    </a:lnTo>
                    <a:lnTo>
                      <a:pt x="115" y="169"/>
                    </a:lnTo>
                    <a:lnTo>
                      <a:pt x="107" y="171"/>
                    </a:lnTo>
                    <a:lnTo>
                      <a:pt x="99" y="174"/>
                    </a:lnTo>
                    <a:lnTo>
                      <a:pt x="91" y="174"/>
                    </a:lnTo>
                    <a:lnTo>
                      <a:pt x="83" y="174"/>
                    </a:lnTo>
                    <a:lnTo>
                      <a:pt x="75" y="171"/>
                    </a:lnTo>
                    <a:lnTo>
                      <a:pt x="67" y="169"/>
                    </a:lnTo>
                    <a:lnTo>
                      <a:pt x="59" y="167"/>
                    </a:lnTo>
                    <a:lnTo>
                      <a:pt x="52" y="162"/>
                    </a:lnTo>
                    <a:lnTo>
                      <a:pt x="45" y="157"/>
                    </a:lnTo>
                    <a:lnTo>
                      <a:pt x="39" y="151"/>
                    </a:lnTo>
                    <a:lnTo>
                      <a:pt x="33" y="145"/>
                    </a:lnTo>
                    <a:lnTo>
                      <a:pt x="28" y="139"/>
                    </a:lnTo>
                    <a:lnTo>
                      <a:pt x="23" y="131"/>
                    </a:lnTo>
                    <a:lnTo>
                      <a:pt x="19" y="124"/>
                    </a:lnTo>
                    <a:lnTo>
                      <a:pt x="16" y="114"/>
                    </a:lnTo>
                    <a:lnTo>
                      <a:pt x="13" y="106"/>
                    </a:lnTo>
                    <a:lnTo>
                      <a:pt x="11" y="96"/>
                    </a:lnTo>
                    <a:lnTo>
                      <a:pt x="10" y="86"/>
                    </a:lnTo>
                    <a:lnTo>
                      <a:pt x="9" y="77"/>
                    </a:lnTo>
                    <a:lnTo>
                      <a:pt x="10" y="65"/>
                    </a:lnTo>
                    <a:lnTo>
                      <a:pt x="11" y="54"/>
                    </a:lnTo>
                    <a:lnTo>
                      <a:pt x="14" y="43"/>
                    </a:lnTo>
                    <a:lnTo>
                      <a:pt x="18" y="34"/>
                    </a:lnTo>
                    <a:lnTo>
                      <a:pt x="22" y="24"/>
                    </a:lnTo>
                    <a:lnTo>
                      <a:pt x="27" y="16"/>
                    </a:lnTo>
                    <a:lnTo>
                      <a:pt x="33" y="7"/>
                    </a:lnTo>
                    <a:lnTo>
                      <a:pt x="40" y="0"/>
                    </a:lnTo>
                    <a:lnTo>
                      <a:pt x="37" y="1"/>
                    </a:lnTo>
                    <a:lnTo>
                      <a:pt x="35" y="2"/>
                    </a:lnTo>
                    <a:lnTo>
                      <a:pt x="32" y="4"/>
                    </a:lnTo>
                    <a:lnTo>
                      <a:pt x="29" y="6"/>
                    </a:lnTo>
                    <a:lnTo>
                      <a:pt x="26" y="7"/>
                    </a:lnTo>
                    <a:lnTo>
                      <a:pt x="23" y="8"/>
                    </a:lnTo>
                    <a:lnTo>
                      <a:pt x="21" y="11"/>
                    </a:lnTo>
                    <a:lnTo>
                      <a:pt x="18" y="12"/>
                    </a:lnTo>
                    <a:lnTo>
                      <a:pt x="14" y="19"/>
                    </a:lnTo>
                    <a:lnTo>
                      <a:pt x="11" y="26"/>
                    </a:lnTo>
                    <a:lnTo>
                      <a:pt x="7" y="34"/>
                    </a:lnTo>
                    <a:lnTo>
                      <a:pt x="5" y="42"/>
                    </a:lnTo>
                    <a:lnTo>
                      <a:pt x="3" y="50"/>
                    </a:lnTo>
                    <a:lnTo>
                      <a:pt x="1" y="59"/>
                    </a:lnTo>
                    <a:lnTo>
                      <a:pt x="0" y="67"/>
                    </a:lnTo>
                    <a:lnTo>
                      <a:pt x="0" y="77"/>
                    </a:lnTo>
                    <a:lnTo>
                      <a:pt x="1" y="88"/>
                    </a:lnTo>
                    <a:lnTo>
                      <a:pt x="2" y="98"/>
                    </a:lnTo>
                    <a:lnTo>
                      <a:pt x="4" y="109"/>
                    </a:lnTo>
                    <a:lnTo>
                      <a:pt x="7" y="119"/>
                    </a:lnTo>
                    <a:lnTo>
                      <a:pt x="11" y="128"/>
                    </a:lnTo>
                    <a:lnTo>
                      <a:pt x="16" y="137"/>
                    </a:lnTo>
                    <a:lnTo>
                      <a:pt x="21" y="145"/>
                    </a:lnTo>
                    <a:lnTo>
                      <a:pt x="27" y="154"/>
                    </a:lnTo>
                    <a:lnTo>
                      <a:pt x="33" y="159"/>
                    </a:lnTo>
                    <a:lnTo>
                      <a:pt x="40" y="167"/>
                    </a:lnTo>
                    <a:lnTo>
                      <a:pt x="47" y="171"/>
                    </a:lnTo>
                    <a:lnTo>
                      <a:pt x="55" y="176"/>
                    </a:lnTo>
                    <a:lnTo>
                      <a:pt x="64" y="180"/>
                    </a:lnTo>
                    <a:lnTo>
                      <a:pt x="73" y="182"/>
                    </a:lnTo>
                    <a:lnTo>
                      <a:pt x="82" y="185"/>
                    </a:lnTo>
                    <a:lnTo>
                      <a:pt x="91" y="185"/>
                    </a:lnTo>
                    <a:lnTo>
                      <a:pt x="100" y="185"/>
                    </a:lnTo>
                    <a:lnTo>
                      <a:pt x="109" y="182"/>
                    </a:lnTo>
                    <a:lnTo>
                      <a:pt x="118" y="180"/>
                    </a:lnTo>
                    <a:lnTo>
                      <a:pt x="126" y="176"/>
                    </a:lnTo>
                    <a:lnTo>
                      <a:pt x="134" y="171"/>
                    </a:lnTo>
                    <a:lnTo>
                      <a:pt x="141" y="167"/>
                    </a:lnTo>
                    <a:lnTo>
                      <a:pt x="148" y="159"/>
                    </a:lnTo>
                    <a:lnTo>
                      <a:pt x="155" y="154"/>
                    </a:lnTo>
                    <a:lnTo>
                      <a:pt x="160" y="145"/>
                    </a:lnTo>
                    <a:lnTo>
                      <a:pt x="166" y="137"/>
                    </a:lnTo>
                    <a:lnTo>
                      <a:pt x="170" y="128"/>
                    </a:lnTo>
                    <a:lnTo>
                      <a:pt x="174" y="119"/>
                    </a:lnTo>
                    <a:lnTo>
                      <a:pt x="177" y="109"/>
                    </a:lnTo>
                    <a:lnTo>
                      <a:pt x="179" y="98"/>
                    </a:lnTo>
                    <a:lnTo>
                      <a:pt x="181" y="88"/>
                    </a:lnTo>
                    <a:lnTo>
                      <a:pt x="181" y="77"/>
                    </a:lnTo>
                    <a:close/>
                  </a:path>
                </a:pathLst>
              </a:custGeom>
              <a:solidFill>
                <a:srgbClr val="F7CF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1" name="Freeform 29">
                <a:extLst>
                  <a:ext uri="{FF2B5EF4-FFF2-40B4-BE49-F238E27FC236}">
                    <a16:creationId xmlns:a16="http://schemas.microsoft.com/office/drawing/2014/main" id="{E19D7626-ED98-6999-B400-4F2F92A288CE}"/>
                  </a:ext>
                </a:extLst>
              </p:cNvPr>
              <p:cNvSpPr/>
              <p:nvPr/>
            </p:nvSpPr>
            <p:spPr bwMode="auto">
              <a:xfrm>
                <a:off x="1144" y="2646"/>
                <a:ext cx="35" cy="30"/>
              </a:xfrm>
              <a:custGeom>
                <a:gdLst>
                  <a:gd name="T0" fmla="*/ 171 w 172"/>
                  <a:gd name="T1" fmla="*/ 77 h 184"/>
                  <a:gd name="T2" fmla="*/ 171 w 172"/>
                  <a:gd name="T3" fmla="*/ 66 h 184"/>
                  <a:gd name="T4" fmla="*/ 169 w 172"/>
                  <a:gd name="T5" fmla="*/ 55 h 184"/>
                  <a:gd name="T6" fmla="*/ 166 w 172"/>
                  <a:gd name="T7" fmla="*/ 46 h 184"/>
                  <a:gd name="T8" fmla="*/ 162 w 172"/>
                  <a:gd name="T9" fmla="*/ 39 h 184"/>
                  <a:gd name="T10" fmla="*/ 157 w 172"/>
                  <a:gd name="T11" fmla="*/ 33 h 184"/>
                  <a:gd name="T12" fmla="*/ 152 w 172"/>
                  <a:gd name="T13" fmla="*/ 28 h 184"/>
                  <a:gd name="T14" fmla="*/ 146 w 172"/>
                  <a:gd name="T15" fmla="*/ 23 h 184"/>
                  <a:gd name="T16" fmla="*/ 147 w 172"/>
                  <a:gd name="T17" fmla="*/ 27 h 184"/>
                  <a:gd name="T18" fmla="*/ 155 w 172"/>
                  <a:gd name="T19" fmla="*/ 41 h 184"/>
                  <a:gd name="T20" fmla="*/ 160 w 172"/>
                  <a:gd name="T21" fmla="*/ 57 h 184"/>
                  <a:gd name="T22" fmla="*/ 162 w 172"/>
                  <a:gd name="T23" fmla="*/ 73 h 184"/>
                  <a:gd name="T24" fmla="*/ 162 w 172"/>
                  <a:gd name="T25" fmla="*/ 91 h 184"/>
                  <a:gd name="T26" fmla="*/ 159 w 172"/>
                  <a:gd name="T27" fmla="*/ 109 h 184"/>
                  <a:gd name="T28" fmla="*/ 153 w 172"/>
                  <a:gd name="T29" fmla="*/ 125 h 184"/>
                  <a:gd name="T30" fmla="*/ 145 w 172"/>
                  <a:gd name="T31" fmla="*/ 141 h 184"/>
                  <a:gd name="T32" fmla="*/ 135 w 172"/>
                  <a:gd name="T33" fmla="*/ 153 h 184"/>
                  <a:gd name="T34" fmla="*/ 123 w 172"/>
                  <a:gd name="T35" fmla="*/ 162 h 184"/>
                  <a:gd name="T36" fmla="*/ 109 w 172"/>
                  <a:gd name="T37" fmla="*/ 169 h 184"/>
                  <a:gd name="T38" fmla="*/ 94 w 172"/>
                  <a:gd name="T39" fmla="*/ 173 h 184"/>
                  <a:gd name="T40" fmla="*/ 78 w 172"/>
                  <a:gd name="T41" fmla="*/ 173 h 184"/>
                  <a:gd name="T42" fmla="*/ 63 w 172"/>
                  <a:gd name="T43" fmla="*/ 169 h 184"/>
                  <a:gd name="T44" fmla="*/ 49 w 172"/>
                  <a:gd name="T45" fmla="*/ 162 h 184"/>
                  <a:gd name="T46" fmla="*/ 36 w 172"/>
                  <a:gd name="T47" fmla="*/ 153 h 184"/>
                  <a:gd name="T48" fmla="*/ 26 w 172"/>
                  <a:gd name="T49" fmla="*/ 141 h 184"/>
                  <a:gd name="T50" fmla="*/ 18 w 172"/>
                  <a:gd name="T51" fmla="*/ 125 h 184"/>
                  <a:gd name="T52" fmla="*/ 12 w 172"/>
                  <a:gd name="T53" fmla="*/ 109 h 184"/>
                  <a:gd name="T54" fmla="*/ 9 w 172"/>
                  <a:gd name="T55" fmla="*/ 91 h 184"/>
                  <a:gd name="T56" fmla="*/ 9 w 172"/>
                  <a:gd name="T57" fmla="*/ 69 h 184"/>
                  <a:gd name="T58" fmla="*/ 15 w 172"/>
                  <a:gd name="T59" fmla="*/ 45 h 184"/>
                  <a:gd name="T60" fmla="*/ 26 w 172"/>
                  <a:gd name="T61" fmla="*/ 24 h 184"/>
                  <a:gd name="T62" fmla="*/ 41 w 172"/>
                  <a:gd name="T63" fmla="*/ 7 h 184"/>
                  <a:gd name="T64" fmla="*/ 46 w 172"/>
                  <a:gd name="T65" fmla="*/ 2 h 184"/>
                  <a:gd name="T66" fmla="*/ 39 w 172"/>
                  <a:gd name="T67" fmla="*/ 4 h 184"/>
                  <a:gd name="T68" fmla="*/ 33 w 172"/>
                  <a:gd name="T69" fmla="*/ 6 h 184"/>
                  <a:gd name="T70" fmla="*/ 27 w 172"/>
                  <a:gd name="T71" fmla="*/ 10 h 184"/>
                  <a:gd name="T72" fmla="*/ 18 w 172"/>
                  <a:gd name="T73" fmla="*/ 18 h 184"/>
                  <a:gd name="T74" fmla="*/ 9 w 172"/>
                  <a:gd name="T75" fmla="*/ 34 h 184"/>
                  <a:gd name="T76" fmla="*/ 3 w 172"/>
                  <a:gd name="T77" fmla="*/ 52 h 184"/>
                  <a:gd name="T78" fmla="*/ 0 w 172"/>
                  <a:gd name="T79" fmla="*/ 71 h 184"/>
                  <a:gd name="T80" fmla="*/ 0 w 172"/>
                  <a:gd name="T81" fmla="*/ 93 h 184"/>
                  <a:gd name="T82" fmla="*/ 3 w 172"/>
                  <a:gd name="T83" fmla="*/ 112 h 184"/>
                  <a:gd name="T84" fmla="*/ 10 w 172"/>
                  <a:gd name="T85" fmla="*/ 131 h 184"/>
                  <a:gd name="T86" fmla="*/ 19 w 172"/>
                  <a:gd name="T87" fmla="*/ 147 h 184"/>
                  <a:gd name="T88" fmla="*/ 31 w 172"/>
                  <a:gd name="T89" fmla="*/ 161 h 184"/>
                  <a:gd name="T90" fmla="*/ 44 w 172"/>
                  <a:gd name="T91" fmla="*/ 172 h 184"/>
                  <a:gd name="T92" fmla="*/ 61 w 172"/>
                  <a:gd name="T93" fmla="*/ 180 h 184"/>
                  <a:gd name="T94" fmla="*/ 77 w 172"/>
                  <a:gd name="T95" fmla="*/ 184 h 184"/>
                  <a:gd name="T96" fmla="*/ 95 w 172"/>
                  <a:gd name="T97" fmla="*/ 184 h 184"/>
                  <a:gd name="T98" fmla="*/ 111 w 172"/>
                  <a:gd name="T99" fmla="*/ 180 h 184"/>
                  <a:gd name="T100" fmla="*/ 127 w 172"/>
                  <a:gd name="T101" fmla="*/ 172 h 184"/>
                  <a:gd name="T102" fmla="*/ 140 w 172"/>
                  <a:gd name="T103" fmla="*/ 161 h 184"/>
                  <a:gd name="T104" fmla="*/ 152 w 172"/>
                  <a:gd name="T105" fmla="*/ 147 h 184"/>
                  <a:gd name="T106" fmla="*/ 161 w 172"/>
                  <a:gd name="T107" fmla="*/ 131 h 184"/>
                  <a:gd name="T108" fmla="*/ 168 w 172"/>
                  <a:gd name="T109" fmla="*/ 112 h 184"/>
                  <a:gd name="T110" fmla="*/ 171 w 172"/>
                  <a:gd name="T111" fmla="*/ 93 h 18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72" h="184">
                    <a:moveTo>
                      <a:pt x="172" y="82"/>
                    </a:moveTo>
                    <a:lnTo>
                      <a:pt x="171" y="77"/>
                    </a:lnTo>
                    <a:lnTo>
                      <a:pt x="171" y="71"/>
                    </a:lnTo>
                    <a:lnTo>
                      <a:pt x="171" y="66"/>
                    </a:lnTo>
                    <a:lnTo>
                      <a:pt x="170" y="60"/>
                    </a:lnTo>
                    <a:lnTo>
                      <a:pt x="169" y="55"/>
                    </a:lnTo>
                    <a:lnTo>
                      <a:pt x="168" y="51"/>
                    </a:lnTo>
                    <a:lnTo>
                      <a:pt x="166" y="46"/>
                    </a:lnTo>
                    <a:lnTo>
                      <a:pt x="165" y="41"/>
                    </a:lnTo>
                    <a:lnTo>
                      <a:pt x="162" y="39"/>
                    </a:lnTo>
                    <a:lnTo>
                      <a:pt x="160" y="36"/>
                    </a:lnTo>
                    <a:lnTo>
                      <a:pt x="157" y="33"/>
                    </a:lnTo>
                    <a:lnTo>
                      <a:pt x="154" y="30"/>
                    </a:lnTo>
                    <a:lnTo>
                      <a:pt x="152" y="28"/>
                    </a:lnTo>
                    <a:lnTo>
                      <a:pt x="149" y="25"/>
                    </a:lnTo>
                    <a:lnTo>
                      <a:pt x="146" y="23"/>
                    </a:lnTo>
                    <a:lnTo>
                      <a:pt x="143" y="21"/>
                    </a:lnTo>
                    <a:lnTo>
                      <a:pt x="147" y="27"/>
                    </a:lnTo>
                    <a:lnTo>
                      <a:pt x="151" y="34"/>
                    </a:lnTo>
                    <a:lnTo>
                      <a:pt x="155" y="41"/>
                    </a:lnTo>
                    <a:lnTo>
                      <a:pt x="157" y="48"/>
                    </a:lnTo>
                    <a:lnTo>
                      <a:pt x="160" y="57"/>
                    </a:lnTo>
                    <a:lnTo>
                      <a:pt x="161" y="65"/>
                    </a:lnTo>
                    <a:lnTo>
                      <a:pt x="162" y="73"/>
                    </a:lnTo>
                    <a:lnTo>
                      <a:pt x="163" y="82"/>
                    </a:lnTo>
                    <a:lnTo>
                      <a:pt x="162" y="91"/>
                    </a:lnTo>
                    <a:lnTo>
                      <a:pt x="161" y="100"/>
                    </a:lnTo>
                    <a:lnTo>
                      <a:pt x="159" y="109"/>
                    </a:lnTo>
                    <a:lnTo>
                      <a:pt x="157" y="118"/>
                    </a:lnTo>
                    <a:lnTo>
                      <a:pt x="153" y="125"/>
                    </a:lnTo>
                    <a:lnTo>
                      <a:pt x="149" y="133"/>
                    </a:lnTo>
                    <a:lnTo>
                      <a:pt x="145" y="141"/>
                    </a:lnTo>
                    <a:lnTo>
                      <a:pt x="140" y="147"/>
                    </a:lnTo>
                    <a:lnTo>
                      <a:pt x="135" y="153"/>
                    </a:lnTo>
                    <a:lnTo>
                      <a:pt x="129" y="157"/>
                    </a:lnTo>
                    <a:lnTo>
                      <a:pt x="123" y="162"/>
                    </a:lnTo>
                    <a:lnTo>
                      <a:pt x="116" y="166"/>
                    </a:lnTo>
                    <a:lnTo>
                      <a:pt x="109" y="169"/>
                    </a:lnTo>
                    <a:lnTo>
                      <a:pt x="102" y="172"/>
                    </a:lnTo>
                    <a:lnTo>
                      <a:pt x="94" y="173"/>
                    </a:lnTo>
                    <a:lnTo>
                      <a:pt x="86" y="173"/>
                    </a:lnTo>
                    <a:lnTo>
                      <a:pt x="78" y="173"/>
                    </a:lnTo>
                    <a:lnTo>
                      <a:pt x="71" y="172"/>
                    </a:lnTo>
                    <a:lnTo>
                      <a:pt x="63" y="169"/>
                    </a:lnTo>
                    <a:lnTo>
                      <a:pt x="55" y="166"/>
                    </a:lnTo>
                    <a:lnTo>
                      <a:pt x="49" y="162"/>
                    </a:lnTo>
                    <a:lnTo>
                      <a:pt x="42" y="157"/>
                    </a:lnTo>
                    <a:lnTo>
                      <a:pt x="36" y="153"/>
                    </a:lnTo>
                    <a:lnTo>
                      <a:pt x="31" y="147"/>
                    </a:lnTo>
                    <a:lnTo>
                      <a:pt x="26" y="141"/>
                    </a:lnTo>
                    <a:lnTo>
                      <a:pt x="22" y="133"/>
                    </a:lnTo>
                    <a:lnTo>
                      <a:pt x="18" y="125"/>
                    </a:lnTo>
                    <a:lnTo>
                      <a:pt x="15" y="118"/>
                    </a:lnTo>
                    <a:lnTo>
                      <a:pt x="12" y="109"/>
                    </a:lnTo>
                    <a:lnTo>
                      <a:pt x="10" y="100"/>
                    </a:lnTo>
                    <a:lnTo>
                      <a:pt x="9" y="91"/>
                    </a:lnTo>
                    <a:lnTo>
                      <a:pt x="9" y="82"/>
                    </a:lnTo>
                    <a:lnTo>
                      <a:pt x="9" y="69"/>
                    </a:lnTo>
                    <a:lnTo>
                      <a:pt x="12" y="57"/>
                    </a:lnTo>
                    <a:lnTo>
                      <a:pt x="15" y="45"/>
                    </a:lnTo>
                    <a:lnTo>
                      <a:pt x="20" y="34"/>
                    </a:lnTo>
                    <a:lnTo>
                      <a:pt x="26" y="24"/>
                    </a:lnTo>
                    <a:lnTo>
                      <a:pt x="33" y="15"/>
                    </a:lnTo>
                    <a:lnTo>
                      <a:pt x="41" y="7"/>
                    </a:lnTo>
                    <a:lnTo>
                      <a:pt x="49" y="0"/>
                    </a:lnTo>
                    <a:lnTo>
                      <a:pt x="46" y="2"/>
                    </a:lnTo>
                    <a:lnTo>
                      <a:pt x="43" y="3"/>
                    </a:lnTo>
                    <a:lnTo>
                      <a:pt x="39" y="4"/>
                    </a:lnTo>
                    <a:lnTo>
                      <a:pt x="36" y="5"/>
                    </a:lnTo>
                    <a:lnTo>
                      <a:pt x="33" y="6"/>
                    </a:lnTo>
                    <a:lnTo>
                      <a:pt x="30" y="7"/>
                    </a:lnTo>
                    <a:lnTo>
                      <a:pt x="27" y="10"/>
                    </a:lnTo>
                    <a:lnTo>
                      <a:pt x="23" y="11"/>
                    </a:lnTo>
                    <a:lnTo>
                      <a:pt x="18" y="18"/>
                    </a:lnTo>
                    <a:lnTo>
                      <a:pt x="13" y="25"/>
                    </a:lnTo>
                    <a:lnTo>
                      <a:pt x="9" y="34"/>
                    </a:lnTo>
                    <a:lnTo>
                      <a:pt x="6" y="43"/>
                    </a:lnTo>
                    <a:lnTo>
                      <a:pt x="3" y="52"/>
                    </a:lnTo>
                    <a:lnTo>
                      <a:pt x="1" y="61"/>
                    </a:lnTo>
                    <a:lnTo>
                      <a:pt x="0" y="71"/>
                    </a:lnTo>
                    <a:lnTo>
                      <a:pt x="0" y="82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2"/>
                    </a:lnTo>
                    <a:lnTo>
                      <a:pt x="6" y="121"/>
                    </a:lnTo>
                    <a:lnTo>
                      <a:pt x="10" y="131"/>
                    </a:lnTo>
                    <a:lnTo>
                      <a:pt x="14" y="139"/>
                    </a:lnTo>
                    <a:lnTo>
                      <a:pt x="19" y="147"/>
                    </a:lnTo>
                    <a:lnTo>
                      <a:pt x="25" y="154"/>
                    </a:lnTo>
                    <a:lnTo>
                      <a:pt x="31" y="161"/>
                    </a:lnTo>
                    <a:lnTo>
                      <a:pt x="37" y="167"/>
                    </a:lnTo>
                    <a:lnTo>
                      <a:pt x="44" y="172"/>
                    </a:lnTo>
                    <a:lnTo>
                      <a:pt x="52" y="176"/>
                    </a:lnTo>
                    <a:lnTo>
                      <a:pt x="61" y="180"/>
                    </a:lnTo>
                    <a:lnTo>
                      <a:pt x="69" y="182"/>
                    </a:lnTo>
                    <a:lnTo>
                      <a:pt x="77" y="184"/>
                    </a:lnTo>
                    <a:lnTo>
                      <a:pt x="86" y="184"/>
                    </a:lnTo>
                    <a:lnTo>
                      <a:pt x="95" y="184"/>
                    </a:lnTo>
                    <a:lnTo>
                      <a:pt x="103" y="182"/>
                    </a:lnTo>
                    <a:lnTo>
                      <a:pt x="111" y="180"/>
                    </a:lnTo>
                    <a:lnTo>
                      <a:pt x="119" y="176"/>
                    </a:lnTo>
                    <a:lnTo>
                      <a:pt x="127" y="172"/>
                    </a:lnTo>
                    <a:lnTo>
                      <a:pt x="134" y="167"/>
                    </a:lnTo>
                    <a:lnTo>
                      <a:pt x="140" y="161"/>
                    </a:lnTo>
                    <a:lnTo>
                      <a:pt x="147" y="154"/>
                    </a:lnTo>
                    <a:lnTo>
                      <a:pt x="152" y="147"/>
                    </a:lnTo>
                    <a:lnTo>
                      <a:pt x="157" y="139"/>
                    </a:lnTo>
                    <a:lnTo>
                      <a:pt x="161" y="131"/>
                    </a:lnTo>
                    <a:lnTo>
                      <a:pt x="165" y="121"/>
                    </a:lnTo>
                    <a:lnTo>
                      <a:pt x="168" y="112"/>
                    </a:lnTo>
                    <a:lnTo>
                      <a:pt x="170" y="102"/>
                    </a:lnTo>
                    <a:lnTo>
                      <a:pt x="171" y="93"/>
                    </a:lnTo>
                    <a:lnTo>
                      <a:pt x="172" y="82"/>
                    </a:lnTo>
                    <a:close/>
                  </a:path>
                </a:pathLst>
              </a:custGeom>
              <a:solidFill>
                <a:srgbClr val="F7D2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2" name="Freeform 30">
                <a:extLst>
                  <a:ext uri="{FF2B5EF4-FFF2-40B4-BE49-F238E27FC236}">
                    <a16:creationId xmlns:a16="http://schemas.microsoft.com/office/drawing/2014/main" id="{94EB9697-71D5-1C07-1DBC-2148522614B0}"/>
                  </a:ext>
                </a:extLst>
              </p:cNvPr>
              <p:cNvSpPr/>
              <p:nvPr/>
            </p:nvSpPr>
            <p:spPr bwMode="auto">
              <a:xfrm>
                <a:off x="1145" y="2645"/>
                <a:ext cx="33" cy="30"/>
              </a:xfrm>
              <a:custGeom>
                <a:gdLst>
                  <a:gd name="T0" fmla="*/ 163 w 163"/>
                  <a:gd name="T1" fmla="*/ 77 h 181"/>
                  <a:gd name="T2" fmla="*/ 161 w 163"/>
                  <a:gd name="T3" fmla="*/ 63 h 181"/>
                  <a:gd name="T4" fmla="*/ 158 w 163"/>
                  <a:gd name="T5" fmla="*/ 50 h 181"/>
                  <a:gd name="T6" fmla="*/ 154 w 163"/>
                  <a:gd name="T7" fmla="*/ 38 h 181"/>
                  <a:gd name="T8" fmla="*/ 149 w 163"/>
                  <a:gd name="T9" fmla="*/ 31 h 181"/>
                  <a:gd name="T10" fmla="*/ 145 w 163"/>
                  <a:gd name="T11" fmla="*/ 27 h 181"/>
                  <a:gd name="T12" fmla="*/ 141 w 163"/>
                  <a:gd name="T13" fmla="*/ 24 h 181"/>
                  <a:gd name="T14" fmla="*/ 137 w 163"/>
                  <a:gd name="T15" fmla="*/ 21 h 181"/>
                  <a:gd name="T16" fmla="*/ 133 w 163"/>
                  <a:gd name="T17" fmla="*/ 18 h 181"/>
                  <a:gd name="T18" fmla="*/ 130 w 163"/>
                  <a:gd name="T19" fmla="*/ 17 h 181"/>
                  <a:gd name="T20" fmla="*/ 127 w 163"/>
                  <a:gd name="T21" fmla="*/ 14 h 181"/>
                  <a:gd name="T22" fmla="*/ 123 w 163"/>
                  <a:gd name="T23" fmla="*/ 13 h 181"/>
                  <a:gd name="T24" fmla="*/ 129 w 163"/>
                  <a:gd name="T25" fmla="*/ 18 h 181"/>
                  <a:gd name="T26" fmla="*/ 140 w 163"/>
                  <a:gd name="T27" fmla="*/ 33 h 181"/>
                  <a:gd name="T28" fmla="*/ 149 w 163"/>
                  <a:gd name="T29" fmla="*/ 51 h 181"/>
                  <a:gd name="T30" fmla="*/ 153 w 163"/>
                  <a:gd name="T31" fmla="*/ 73 h 181"/>
                  <a:gd name="T32" fmla="*/ 154 w 163"/>
                  <a:gd name="T33" fmla="*/ 92 h 181"/>
                  <a:gd name="T34" fmla="*/ 151 w 163"/>
                  <a:gd name="T35" fmla="*/ 109 h 181"/>
                  <a:gd name="T36" fmla="*/ 145 w 163"/>
                  <a:gd name="T37" fmla="*/ 125 h 181"/>
                  <a:gd name="T38" fmla="*/ 138 w 163"/>
                  <a:gd name="T39" fmla="*/ 139 h 181"/>
                  <a:gd name="T40" fmla="*/ 128 w 163"/>
                  <a:gd name="T41" fmla="*/ 151 h 181"/>
                  <a:gd name="T42" fmla="*/ 116 w 163"/>
                  <a:gd name="T43" fmla="*/ 159 h 181"/>
                  <a:gd name="T44" fmla="*/ 103 w 163"/>
                  <a:gd name="T45" fmla="*/ 166 h 181"/>
                  <a:gd name="T46" fmla="*/ 89 w 163"/>
                  <a:gd name="T47" fmla="*/ 170 h 181"/>
                  <a:gd name="T48" fmla="*/ 75 w 163"/>
                  <a:gd name="T49" fmla="*/ 170 h 181"/>
                  <a:gd name="T50" fmla="*/ 61 w 163"/>
                  <a:gd name="T51" fmla="*/ 166 h 181"/>
                  <a:gd name="T52" fmla="*/ 47 w 163"/>
                  <a:gd name="T53" fmla="*/ 159 h 181"/>
                  <a:gd name="T54" fmla="*/ 35 w 163"/>
                  <a:gd name="T55" fmla="*/ 151 h 181"/>
                  <a:gd name="T56" fmla="*/ 26 w 163"/>
                  <a:gd name="T57" fmla="*/ 139 h 181"/>
                  <a:gd name="T58" fmla="*/ 18 w 163"/>
                  <a:gd name="T59" fmla="*/ 125 h 181"/>
                  <a:gd name="T60" fmla="*/ 12 w 163"/>
                  <a:gd name="T61" fmla="*/ 109 h 181"/>
                  <a:gd name="T62" fmla="*/ 10 w 163"/>
                  <a:gd name="T63" fmla="*/ 92 h 181"/>
                  <a:gd name="T64" fmla="*/ 9 w 163"/>
                  <a:gd name="T65" fmla="*/ 77 h 181"/>
                  <a:gd name="T66" fmla="*/ 12 w 163"/>
                  <a:gd name="T67" fmla="*/ 61 h 181"/>
                  <a:gd name="T68" fmla="*/ 18 w 163"/>
                  <a:gd name="T69" fmla="*/ 42 h 181"/>
                  <a:gd name="T70" fmla="*/ 33 w 163"/>
                  <a:gd name="T71" fmla="*/ 19 h 181"/>
                  <a:gd name="T72" fmla="*/ 48 w 163"/>
                  <a:gd name="T73" fmla="*/ 7 h 181"/>
                  <a:gd name="T74" fmla="*/ 60 w 163"/>
                  <a:gd name="T75" fmla="*/ 1 h 181"/>
                  <a:gd name="T76" fmla="*/ 62 w 163"/>
                  <a:gd name="T77" fmla="*/ 0 h 181"/>
                  <a:gd name="T78" fmla="*/ 52 w 163"/>
                  <a:gd name="T79" fmla="*/ 1 h 181"/>
                  <a:gd name="T80" fmla="*/ 44 w 163"/>
                  <a:gd name="T81" fmla="*/ 4 h 181"/>
                  <a:gd name="T82" fmla="*/ 35 w 163"/>
                  <a:gd name="T83" fmla="*/ 6 h 181"/>
                  <a:gd name="T84" fmla="*/ 24 w 163"/>
                  <a:gd name="T85" fmla="*/ 14 h 181"/>
                  <a:gd name="T86" fmla="*/ 13 w 163"/>
                  <a:gd name="T87" fmla="*/ 31 h 181"/>
                  <a:gd name="T88" fmla="*/ 5 w 163"/>
                  <a:gd name="T89" fmla="*/ 50 h 181"/>
                  <a:gd name="T90" fmla="*/ 1 w 163"/>
                  <a:gd name="T91" fmla="*/ 72 h 181"/>
                  <a:gd name="T92" fmla="*/ 1 w 163"/>
                  <a:gd name="T93" fmla="*/ 93 h 181"/>
                  <a:gd name="T94" fmla="*/ 4 w 163"/>
                  <a:gd name="T95" fmla="*/ 113 h 181"/>
                  <a:gd name="T96" fmla="*/ 10 w 163"/>
                  <a:gd name="T97" fmla="*/ 131 h 181"/>
                  <a:gd name="T98" fmla="*/ 19 w 163"/>
                  <a:gd name="T99" fmla="*/ 146 h 181"/>
                  <a:gd name="T100" fmla="*/ 30 w 163"/>
                  <a:gd name="T101" fmla="*/ 158 h 181"/>
                  <a:gd name="T102" fmla="*/ 43 w 163"/>
                  <a:gd name="T103" fmla="*/ 169 h 181"/>
                  <a:gd name="T104" fmla="*/ 58 w 163"/>
                  <a:gd name="T105" fmla="*/ 176 h 181"/>
                  <a:gd name="T106" fmla="*/ 74 w 163"/>
                  <a:gd name="T107" fmla="*/ 181 h 181"/>
                  <a:gd name="T108" fmla="*/ 90 w 163"/>
                  <a:gd name="T109" fmla="*/ 181 h 181"/>
                  <a:gd name="T110" fmla="*/ 106 w 163"/>
                  <a:gd name="T111" fmla="*/ 176 h 181"/>
                  <a:gd name="T112" fmla="*/ 121 w 163"/>
                  <a:gd name="T113" fmla="*/ 169 h 181"/>
                  <a:gd name="T114" fmla="*/ 134 w 163"/>
                  <a:gd name="T115" fmla="*/ 158 h 181"/>
                  <a:gd name="T116" fmla="*/ 145 w 163"/>
                  <a:gd name="T117" fmla="*/ 146 h 181"/>
                  <a:gd name="T118" fmla="*/ 153 w 163"/>
                  <a:gd name="T119" fmla="*/ 131 h 181"/>
                  <a:gd name="T120" fmla="*/ 159 w 163"/>
                  <a:gd name="T121" fmla="*/ 113 h 181"/>
                  <a:gd name="T122" fmla="*/ 163 w 163"/>
                  <a:gd name="T123" fmla="*/ 93 h 18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63" h="181">
                    <a:moveTo>
                      <a:pt x="163" y="84"/>
                    </a:moveTo>
                    <a:lnTo>
                      <a:pt x="163" y="77"/>
                    </a:lnTo>
                    <a:lnTo>
                      <a:pt x="162" y="71"/>
                    </a:lnTo>
                    <a:lnTo>
                      <a:pt x="161" y="63"/>
                    </a:lnTo>
                    <a:lnTo>
                      <a:pt x="160" y="57"/>
                    </a:lnTo>
                    <a:lnTo>
                      <a:pt x="158" y="50"/>
                    </a:lnTo>
                    <a:lnTo>
                      <a:pt x="156" y="44"/>
                    </a:lnTo>
                    <a:lnTo>
                      <a:pt x="154" y="38"/>
                    </a:lnTo>
                    <a:lnTo>
                      <a:pt x="151" y="33"/>
                    </a:lnTo>
                    <a:lnTo>
                      <a:pt x="149" y="31"/>
                    </a:lnTo>
                    <a:lnTo>
                      <a:pt x="147" y="30"/>
                    </a:lnTo>
                    <a:lnTo>
                      <a:pt x="145" y="27"/>
                    </a:lnTo>
                    <a:lnTo>
                      <a:pt x="143" y="26"/>
                    </a:lnTo>
                    <a:lnTo>
                      <a:pt x="141" y="24"/>
                    </a:lnTo>
                    <a:lnTo>
                      <a:pt x="139" y="23"/>
                    </a:lnTo>
                    <a:lnTo>
                      <a:pt x="137" y="21"/>
                    </a:lnTo>
                    <a:lnTo>
                      <a:pt x="135" y="19"/>
                    </a:lnTo>
                    <a:lnTo>
                      <a:pt x="133" y="18"/>
                    </a:lnTo>
                    <a:lnTo>
                      <a:pt x="132" y="18"/>
                    </a:lnTo>
                    <a:lnTo>
                      <a:pt x="130" y="17"/>
                    </a:lnTo>
                    <a:lnTo>
                      <a:pt x="128" y="15"/>
                    </a:lnTo>
                    <a:lnTo>
                      <a:pt x="127" y="14"/>
                    </a:lnTo>
                    <a:lnTo>
                      <a:pt x="125" y="13"/>
                    </a:lnTo>
                    <a:lnTo>
                      <a:pt x="123" y="13"/>
                    </a:lnTo>
                    <a:lnTo>
                      <a:pt x="122" y="12"/>
                    </a:lnTo>
                    <a:lnTo>
                      <a:pt x="129" y="18"/>
                    </a:lnTo>
                    <a:lnTo>
                      <a:pt x="135" y="25"/>
                    </a:lnTo>
                    <a:lnTo>
                      <a:pt x="140" y="33"/>
                    </a:lnTo>
                    <a:lnTo>
                      <a:pt x="145" y="42"/>
                    </a:lnTo>
                    <a:lnTo>
                      <a:pt x="149" y="51"/>
                    </a:lnTo>
                    <a:lnTo>
                      <a:pt x="152" y="62"/>
                    </a:lnTo>
                    <a:lnTo>
                      <a:pt x="153" y="73"/>
                    </a:lnTo>
                    <a:lnTo>
                      <a:pt x="154" y="84"/>
                    </a:lnTo>
                    <a:lnTo>
                      <a:pt x="154" y="92"/>
                    </a:lnTo>
                    <a:lnTo>
                      <a:pt x="153" y="101"/>
                    </a:lnTo>
                    <a:lnTo>
                      <a:pt x="151" y="109"/>
                    </a:lnTo>
                    <a:lnTo>
                      <a:pt x="148" y="117"/>
                    </a:lnTo>
                    <a:lnTo>
                      <a:pt x="145" y="125"/>
                    </a:lnTo>
                    <a:lnTo>
                      <a:pt x="142" y="132"/>
                    </a:lnTo>
                    <a:lnTo>
                      <a:pt x="138" y="139"/>
                    </a:lnTo>
                    <a:lnTo>
                      <a:pt x="133" y="145"/>
                    </a:lnTo>
                    <a:lnTo>
                      <a:pt x="128" y="151"/>
                    </a:lnTo>
                    <a:lnTo>
                      <a:pt x="122" y="156"/>
                    </a:lnTo>
                    <a:lnTo>
                      <a:pt x="116" y="159"/>
                    </a:lnTo>
                    <a:lnTo>
                      <a:pt x="110" y="163"/>
                    </a:lnTo>
                    <a:lnTo>
                      <a:pt x="103" y="166"/>
                    </a:lnTo>
                    <a:lnTo>
                      <a:pt x="97" y="169"/>
                    </a:lnTo>
                    <a:lnTo>
                      <a:pt x="89" y="170"/>
                    </a:lnTo>
                    <a:lnTo>
                      <a:pt x="82" y="170"/>
                    </a:lnTo>
                    <a:lnTo>
                      <a:pt x="75" y="170"/>
                    </a:lnTo>
                    <a:lnTo>
                      <a:pt x="68" y="169"/>
                    </a:lnTo>
                    <a:lnTo>
                      <a:pt x="61" y="166"/>
                    </a:lnTo>
                    <a:lnTo>
                      <a:pt x="54" y="163"/>
                    </a:lnTo>
                    <a:lnTo>
                      <a:pt x="47" y="159"/>
                    </a:lnTo>
                    <a:lnTo>
                      <a:pt x="41" y="156"/>
                    </a:lnTo>
                    <a:lnTo>
                      <a:pt x="35" y="151"/>
                    </a:lnTo>
                    <a:lnTo>
                      <a:pt x="30" y="145"/>
                    </a:lnTo>
                    <a:lnTo>
                      <a:pt x="26" y="139"/>
                    </a:lnTo>
                    <a:lnTo>
                      <a:pt x="21" y="132"/>
                    </a:lnTo>
                    <a:lnTo>
                      <a:pt x="18" y="125"/>
                    </a:lnTo>
                    <a:lnTo>
                      <a:pt x="15" y="117"/>
                    </a:lnTo>
                    <a:lnTo>
                      <a:pt x="12" y="109"/>
                    </a:lnTo>
                    <a:lnTo>
                      <a:pt x="11" y="101"/>
                    </a:lnTo>
                    <a:lnTo>
                      <a:pt x="10" y="92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3" y="55"/>
                    </a:lnTo>
                    <a:lnTo>
                      <a:pt x="18" y="42"/>
                    </a:lnTo>
                    <a:lnTo>
                      <a:pt x="25" y="30"/>
                    </a:lnTo>
                    <a:lnTo>
                      <a:pt x="33" y="19"/>
                    </a:lnTo>
                    <a:lnTo>
                      <a:pt x="43" y="11"/>
                    </a:lnTo>
                    <a:lnTo>
                      <a:pt x="48" y="7"/>
                    </a:lnTo>
                    <a:lnTo>
                      <a:pt x="54" y="5"/>
                    </a:lnTo>
                    <a:lnTo>
                      <a:pt x="60" y="1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57" y="1"/>
                    </a:lnTo>
                    <a:lnTo>
                      <a:pt x="52" y="1"/>
                    </a:lnTo>
                    <a:lnTo>
                      <a:pt x="48" y="2"/>
                    </a:lnTo>
                    <a:lnTo>
                      <a:pt x="44" y="4"/>
                    </a:lnTo>
                    <a:lnTo>
                      <a:pt x="39" y="5"/>
                    </a:lnTo>
                    <a:lnTo>
                      <a:pt x="35" y="6"/>
                    </a:lnTo>
                    <a:lnTo>
                      <a:pt x="31" y="7"/>
                    </a:lnTo>
                    <a:lnTo>
                      <a:pt x="24" y="14"/>
                    </a:lnTo>
                    <a:lnTo>
                      <a:pt x="18" y="23"/>
                    </a:lnTo>
                    <a:lnTo>
                      <a:pt x="13" y="31"/>
                    </a:lnTo>
                    <a:lnTo>
                      <a:pt x="9" y="41"/>
                    </a:lnTo>
                    <a:lnTo>
                      <a:pt x="5" y="50"/>
                    </a:lnTo>
                    <a:lnTo>
                      <a:pt x="2" y="61"/>
                    </a:lnTo>
                    <a:lnTo>
                      <a:pt x="1" y="72"/>
                    </a:lnTo>
                    <a:lnTo>
                      <a:pt x="0" y="84"/>
                    </a:lnTo>
                    <a:lnTo>
                      <a:pt x="1" y="93"/>
                    </a:lnTo>
                    <a:lnTo>
                      <a:pt x="2" y="103"/>
                    </a:lnTo>
                    <a:lnTo>
                      <a:pt x="4" y="113"/>
                    </a:lnTo>
                    <a:lnTo>
                      <a:pt x="7" y="121"/>
                    </a:lnTo>
                    <a:lnTo>
                      <a:pt x="10" y="131"/>
                    </a:lnTo>
                    <a:lnTo>
                      <a:pt x="14" y="138"/>
                    </a:lnTo>
                    <a:lnTo>
                      <a:pt x="19" y="146"/>
                    </a:lnTo>
                    <a:lnTo>
                      <a:pt x="24" y="152"/>
                    </a:lnTo>
                    <a:lnTo>
                      <a:pt x="30" y="158"/>
                    </a:lnTo>
                    <a:lnTo>
                      <a:pt x="36" y="164"/>
                    </a:lnTo>
                    <a:lnTo>
                      <a:pt x="43" y="169"/>
                    </a:lnTo>
                    <a:lnTo>
                      <a:pt x="50" y="174"/>
                    </a:lnTo>
                    <a:lnTo>
                      <a:pt x="58" y="176"/>
                    </a:lnTo>
                    <a:lnTo>
                      <a:pt x="66" y="178"/>
                    </a:lnTo>
                    <a:lnTo>
                      <a:pt x="74" y="181"/>
                    </a:lnTo>
                    <a:lnTo>
                      <a:pt x="82" y="181"/>
                    </a:lnTo>
                    <a:lnTo>
                      <a:pt x="90" y="181"/>
                    </a:lnTo>
                    <a:lnTo>
                      <a:pt x="98" y="178"/>
                    </a:lnTo>
                    <a:lnTo>
                      <a:pt x="106" y="176"/>
                    </a:lnTo>
                    <a:lnTo>
                      <a:pt x="114" y="174"/>
                    </a:lnTo>
                    <a:lnTo>
                      <a:pt x="121" y="169"/>
                    </a:lnTo>
                    <a:lnTo>
                      <a:pt x="127" y="164"/>
                    </a:lnTo>
                    <a:lnTo>
                      <a:pt x="134" y="158"/>
                    </a:lnTo>
                    <a:lnTo>
                      <a:pt x="139" y="152"/>
                    </a:lnTo>
                    <a:lnTo>
                      <a:pt x="145" y="146"/>
                    </a:lnTo>
                    <a:lnTo>
                      <a:pt x="149" y="138"/>
                    </a:lnTo>
                    <a:lnTo>
                      <a:pt x="153" y="131"/>
                    </a:lnTo>
                    <a:lnTo>
                      <a:pt x="157" y="121"/>
                    </a:lnTo>
                    <a:lnTo>
                      <a:pt x="159" y="113"/>
                    </a:lnTo>
                    <a:lnTo>
                      <a:pt x="161" y="103"/>
                    </a:lnTo>
                    <a:lnTo>
                      <a:pt x="163" y="93"/>
                    </a:lnTo>
                    <a:lnTo>
                      <a:pt x="163" y="84"/>
                    </a:lnTo>
                    <a:close/>
                  </a:path>
                </a:pathLst>
              </a:custGeom>
              <a:solidFill>
                <a:srgbClr val="F8D4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3" name="Freeform 31">
                <a:extLst>
                  <a:ext uri="{FF2B5EF4-FFF2-40B4-BE49-F238E27FC236}">
                    <a16:creationId xmlns:a16="http://schemas.microsoft.com/office/drawing/2014/main" id="{089275DF-A416-B67D-7163-E702824CB57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46" y="2645"/>
                <a:ext cx="31" cy="29"/>
              </a:xfrm>
              <a:custGeom>
                <a:gdLst>
                  <a:gd name="T0" fmla="*/ 152 w 154"/>
                  <a:gd name="T1" fmla="*/ 67 h 175"/>
                  <a:gd name="T2" fmla="*/ 146 w 154"/>
                  <a:gd name="T3" fmla="*/ 43 h 175"/>
                  <a:gd name="T4" fmla="*/ 134 w 154"/>
                  <a:gd name="T5" fmla="*/ 23 h 175"/>
                  <a:gd name="T6" fmla="*/ 133 w 154"/>
                  <a:gd name="T7" fmla="*/ 21 h 175"/>
                  <a:gd name="T8" fmla="*/ 131 w 154"/>
                  <a:gd name="T9" fmla="*/ 20 h 175"/>
                  <a:gd name="T10" fmla="*/ 119 w 154"/>
                  <a:gd name="T11" fmla="*/ 13 h 175"/>
                  <a:gd name="T12" fmla="*/ 86 w 154"/>
                  <a:gd name="T13" fmla="*/ 1 h 175"/>
                  <a:gd name="T14" fmla="*/ 52 w 154"/>
                  <a:gd name="T15" fmla="*/ 1 h 175"/>
                  <a:gd name="T16" fmla="*/ 24 w 154"/>
                  <a:gd name="T17" fmla="*/ 17 h 175"/>
                  <a:gd name="T18" fmla="*/ 6 w 154"/>
                  <a:gd name="T19" fmla="*/ 47 h 175"/>
                  <a:gd name="T20" fmla="*/ 0 w 154"/>
                  <a:gd name="T21" fmla="*/ 84 h 175"/>
                  <a:gd name="T22" fmla="*/ 3 w 154"/>
                  <a:gd name="T23" fmla="*/ 111 h 175"/>
                  <a:gd name="T24" fmla="*/ 13 w 154"/>
                  <a:gd name="T25" fmla="*/ 135 h 175"/>
                  <a:gd name="T26" fmla="*/ 27 w 154"/>
                  <a:gd name="T27" fmla="*/ 155 h 175"/>
                  <a:gd name="T28" fmla="*/ 46 w 154"/>
                  <a:gd name="T29" fmla="*/ 168 h 175"/>
                  <a:gd name="T30" fmla="*/ 69 w 154"/>
                  <a:gd name="T31" fmla="*/ 175 h 175"/>
                  <a:gd name="T32" fmla="*/ 93 w 154"/>
                  <a:gd name="T33" fmla="*/ 174 h 175"/>
                  <a:gd name="T34" fmla="*/ 114 w 154"/>
                  <a:gd name="T35" fmla="*/ 164 h 175"/>
                  <a:gd name="T36" fmla="*/ 131 w 154"/>
                  <a:gd name="T37" fmla="*/ 149 h 175"/>
                  <a:gd name="T38" fmla="*/ 144 w 154"/>
                  <a:gd name="T39" fmla="*/ 127 h 175"/>
                  <a:gd name="T40" fmla="*/ 152 w 154"/>
                  <a:gd name="T41" fmla="*/ 102 h 175"/>
                  <a:gd name="T42" fmla="*/ 145 w 154"/>
                  <a:gd name="T43" fmla="*/ 84 h 175"/>
                  <a:gd name="T44" fmla="*/ 142 w 154"/>
                  <a:gd name="T45" fmla="*/ 108 h 175"/>
                  <a:gd name="T46" fmla="*/ 133 w 154"/>
                  <a:gd name="T47" fmla="*/ 129 h 175"/>
                  <a:gd name="T48" fmla="*/ 120 w 154"/>
                  <a:gd name="T49" fmla="*/ 146 h 175"/>
                  <a:gd name="T50" fmla="*/ 103 w 154"/>
                  <a:gd name="T51" fmla="*/ 158 h 175"/>
                  <a:gd name="T52" fmla="*/ 84 w 154"/>
                  <a:gd name="T53" fmla="*/ 164 h 175"/>
                  <a:gd name="T54" fmla="*/ 64 w 154"/>
                  <a:gd name="T55" fmla="*/ 163 h 175"/>
                  <a:gd name="T56" fmla="*/ 44 w 154"/>
                  <a:gd name="T57" fmla="*/ 155 h 175"/>
                  <a:gd name="T58" fmla="*/ 28 w 154"/>
                  <a:gd name="T59" fmla="*/ 141 h 175"/>
                  <a:gd name="T60" fmla="*/ 17 w 154"/>
                  <a:gd name="T61" fmla="*/ 122 h 175"/>
                  <a:gd name="T62" fmla="*/ 10 w 154"/>
                  <a:gd name="T63" fmla="*/ 101 h 175"/>
                  <a:gd name="T64" fmla="*/ 9 w 154"/>
                  <a:gd name="T65" fmla="*/ 75 h 175"/>
                  <a:gd name="T66" fmla="*/ 14 w 154"/>
                  <a:gd name="T67" fmla="*/ 53 h 175"/>
                  <a:gd name="T68" fmla="*/ 24 w 154"/>
                  <a:gd name="T69" fmla="*/ 32 h 175"/>
                  <a:gd name="T70" fmla="*/ 38 w 154"/>
                  <a:gd name="T71" fmla="*/ 17 h 175"/>
                  <a:gd name="T72" fmla="*/ 57 w 154"/>
                  <a:gd name="T73" fmla="*/ 7 h 175"/>
                  <a:gd name="T74" fmla="*/ 77 w 154"/>
                  <a:gd name="T75" fmla="*/ 2 h 175"/>
                  <a:gd name="T76" fmla="*/ 97 w 154"/>
                  <a:gd name="T77" fmla="*/ 7 h 175"/>
                  <a:gd name="T78" fmla="*/ 115 w 154"/>
                  <a:gd name="T79" fmla="*/ 17 h 175"/>
                  <a:gd name="T80" fmla="*/ 129 w 154"/>
                  <a:gd name="T81" fmla="*/ 32 h 175"/>
                  <a:gd name="T82" fmla="*/ 139 w 154"/>
                  <a:gd name="T83" fmla="*/ 53 h 175"/>
                  <a:gd name="T84" fmla="*/ 144 w 154"/>
                  <a:gd name="T85" fmla="*/ 75 h 17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54" h="175">
                    <a:moveTo>
                      <a:pt x="154" y="84"/>
                    </a:moveTo>
                    <a:lnTo>
                      <a:pt x="153" y="75"/>
                    </a:lnTo>
                    <a:lnTo>
                      <a:pt x="152" y="67"/>
                    </a:lnTo>
                    <a:lnTo>
                      <a:pt x="151" y="59"/>
                    </a:lnTo>
                    <a:lnTo>
                      <a:pt x="148" y="50"/>
                    </a:lnTo>
                    <a:lnTo>
                      <a:pt x="146" y="43"/>
                    </a:lnTo>
                    <a:lnTo>
                      <a:pt x="142" y="36"/>
                    </a:lnTo>
                    <a:lnTo>
                      <a:pt x="138" y="29"/>
                    </a:lnTo>
                    <a:lnTo>
                      <a:pt x="134" y="23"/>
                    </a:lnTo>
                    <a:lnTo>
                      <a:pt x="134" y="23"/>
                    </a:lnTo>
                    <a:lnTo>
                      <a:pt x="133" y="21"/>
                    </a:lnTo>
                    <a:lnTo>
                      <a:pt x="133" y="21"/>
                    </a:lnTo>
                    <a:lnTo>
                      <a:pt x="132" y="21"/>
                    </a:lnTo>
                    <a:lnTo>
                      <a:pt x="131" y="20"/>
                    </a:lnTo>
                    <a:lnTo>
                      <a:pt x="131" y="20"/>
                    </a:lnTo>
                    <a:lnTo>
                      <a:pt x="130" y="20"/>
                    </a:lnTo>
                    <a:lnTo>
                      <a:pt x="130" y="19"/>
                    </a:lnTo>
                    <a:lnTo>
                      <a:pt x="119" y="13"/>
                    </a:lnTo>
                    <a:lnTo>
                      <a:pt x="108" y="8"/>
                    </a:lnTo>
                    <a:lnTo>
                      <a:pt x="97" y="4"/>
                    </a:lnTo>
                    <a:lnTo>
                      <a:pt x="86" y="1"/>
                    </a:lnTo>
                    <a:lnTo>
                      <a:pt x="75" y="0"/>
                    </a:lnTo>
                    <a:lnTo>
                      <a:pt x="64" y="0"/>
                    </a:lnTo>
                    <a:lnTo>
                      <a:pt x="52" y="1"/>
                    </a:lnTo>
                    <a:lnTo>
                      <a:pt x="40" y="2"/>
                    </a:lnTo>
                    <a:lnTo>
                      <a:pt x="32" y="9"/>
                    </a:lnTo>
                    <a:lnTo>
                      <a:pt x="24" y="17"/>
                    </a:lnTo>
                    <a:lnTo>
                      <a:pt x="17" y="26"/>
                    </a:lnTo>
                    <a:lnTo>
                      <a:pt x="11" y="36"/>
                    </a:lnTo>
                    <a:lnTo>
                      <a:pt x="6" y="47"/>
                    </a:lnTo>
                    <a:lnTo>
                      <a:pt x="3" y="59"/>
                    </a:lnTo>
                    <a:lnTo>
                      <a:pt x="0" y="71"/>
                    </a:lnTo>
                    <a:lnTo>
                      <a:pt x="0" y="84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1"/>
                    </a:lnTo>
                    <a:lnTo>
                      <a:pt x="6" y="120"/>
                    </a:lnTo>
                    <a:lnTo>
                      <a:pt x="9" y="127"/>
                    </a:lnTo>
                    <a:lnTo>
                      <a:pt x="13" y="135"/>
                    </a:lnTo>
                    <a:lnTo>
                      <a:pt x="17" y="143"/>
                    </a:lnTo>
                    <a:lnTo>
                      <a:pt x="22" y="149"/>
                    </a:lnTo>
                    <a:lnTo>
                      <a:pt x="27" y="155"/>
                    </a:lnTo>
                    <a:lnTo>
                      <a:pt x="33" y="159"/>
                    </a:lnTo>
                    <a:lnTo>
                      <a:pt x="40" y="164"/>
                    </a:lnTo>
                    <a:lnTo>
                      <a:pt x="46" y="168"/>
                    </a:lnTo>
                    <a:lnTo>
                      <a:pt x="54" y="171"/>
                    </a:lnTo>
                    <a:lnTo>
                      <a:pt x="62" y="174"/>
                    </a:lnTo>
                    <a:lnTo>
                      <a:pt x="69" y="175"/>
                    </a:lnTo>
                    <a:lnTo>
                      <a:pt x="77" y="175"/>
                    </a:lnTo>
                    <a:lnTo>
                      <a:pt x="85" y="175"/>
                    </a:lnTo>
                    <a:lnTo>
                      <a:pt x="93" y="174"/>
                    </a:lnTo>
                    <a:lnTo>
                      <a:pt x="100" y="171"/>
                    </a:lnTo>
                    <a:lnTo>
                      <a:pt x="107" y="168"/>
                    </a:lnTo>
                    <a:lnTo>
                      <a:pt x="114" y="164"/>
                    </a:lnTo>
                    <a:lnTo>
                      <a:pt x="120" y="159"/>
                    </a:lnTo>
                    <a:lnTo>
                      <a:pt x="126" y="155"/>
                    </a:lnTo>
                    <a:lnTo>
                      <a:pt x="131" y="149"/>
                    </a:lnTo>
                    <a:lnTo>
                      <a:pt x="136" y="143"/>
                    </a:lnTo>
                    <a:lnTo>
                      <a:pt x="140" y="135"/>
                    </a:lnTo>
                    <a:lnTo>
                      <a:pt x="144" y="127"/>
                    </a:lnTo>
                    <a:lnTo>
                      <a:pt x="148" y="120"/>
                    </a:lnTo>
                    <a:lnTo>
                      <a:pt x="150" y="111"/>
                    </a:lnTo>
                    <a:lnTo>
                      <a:pt x="152" y="102"/>
                    </a:lnTo>
                    <a:lnTo>
                      <a:pt x="153" y="93"/>
                    </a:lnTo>
                    <a:lnTo>
                      <a:pt x="154" y="84"/>
                    </a:lnTo>
                    <a:close/>
                    <a:moveTo>
                      <a:pt x="145" y="84"/>
                    </a:moveTo>
                    <a:lnTo>
                      <a:pt x="144" y="92"/>
                    </a:lnTo>
                    <a:lnTo>
                      <a:pt x="143" y="101"/>
                    </a:lnTo>
                    <a:lnTo>
                      <a:pt x="142" y="108"/>
                    </a:lnTo>
                    <a:lnTo>
                      <a:pt x="139" y="115"/>
                    </a:lnTo>
                    <a:lnTo>
                      <a:pt x="136" y="122"/>
                    </a:lnTo>
                    <a:lnTo>
                      <a:pt x="133" y="129"/>
                    </a:lnTo>
                    <a:lnTo>
                      <a:pt x="129" y="135"/>
                    </a:lnTo>
                    <a:lnTo>
                      <a:pt x="125" y="141"/>
                    </a:lnTo>
                    <a:lnTo>
                      <a:pt x="120" y="146"/>
                    </a:lnTo>
                    <a:lnTo>
                      <a:pt x="115" y="151"/>
                    </a:lnTo>
                    <a:lnTo>
                      <a:pt x="109" y="155"/>
                    </a:lnTo>
                    <a:lnTo>
                      <a:pt x="103" y="158"/>
                    </a:lnTo>
                    <a:lnTo>
                      <a:pt x="97" y="161"/>
                    </a:lnTo>
                    <a:lnTo>
                      <a:pt x="91" y="163"/>
                    </a:lnTo>
                    <a:lnTo>
                      <a:pt x="84" y="164"/>
                    </a:lnTo>
                    <a:lnTo>
                      <a:pt x="77" y="164"/>
                    </a:lnTo>
                    <a:lnTo>
                      <a:pt x="70" y="164"/>
                    </a:lnTo>
                    <a:lnTo>
                      <a:pt x="64" y="163"/>
                    </a:lnTo>
                    <a:lnTo>
                      <a:pt x="57" y="161"/>
                    </a:lnTo>
                    <a:lnTo>
                      <a:pt x="51" y="158"/>
                    </a:lnTo>
                    <a:lnTo>
                      <a:pt x="44" y="155"/>
                    </a:lnTo>
                    <a:lnTo>
                      <a:pt x="38" y="151"/>
                    </a:lnTo>
                    <a:lnTo>
                      <a:pt x="33" y="146"/>
                    </a:lnTo>
                    <a:lnTo>
                      <a:pt x="28" y="141"/>
                    </a:lnTo>
                    <a:lnTo>
                      <a:pt x="24" y="135"/>
                    </a:lnTo>
                    <a:lnTo>
                      <a:pt x="20" y="129"/>
                    </a:lnTo>
                    <a:lnTo>
                      <a:pt x="17" y="122"/>
                    </a:lnTo>
                    <a:lnTo>
                      <a:pt x="14" y="115"/>
                    </a:lnTo>
                    <a:lnTo>
                      <a:pt x="12" y="108"/>
                    </a:lnTo>
                    <a:lnTo>
                      <a:pt x="10" y="101"/>
                    </a:lnTo>
                    <a:lnTo>
                      <a:pt x="9" y="92"/>
                    </a:lnTo>
                    <a:lnTo>
                      <a:pt x="9" y="84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2" y="60"/>
                    </a:lnTo>
                    <a:lnTo>
                      <a:pt x="14" y="53"/>
                    </a:lnTo>
                    <a:lnTo>
                      <a:pt x="17" y="45"/>
                    </a:lnTo>
                    <a:lnTo>
                      <a:pt x="20" y="38"/>
                    </a:lnTo>
                    <a:lnTo>
                      <a:pt x="24" y="32"/>
                    </a:lnTo>
                    <a:lnTo>
                      <a:pt x="28" y="26"/>
                    </a:lnTo>
                    <a:lnTo>
                      <a:pt x="33" y="21"/>
                    </a:lnTo>
                    <a:lnTo>
                      <a:pt x="38" y="17"/>
                    </a:lnTo>
                    <a:lnTo>
                      <a:pt x="44" y="13"/>
                    </a:lnTo>
                    <a:lnTo>
                      <a:pt x="51" y="9"/>
                    </a:lnTo>
                    <a:lnTo>
                      <a:pt x="57" y="7"/>
                    </a:lnTo>
                    <a:lnTo>
                      <a:pt x="64" y="5"/>
                    </a:lnTo>
                    <a:lnTo>
                      <a:pt x="70" y="4"/>
                    </a:lnTo>
                    <a:lnTo>
                      <a:pt x="77" y="2"/>
                    </a:lnTo>
                    <a:lnTo>
                      <a:pt x="84" y="4"/>
                    </a:lnTo>
                    <a:lnTo>
                      <a:pt x="91" y="5"/>
                    </a:lnTo>
                    <a:lnTo>
                      <a:pt x="97" y="7"/>
                    </a:lnTo>
                    <a:lnTo>
                      <a:pt x="103" y="9"/>
                    </a:lnTo>
                    <a:lnTo>
                      <a:pt x="109" y="13"/>
                    </a:lnTo>
                    <a:lnTo>
                      <a:pt x="115" y="17"/>
                    </a:lnTo>
                    <a:lnTo>
                      <a:pt x="120" y="21"/>
                    </a:lnTo>
                    <a:lnTo>
                      <a:pt x="125" y="26"/>
                    </a:lnTo>
                    <a:lnTo>
                      <a:pt x="129" y="32"/>
                    </a:lnTo>
                    <a:lnTo>
                      <a:pt x="133" y="38"/>
                    </a:lnTo>
                    <a:lnTo>
                      <a:pt x="136" y="45"/>
                    </a:lnTo>
                    <a:lnTo>
                      <a:pt x="139" y="53"/>
                    </a:lnTo>
                    <a:lnTo>
                      <a:pt x="142" y="60"/>
                    </a:lnTo>
                    <a:lnTo>
                      <a:pt x="143" y="67"/>
                    </a:lnTo>
                    <a:lnTo>
                      <a:pt x="144" y="75"/>
                    </a:lnTo>
                    <a:lnTo>
                      <a:pt x="145" y="84"/>
                    </a:lnTo>
                    <a:close/>
                  </a:path>
                </a:pathLst>
              </a:custGeom>
              <a:solidFill>
                <a:srgbClr val="F8D4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4" name="Freeform 32">
                <a:extLst>
                  <a:ext uri="{FF2B5EF4-FFF2-40B4-BE49-F238E27FC236}">
                    <a16:creationId xmlns:a16="http://schemas.microsoft.com/office/drawing/2014/main" id="{E7E06ACA-BC72-B558-BAE9-3D782E847FC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47" y="2645"/>
                <a:ext cx="29" cy="29"/>
              </a:xfrm>
              <a:custGeom>
                <a:gdLst>
                  <a:gd name="T0" fmla="*/ 143 w 145"/>
                  <a:gd name="T1" fmla="*/ 62 h 170"/>
                  <a:gd name="T2" fmla="*/ 131 w 145"/>
                  <a:gd name="T3" fmla="*/ 33 h 170"/>
                  <a:gd name="T4" fmla="*/ 113 w 145"/>
                  <a:gd name="T5" fmla="*/ 12 h 170"/>
                  <a:gd name="T6" fmla="*/ 92 w 145"/>
                  <a:gd name="T7" fmla="*/ 4 h 170"/>
                  <a:gd name="T8" fmla="*/ 71 w 145"/>
                  <a:gd name="T9" fmla="*/ 0 h 170"/>
                  <a:gd name="T10" fmla="*/ 51 w 145"/>
                  <a:gd name="T11" fmla="*/ 1 h 170"/>
                  <a:gd name="T12" fmla="*/ 34 w 145"/>
                  <a:gd name="T13" fmla="*/ 11 h 170"/>
                  <a:gd name="T14" fmla="*/ 12 w 145"/>
                  <a:gd name="T15" fmla="*/ 36 h 170"/>
                  <a:gd name="T16" fmla="*/ 4 w 145"/>
                  <a:gd name="T17" fmla="*/ 55 h 170"/>
                  <a:gd name="T18" fmla="*/ 0 w 145"/>
                  <a:gd name="T19" fmla="*/ 77 h 170"/>
                  <a:gd name="T20" fmla="*/ 2 w 145"/>
                  <a:gd name="T21" fmla="*/ 101 h 170"/>
                  <a:gd name="T22" fmla="*/ 9 w 145"/>
                  <a:gd name="T23" fmla="*/ 125 h 170"/>
                  <a:gd name="T24" fmla="*/ 21 w 145"/>
                  <a:gd name="T25" fmla="*/ 145 h 170"/>
                  <a:gd name="T26" fmla="*/ 38 w 145"/>
                  <a:gd name="T27" fmla="*/ 159 h 170"/>
                  <a:gd name="T28" fmla="*/ 59 w 145"/>
                  <a:gd name="T29" fmla="*/ 169 h 170"/>
                  <a:gd name="T30" fmla="*/ 80 w 145"/>
                  <a:gd name="T31" fmla="*/ 170 h 170"/>
                  <a:gd name="T32" fmla="*/ 101 w 145"/>
                  <a:gd name="T33" fmla="*/ 163 h 170"/>
                  <a:gd name="T34" fmla="*/ 119 w 145"/>
                  <a:gd name="T35" fmla="*/ 151 h 170"/>
                  <a:gd name="T36" fmla="*/ 133 w 145"/>
                  <a:gd name="T37" fmla="*/ 132 h 170"/>
                  <a:gd name="T38" fmla="*/ 142 w 145"/>
                  <a:gd name="T39" fmla="*/ 109 h 170"/>
                  <a:gd name="T40" fmla="*/ 145 w 145"/>
                  <a:gd name="T41" fmla="*/ 84 h 170"/>
                  <a:gd name="T42" fmla="*/ 135 w 145"/>
                  <a:gd name="T43" fmla="*/ 99 h 170"/>
                  <a:gd name="T44" fmla="*/ 128 w 145"/>
                  <a:gd name="T45" fmla="*/ 120 h 170"/>
                  <a:gd name="T46" fmla="*/ 118 w 145"/>
                  <a:gd name="T47" fmla="*/ 138 h 170"/>
                  <a:gd name="T48" fmla="*/ 103 w 145"/>
                  <a:gd name="T49" fmla="*/ 150 h 170"/>
                  <a:gd name="T50" fmla="*/ 86 w 145"/>
                  <a:gd name="T51" fmla="*/ 158 h 170"/>
                  <a:gd name="T52" fmla="*/ 67 w 145"/>
                  <a:gd name="T53" fmla="*/ 159 h 170"/>
                  <a:gd name="T54" fmla="*/ 49 w 145"/>
                  <a:gd name="T55" fmla="*/ 153 h 170"/>
                  <a:gd name="T56" fmla="*/ 32 w 145"/>
                  <a:gd name="T57" fmla="*/ 143 h 170"/>
                  <a:gd name="T58" fmla="*/ 20 w 145"/>
                  <a:gd name="T59" fmla="*/ 126 h 170"/>
                  <a:gd name="T60" fmla="*/ 12 w 145"/>
                  <a:gd name="T61" fmla="*/ 107 h 170"/>
                  <a:gd name="T62" fmla="*/ 9 w 145"/>
                  <a:gd name="T63" fmla="*/ 84 h 170"/>
                  <a:gd name="T64" fmla="*/ 12 w 145"/>
                  <a:gd name="T65" fmla="*/ 61 h 170"/>
                  <a:gd name="T66" fmla="*/ 20 w 145"/>
                  <a:gd name="T67" fmla="*/ 42 h 170"/>
                  <a:gd name="T68" fmla="*/ 32 w 145"/>
                  <a:gd name="T69" fmla="*/ 25 h 170"/>
                  <a:gd name="T70" fmla="*/ 49 w 145"/>
                  <a:gd name="T71" fmla="*/ 14 h 170"/>
                  <a:gd name="T72" fmla="*/ 67 w 145"/>
                  <a:gd name="T73" fmla="*/ 8 h 170"/>
                  <a:gd name="T74" fmla="*/ 86 w 145"/>
                  <a:gd name="T75" fmla="*/ 9 h 170"/>
                  <a:gd name="T76" fmla="*/ 103 w 145"/>
                  <a:gd name="T77" fmla="*/ 18 h 170"/>
                  <a:gd name="T78" fmla="*/ 118 w 145"/>
                  <a:gd name="T79" fmla="*/ 30 h 170"/>
                  <a:gd name="T80" fmla="*/ 128 w 145"/>
                  <a:gd name="T81" fmla="*/ 48 h 170"/>
                  <a:gd name="T82" fmla="*/ 135 w 145"/>
                  <a:gd name="T83" fmla="*/ 68 h 17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45" h="170">
                    <a:moveTo>
                      <a:pt x="145" y="84"/>
                    </a:moveTo>
                    <a:lnTo>
                      <a:pt x="144" y="73"/>
                    </a:lnTo>
                    <a:lnTo>
                      <a:pt x="143" y="62"/>
                    </a:lnTo>
                    <a:lnTo>
                      <a:pt x="140" y="51"/>
                    </a:lnTo>
                    <a:lnTo>
                      <a:pt x="136" y="42"/>
                    </a:lnTo>
                    <a:lnTo>
                      <a:pt x="131" y="33"/>
                    </a:lnTo>
                    <a:lnTo>
                      <a:pt x="126" y="25"/>
                    </a:lnTo>
                    <a:lnTo>
                      <a:pt x="120" y="18"/>
                    </a:lnTo>
                    <a:lnTo>
                      <a:pt x="113" y="12"/>
                    </a:lnTo>
                    <a:lnTo>
                      <a:pt x="106" y="8"/>
                    </a:lnTo>
                    <a:lnTo>
                      <a:pt x="99" y="6"/>
                    </a:lnTo>
                    <a:lnTo>
                      <a:pt x="92" y="4"/>
                    </a:lnTo>
                    <a:lnTo>
                      <a:pt x="85" y="2"/>
                    </a:lnTo>
                    <a:lnTo>
                      <a:pt x="78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7" y="0"/>
                    </a:lnTo>
                    <a:lnTo>
                      <a:pt x="51" y="1"/>
                    </a:lnTo>
                    <a:lnTo>
                      <a:pt x="45" y="5"/>
                    </a:lnTo>
                    <a:lnTo>
                      <a:pt x="39" y="7"/>
                    </a:lnTo>
                    <a:lnTo>
                      <a:pt x="34" y="11"/>
                    </a:lnTo>
                    <a:lnTo>
                      <a:pt x="24" y="19"/>
                    </a:lnTo>
                    <a:lnTo>
                      <a:pt x="16" y="30"/>
                    </a:lnTo>
                    <a:lnTo>
                      <a:pt x="12" y="36"/>
                    </a:lnTo>
                    <a:lnTo>
                      <a:pt x="9" y="42"/>
                    </a:lnTo>
                    <a:lnTo>
                      <a:pt x="7" y="48"/>
                    </a:lnTo>
                    <a:lnTo>
                      <a:pt x="4" y="55"/>
                    </a:lnTo>
                    <a:lnTo>
                      <a:pt x="3" y="61"/>
                    </a:lnTo>
                    <a:lnTo>
                      <a:pt x="1" y="68"/>
                    </a:lnTo>
                    <a:lnTo>
                      <a:pt x="0" y="77"/>
                    </a:lnTo>
                    <a:lnTo>
                      <a:pt x="0" y="84"/>
                    </a:lnTo>
                    <a:lnTo>
                      <a:pt x="1" y="92"/>
                    </a:lnTo>
                    <a:lnTo>
                      <a:pt x="2" y="101"/>
                    </a:lnTo>
                    <a:lnTo>
                      <a:pt x="3" y="109"/>
                    </a:lnTo>
                    <a:lnTo>
                      <a:pt x="6" y="117"/>
                    </a:lnTo>
                    <a:lnTo>
                      <a:pt x="9" y="125"/>
                    </a:lnTo>
                    <a:lnTo>
                      <a:pt x="12" y="132"/>
                    </a:lnTo>
                    <a:lnTo>
                      <a:pt x="17" y="139"/>
                    </a:lnTo>
                    <a:lnTo>
                      <a:pt x="21" y="145"/>
                    </a:lnTo>
                    <a:lnTo>
                      <a:pt x="26" y="151"/>
                    </a:lnTo>
                    <a:lnTo>
                      <a:pt x="32" y="156"/>
                    </a:lnTo>
                    <a:lnTo>
                      <a:pt x="38" y="159"/>
                    </a:lnTo>
                    <a:lnTo>
                      <a:pt x="45" y="163"/>
                    </a:lnTo>
                    <a:lnTo>
                      <a:pt x="52" y="166"/>
                    </a:lnTo>
                    <a:lnTo>
                      <a:pt x="59" y="169"/>
                    </a:lnTo>
                    <a:lnTo>
                      <a:pt x="66" y="170"/>
                    </a:lnTo>
                    <a:lnTo>
                      <a:pt x="73" y="170"/>
                    </a:lnTo>
                    <a:lnTo>
                      <a:pt x="80" y="170"/>
                    </a:lnTo>
                    <a:lnTo>
                      <a:pt x="88" y="169"/>
                    </a:lnTo>
                    <a:lnTo>
                      <a:pt x="94" y="166"/>
                    </a:lnTo>
                    <a:lnTo>
                      <a:pt x="101" y="163"/>
                    </a:lnTo>
                    <a:lnTo>
                      <a:pt x="107" y="159"/>
                    </a:lnTo>
                    <a:lnTo>
                      <a:pt x="113" y="156"/>
                    </a:lnTo>
                    <a:lnTo>
                      <a:pt x="119" y="151"/>
                    </a:lnTo>
                    <a:lnTo>
                      <a:pt x="124" y="145"/>
                    </a:lnTo>
                    <a:lnTo>
                      <a:pt x="129" y="139"/>
                    </a:lnTo>
                    <a:lnTo>
                      <a:pt x="133" y="132"/>
                    </a:lnTo>
                    <a:lnTo>
                      <a:pt x="136" y="125"/>
                    </a:lnTo>
                    <a:lnTo>
                      <a:pt x="139" y="117"/>
                    </a:lnTo>
                    <a:lnTo>
                      <a:pt x="142" y="109"/>
                    </a:lnTo>
                    <a:lnTo>
                      <a:pt x="144" y="101"/>
                    </a:lnTo>
                    <a:lnTo>
                      <a:pt x="145" y="92"/>
                    </a:lnTo>
                    <a:lnTo>
                      <a:pt x="145" y="84"/>
                    </a:lnTo>
                    <a:close/>
                    <a:moveTo>
                      <a:pt x="136" y="84"/>
                    </a:moveTo>
                    <a:lnTo>
                      <a:pt x="136" y="91"/>
                    </a:lnTo>
                    <a:lnTo>
                      <a:pt x="135" y="99"/>
                    </a:lnTo>
                    <a:lnTo>
                      <a:pt x="133" y="107"/>
                    </a:lnTo>
                    <a:lnTo>
                      <a:pt x="131" y="113"/>
                    </a:lnTo>
                    <a:lnTo>
                      <a:pt x="128" y="120"/>
                    </a:lnTo>
                    <a:lnTo>
                      <a:pt x="125" y="126"/>
                    </a:lnTo>
                    <a:lnTo>
                      <a:pt x="122" y="132"/>
                    </a:lnTo>
                    <a:lnTo>
                      <a:pt x="118" y="138"/>
                    </a:lnTo>
                    <a:lnTo>
                      <a:pt x="113" y="143"/>
                    </a:lnTo>
                    <a:lnTo>
                      <a:pt x="108" y="146"/>
                    </a:lnTo>
                    <a:lnTo>
                      <a:pt x="103" y="150"/>
                    </a:lnTo>
                    <a:lnTo>
                      <a:pt x="98" y="153"/>
                    </a:lnTo>
                    <a:lnTo>
                      <a:pt x="92" y="156"/>
                    </a:lnTo>
                    <a:lnTo>
                      <a:pt x="86" y="158"/>
                    </a:lnTo>
                    <a:lnTo>
                      <a:pt x="80" y="159"/>
                    </a:lnTo>
                    <a:lnTo>
                      <a:pt x="73" y="159"/>
                    </a:lnTo>
                    <a:lnTo>
                      <a:pt x="67" y="159"/>
                    </a:lnTo>
                    <a:lnTo>
                      <a:pt x="60" y="158"/>
                    </a:lnTo>
                    <a:lnTo>
                      <a:pt x="54" y="156"/>
                    </a:lnTo>
                    <a:lnTo>
                      <a:pt x="49" y="153"/>
                    </a:lnTo>
                    <a:lnTo>
                      <a:pt x="42" y="150"/>
                    </a:lnTo>
                    <a:lnTo>
                      <a:pt x="37" y="146"/>
                    </a:lnTo>
                    <a:lnTo>
                      <a:pt x="32" y="143"/>
                    </a:lnTo>
                    <a:lnTo>
                      <a:pt x="28" y="138"/>
                    </a:lnTo>
                    <a:lnTo>
                      <a:pt x="24" y="132"/>
                    </a:lnTo>
                    <a:lnTo>
                      <a:pt x="20" y="126"/>
                    </a:lnTo>
                    <a:lnTo>
                      <a:pt x="17" y="120"/>
                    </a:lnTo>
                    <a:lnTo>
                      <a:pt x="14" y="113"/>
                    </a:lnTo>
                    <a:lnTo>
                      <a:pt x="12" y="107"/>
                    </a:lnTo>
                    <a:lnTo>
                      <a:pt x="10" y="99"/>
                    </a:lnTo>
                    <a:lnTo>
                      <a:pt x="9" y="91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4" y="54"/>
                    </a:lnTo>
                    <a:lnTo>
                      <a:pt x="17" y="48"/>
                    </a:lnTo>
                    <a:lnTo>
                      <a:pt x="20" y="42"/>
                    </a:lnTo>
                    <a:lnTo>
                      <a:pt x="24" y="36"/>
                    </a:lnTo>
                    <a:lnTo>
                      <a:pt x="28" y="30"/>
                    </a:lnTo>
                    <a:lnTo>
                      <a:pt x="32" y="25"/>
                    </a:lnTo>
                    <a:lnTo>
                      <a:pt x="37" y="21"/>
                    </a:lnTo>
                    <a:lnTo>
                      <a:pt x="42" y="18"/>
                    </a:lnTo>
                    <a:lnTo>
                      <a:pt x="49" y="14"/>
                    </a:lnTo>
                    <a:lnTo>
                      <a:pt x="54" y="12"/>
                    </a:lnTo>
                    <a:lnTo>
                      <a:pt x="60" y="9"/>
                    </a:lnTo>
                    <a:lnTo>
                      <a:pt x="67" y="8"/>
                    </a:lnTo>
                    <a:lnTo>
                      <a:pt x="73" y="8"/>
                    </a:lnTo>
                    <a:lnTo>
                      <a:pt x="80" y="8"/>
                    </a:lnTo>
                    <a:lnTo>
                      <a:pt x="86" y="9"/>
                    </a:lnTo>
                    <a:lnTo>
                      <a:pt x="92" y="12"/>
                    </a:lnTo>
                    <a:lnTo>
                      <a:pt x="98" y="14"/>
                    </a:lnTo>
                    <a:lnTo>
                      <a:pt x="103" y="18"/>
                    </a:lnTo>
                    <a:lnTo>
                      <a:pt x="108" y="21"/>
                    </a:lnTo>
                    <a:lnTo>
                      <a:pt x="113" y="25"/>
                    </a:lnTo>
                    <a:lnTo>
                      <a:pt x="118" y="30"/>
                    </a:lnTo>
                    <a:lnTo>
                      <a:pt x="122" y="36"/>
                    </a:lnTo>
                    <a:lnTo>
                      <a:pt x="125" y="42"/>
                    </a:lnTo>
                    <a:lnTo>
                      <a:pt x="128" y="48"/>
                    </a:lnTo>
                    <a:lnTo>
                      <a:pt x="131" y="54"/>
                    </a:lnTo>
                    <a:lnTo>
                      <a:pt x="133" y="61"/>
                    </a:lnTo>
                    <a:lnTo>
                      <a:pt x="135" y="68"/>
                    </a:lnTo>
                    <a:lnTo>
                      <a:pt x="136" y="77"/>
                    </a:lnTo>
                    <a:lnTo>
                      <a:pt x="136" y="84"/>
                    </a:lnTo>
                    <a:close/>
                  </a:path>
                </a:pathLst>
              </a:custGeom>
              <a:solidFill>
                <a:srgbClr val="F8D7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5" name="Freeform 33">
                <a:extLst>
                  <a:ext uri="{FF2B5EF4-FFF2-40B4-BE49-F238E27FC236}">
                    <a16:creationId xmlns:a16="http://schemas.microsoft.com/office/drawing/2014/main" id="{E52B5695-BEEC-475F-F31C-63F8553FD39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48" y="2646"/>
                <a:ext cx="27" cy="27"/>
              </a:xfrm>
              <a:custGeom>
                <a:gdLst>
                  <a:gd name="T0" fmla="*/ 134 w 136"/>
                  <a:gd name="T1" fmla="*/ 65 h 162"/>
                  <a:gd name="T2" fmla="*/ 127 w 136"/>
                  <a:gd name="T3" fmla="*/ 43 h 162"/>
                  <a:gd name="T4" fmla="*/ 116 w 136"/>
                  <a:gd name="T5" fmla="*/ 24 h 162"/>
                  <a:gd name="T6" fmla="*/ 100 w 136"/>
                  <a:gd name="T7" fmla="*/ 11 h 162"/>
                  <a:gd name="T8" fmla="*/ 82 w 136"/>
                  <a:gd name="T9" fmla="*/ 3 h 162"/>
                  <a:gd name="T10" fmla="*/ 61 w 136"/>
                  <a:gd name="T11" fmla="*/ 2 h 162"/>
                  <a:gd name="T12" fmla="*/ 42 w 136"/>
                  <a:gd name="T13" fmla="*/ 7 h 162"/>
                  <a:gd name="T14" fmla="*/ 24 w 136"/>
                  <a:gd name="T15" fmla="*/ 19 h 162"/>
                  <a:gd name="T16" fmla="*/ 11 w 136"/>
                  <a:gd name="T17" fmla="*/ 36 h 162"/>
                  <a:gd name="T18" fmla="*/ 3 w 136"/>
                  <a:gd name="T19" fmla="*/ 58 h 162"/>
                  <a:gd name="T20" fmla="*/ 0 w 136"/>
                  <a:gd name="T21" fmla="*/ 82 h 162"/>
                  <a:gd name="T22" fmla="*/ 3 w 136"/>
                  <a:gd name="T23" fmla="*/ 106 h 162"/>
                  <a:gd name="T24" fmla="*/ 11 w 136"/>
                  <a:gd name="T25" fmla="*/ 127 h 162"/>
                  <a:gd name="T26" fmla="*/ 24 w 136"/>
                  <a:gd name="T27" fmla="*/ 144 h 162"/>
                  <a:gd name="T28" fmla="*/ 42 w 136"/>
                  <a:gd name="T29" fmla="*/ 156 h 162"/>
                  <a:gd name="T30" fmla="*/ 61 w 136"/>
                  <a:gd name="T31" fmla="*/ 162 h 162"/>
                  <a:gd name="T32" fmla="*/ 82 w 136"/>
                  <a:gd name="T33" fmla="*/ 161 h 162"/>
                  <a:gd name="T34" fmla="*/ 100 w 136"/>
                  <a:gd name="T35" fmla="*/ 153 h 162"/>
                  <a:gd name="T36" fmla="*/ 116 w 136"/>
                  <a:gd name="T37" fmla="*/ 139 h 162"/>
                  <a:gd name="T38" fmla="*/ 127 w 136"/>
                  <a:gd name="T39" fmla="*/ 120 h 162"/>
                  <a:gd name="T40" fmla="*/ 134 w 136"/>
                  <a:gd name="T41" fmla="*/ 99 h 162"/>
                  <a:gd name="T42" fmla="*/ 127 w 136"/>
                  <a:gd name="T43" fmla="*/ 82 h 162"/>
                  <a:gd name="T44" fmla="*/ 124 w 136"/>
                  <a:gd name="T45" fmla="*/ 102 h 162"/>
                  <a:gd name="T46" fmla="*/ 117 w 136"/>
                  <a:gd name="T47" fmla="*/ 121 h 162"/>
                  <a:gd name="T48" fmla="*/ 105 w 136"/>
                  <a:gd name="T49" fmla="*/ 136 h 162"/>
                  <a:gd name="T50" fmla="*/ 91 w 136"/>
                  <a:gd name="T51" fmla="*/ 147 h 162"/>
                  <a:gd name="T52" fmla="*/ 74 w 136"/>
                  <a:gd name="T53" fmla="*/ 151 h 162"/>
                  <a:gd name="T54" fmla="*/ 56 w 136"/>
                  <a:gd name="T55" fmla="*/ 150 h 162"/>
                  <a:gd name="T56" fmla="*/ 40 w 136"/>
                  <a:gd name="T57" fmla="*/ 143 h 162"/>
                  <a:gd name="T58" fmla="*/ 26 w 136"/>
                  <a:gd name="T59" fmla="*/ 131 h 162"/>
                  <a:gd name="T60" fmla="*/ 16 w 136"/>
                  <a:gd name="T61" fmla="*/ 115 h 162"/>
                  <a:gd name="T62" fmla="*/ 10 w 136"/>
                  <a:gd name="T63" fmla="*/ 96 h 162"/>
                  <a:gd name="T64" fmla="*/ 9 w 136"/>
                  <a:gd name="T65" fmla="*/ 75 h 162"/>
                  <a:gd name="T66" fmla="*/ 13 w 136"/>
                  <a:gd name="T67" fmla="*/ 54 h 162"/>
                  <a:gd name="T68" fmla="*/ 22 w 136"/>
                  <a:gd name="T69" fmla="*/ 37 h 162"/>
                  <a:gd name="T70" fmla="*/ 34 w 136"/>
                  <a:gd name="T71" fmla="*/ 23 h 162"/>
                  <a:gd name="T72" fmla="*/ 51 w 136"/>
                  <a:gd name="T73" fmla="*/ 15 h 162"/>
                  <a:gd name="T74" fmla="*/ 68 w 136"/>
                  <a:gd name="T75" fmla="*/ 11 h 162"/>
                  <a:gd name="T76" fmla="*/ 85 w 136"/>
                  <a:gd name="T77" fmla="*/ 15 h 162"/>
                  <a:gd name="T78" fmla="*/ 101 w 136"/>
                  <a:gd name="T79" fmla="*/ 23 h 162"/>
                  <a:gd name="T80" fmla="*/ 113 w 136"/>
                  <a:gd name="T81" fmla="*/ 37 h 162"/>
                  <a:gd name="T82" fmla="*/ 122 w 136"/>
                  <a:gd name="T83" fmla="*/ 54 h 162"/>
                  <a:gd name="T84" fmla="*/ 126 w 136"/>
                  <a:gd name="T85" fmla="*/ 75 h 16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36" h="162">
                    <a:moveTo>
                      <a:pt x="136" y="82"/>
                    </a:moveTo>
                    <a:lnTo>
                      <a:pt x="135" y="73"/>
                    </a:lnTo>
                    <a:lnTo>
                      <a:pt x="134" y="65"/>
                    </a:lnTo>
                    <a:lnTo>
                      <a:pt x="133" y="58"/>
                    </a:lnTo>
                    <a:lnTo>
                      <a:pt x="130" y="51"/>
                    </a:lnTo>
                    <a:lnTo>
                      <a:pt x="127" y="43"/>
                    </a:lnTo>
                    <a:lnTo>
                      <a:pt x="124" y="36"/>
                    </a:lnTo>
                    <a:lnTo>
                      <a:pt x="120" y="30"/>
                    </a:lnTo>
                    <a:lnTo>
                      <a:pt x="116" y="24"/>
                    </a:lnTo>
                    <a:lnTo>
                      <a:pt x="111" y="19"/>
                    </a:lnTo>
                    <a:lnTo>
                      <a:pt x="106" y="15"/>
                    </a:lnTo>
                    <a:lnTo>
                      <a:pt x="100" y="11"/>
                    </a:lnTo>
                    <a:lnTo>
                      <a:pt x="94" y="7"/>
                    </a:lnTo>
                    <a:lnTo>
                      <a:pt x="88" y="5"/>
                    </a:lnTo>
                    <a:lnTo>
                      <a:pt x="82" y="3"/>
                    </a:lnTo>
                    <a:lnTo>
                      <a:pt x="75" y="2"/>
                    </a:lnTo>
                    <a:lnTo>
                      <a:pt x="68" y="0"/>
                    </a:lnTo>
                    <a:lnTo>
                      <a:pt x="61" y="2"/>
                    </a:lnTo>
                    <a:lnTo>
                      <a:pt x="55" y="3"/>
                    </a:lnTo>
                    <a:lnTo>
                      <a:pt x="48" y="5"/>
                    </a:lnTo>
                    <a:lnTo>
                      <a:pt x="42" y="7"/>
                    </a:lnTo>
                    <a:lnTo>
                      <a:pt x="35" y="11"/>
                    </a:lnTo>
                    <a:lnTo>
                      <a:pt x="29" y="15"/>
                    </a:lnTo>
                    <a:lnTo>
                      <a:pt x="24" y="19"/>
                    </a:lnTo>
                    <a:lnTo>
                      <a:pt x="19" y="24"/>
                    </a:lnTo>
                    <a:lnTo>
                      <a:pt x="15" y="30"/>
                    </a:lnTo>
                    <a:lnTo>
                      <a:pt x="11" y="36"/>
                    </a:lnTo>
                    <a:lnTo>
                      <a:pt x="8" y="43"/>
                    </a:lnTo>
                    <a:lnTo>
                      <a:pt x="5" y="51"/>
                    </a:lnTo>
                    <a:lnTo>
                      <a:pt x="3" y="58"/>
                    </a:lnTo>
                    <a:lnTo>
                      <a:pt x="1" y="65"/>
                    </a:lnTo>
                    <a:lnTo>
                      <a:pt x="0" y="73"/>
                    </a:lnTo>
                    <a:lnTo>
                      <a:pt x="0" y="82"/>
                    </a:lnTo>
                    <a:lnTo>
                      <a:pt x="0" y="90"/>
                    </a:lnTo>
                    <a:lnTo>
                      <a:pt x="1" y="99"/>
                    </a:lnTo>
                    <a:lnTo>
                      <a:pt x="3" y="106"/>
                    </a:lnTo>
                    <a:lnTo>
                      <a:pt x="5" y="113"/>
                    </a:lnTo>
                    <a:lnTo>
                      <a:pt x="8" y="120"/>
                    </a:lnTo>
                    <a:lnTo>
                      <a:pt x="11" y="127"/>
                    </a:lnTo>
                    <a:lnTo>
                      <a:pt x="15" y="133"/>
                    </a:lnTo>
                    <a:lnTo>
                      <a:pt x="19" y="139"/>
                    </a:lnTo>
                    <a:lnTo>
                      <a:pt x="24" y="144"/>
                    </a:lnTo>
                    <a:lnTo>
                      <a:pt x="29" y="149"/>
                    </a:lnTo>
                    <a:lnTo>
                      <a:pt x="35" y="153"/>
                    </a:lnTo>
                    <a:lnTo>
                      <a:pt x="42" y="156"/>
                    </a:lnTo>
                    <a:lnTo>
                      <a:pt x="48" y="159"/>
                    </a:lnTo>
                    <a:lnTo>
                      <a:pt x="55" y="161"/>
                    </a:lnTo>
                    <a:lnTo>
                      <a:pt x="61" y="162"/>
                    </a:lnTo>
                    <a:lnTo>
                      <a:pt x="68" y="162"/>
                    </a:lnTo>
                    <a:lnTo>
                      <a:pt x="75" y="162"/>
                    </a:lnTo>
                    <a:lnTo>
                      <a:pt x="82" y="161"/>
                    </a:lnTo>
                    <a:lnTo>
                      <a:pt x="88" y="159"/>
                    </a:lnTo>
                    <a:lnTo>
                      <a:pt x="94" y="156"/>
                    </a:lnTo>
                    <a:lnTo>
                      <a:pt x="100" y="153"/>
                    </a:lnTo>
                    <a:lnTo>
                      <a:pt x="106" y="149"/>
                    </a:lnTo>
                    <a:lnTo>
                      <a:pt x="111" y="144"/>
                    </a:lnTo>
                    <a:lnTo>
                      <a:pt x="116" y="139"/>
                    </a:lnTo>
                    <a:lnTo>
                      <a:pt x="120" y="133"/>
                    </a:lnTo>
                    <a:lnTo>
                      <a:pt x="124" y="127"/>
                    </a:lnTo>
                    <a:lnTo>
                      <a:pt x="127" y="120"/>
                    </a:lnTo>
                    <a:lnTo>
                      <a:pt x="130" y="113"/>
                    </a:lnTo>
                    <a:lnTo>
                      <a:pt x="133" y="106"/>
                    </a:lnTo>
                    <a:lnTo>
                      <a:pt x="134" y="99"/>
                    </a:lnTo>
                    <a:lnTo>
                      <a:pt x="135" y="90"/>
                    </a:lnTo>
                    <a:lnTo>
                      <a:pt x="136" y="82"/>
                    </a:lnTo>
                    <a:close/>
                    <a:moveTo>
                      <a:pt x="127" y="82"/>
                    </a:moveTo>
                    <a:lnTo>
                      <a:pt x="126" y="89"/>
                    </a:lnTo>
                    <a:lnTo>
                      <a:pt x="125" y="96"/>
                    </a:lnTo>
                    <a:lnTo>
                      <a:pt x="124" y="102"/>
                    </a:lnTo>
                    <a:lnTo>
                      <a:pt x="122" y="109"/>
                    </a:lnTo>
                    <a:lnTo>
                      <a:pt x="120" y="115"/>
                    </a:lnTo>
                    <a:lnTo>
                      <a:pt x="117" y="121"/>
                    </a:lnTo>
                    <a:lnTo>
                      <a:pt x="113" y="126"/>
                    </a:lnTo>
                    <a:lnTo>
                      <a:pt x="109" y="131"/>
                    </a:lnTo>
                    <a:lnTo>
                      <a:pt x="105" y="136"/>
                    </a:lnTo>
                    <a:lnTo>
                      <a:pt x="101" y="141"/>
                    </a:lnTo>
                    <a:lnTo>
                      <a:pt x="96" y="143"/>
                    </a:lnTo>
                    <a:lnTo>
                      <a:pt x="91" y="147"/>
                    </a:lnTo>
                    <a:lnTo>
                      <a:pt x="85" y="149"/>
                    </a:lnTo>
                    <a:lnTo>
                      <a:pt x="80" y="150"/>
                    </a:lnTo>
                    <a:lnTo>
                      <a:pt x="74" y="151"/>
                    </a:lnTo>
                    <a:lnTo>
                      <a:pt x="68" y="151"/>
                    </a:lnTo>
                    <a:lnTo>
                      <a:pt x="62" y="151"/>
                    </a:lnTo>
                    <a:lnTo>
                      <a:pt x="56" y="150"/>
                    </a:lnTo>
                    <a:lnTo>
                      <a:pt x="51" y="149"/>
                    </a:lnTo>
                    <a:lnTo>
                      <a:pt x="45" y="147"/>
                    </a:lnTo>
                    <a:lnTo>
                      <a:pt x="40" y="143"/>
                    </a:lnTo>
                    <a:lnTo>
                      <a:pt x="34" y="141"/>
                    </a:lnTo>
                    <a:lnTo>
                      <a:pt x="30" y="136"/>
                    </a:lnTo>
                    <a:lnTo>
                      <a:pt x="26" y="131"/>
                    </a:lnTo>
                    <a:lnTo>
                      <a:pt x="22" y="126"/>
                    </a:lnTo>
                    <a:lnTo>
                      <a:pt x="19" y="121"/>
                    </a:lnTo>
                    <a:lnTo>
                      <a:pt x="16" y="115"/>
                    </a:lnTo>
                    <a:lnTo>
                      <a:pt x="13" y="109"/>
                    </a:lnTo>
                    <a:lnTo>
                      <a:pt x="11" y="102"/>
                    </a:lnTo>
                    <a:lnTo>
                      <a:pt x="10" y="96"/>
                    </a:lnTo>
                    <a:lnTo>
                      <a:pt x="9" y="89"/>
                    </a:lnTo>
                    <a:lnTo>
                      <a:pt x="9" y="82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1" y="61"/>
                    </a:lnTo>
                    <a:lnTo>
                      <a:pt x="13" y="54"/>
                    </a:lnTo>
                    <a:lnTo>
                      <a:pt x="16" y="48"/>
                    </a:lnTo>
                    <a:lnTo>
                      <a:pt x="19" y="42"/>
                    </a:lnTo>
                    <a:lnTo>
                      <a:pt x="22" y="37"/>
                    </a:lnTo>
                    <a:lnTo>
                      <a:pt x="26" y="33"/>
                    </a:lnTo>
                    <a:lnTo>
                      <a:pt x="30" y="28"/>
                    </a:lnTo>
                    <a:lnTo>
                      <a:pt x="34" y="23"/>
                    </a:lnTo>
                    <a:lnTo>
                      <a:pt x="40" y="21"/>
                    </a:lnTo>
                    <a:lnTo>
                      <a:pt x="45" y="17"/>
                    </a:lnTo>
                    <a:lnTo>
                      <a:pt x="51" y="15"/>
                    </a:lnTo>
                    <a:lnTo>
                      <a:pt x="56" y="13"/>
                    </a:lnTo>
                    <a:lnTo>
                      <a:pt x="62" y="12"/>
                    </a:lnTo>
                    <a:lnTo>
                      <a:pt x="68" y="11"/>
                    </a:lnTo>
                    <a:lnTo>
                      <a:pt x="74" y="12"/>
                    </a:lnTo>
                    <a:lnTo>
                      <a:pt x="80" y="13"/>
                    </a:lnTo>
                    <a:lnTo>
                      <a:pt x="85" y="15"/>
                    </a:lnTo>
                    <a:lnTo>
                      <a:pt x="91" y="17"/>
                    </a:lnTo>
                    <a:lnTo>
                      <a:pt x="96" y="21"/>
                    </a:lnTo>
                    <a:lnTo>
                      <a:pt x="101" y="23"/>
                    </a:lnTo>
                    <a:lnTo>
                      <a:pt x="105" y="28"/>
                    </a:lnTo>
                    <a:lnTo>
                      <a:pt x="109" y="33"/>
                    </a:lnTo>
                    <a:lnTo>
                      <a:pt x="113" y="37"/>
                    </a:lnTo>
                    <a:lnTo>
                      <a:pt x="117" y="42"/>
                    </a:lnTo>
                    <a:lnTo>
                      <a:pt x="120" y="48"/>
                    </a:lnTo>
                    <a:lnTo>
                      <a:pt x="122" y="54"/>
                    </a:lnTo>
                    <a:lnTo>
                      <a:pt x="124" y="61"/>
                    </a:lnTo>
                    <a:lnTo>
                      <a:pt x="125" y="67"/>
                    </a:lnTo>
                    <a:lnTo>
                      <a:pt x="126" y="75"/>
                    </a:lnTo>
                    <a:lnTo>
                      <a:pt x="127" y="82"/>
                    </a:lnTo>
                    <a:close/>
                  </a:path>
                </a:pathLst>
              </a:custGeom>
              <a:solidFill>
                <a:srgbClr val="F9DA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6" name="Freeform 34">
                <a:extLst>
                  <a:ext uri="{FF2B5EF4-FFF2-40B4-BE49-F238E27FC236}">
                    <a16:creationId xmlns:a16="http://schemas.microsoft.com/office/drawing/2014/main" id="{2153ED90-CEC5-C66E-E1D4-61D43274A98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49" y="2647"/>
                <a:ext cx="25" cy="25"/>
              </a:xfrm>
              <a:custGeom>
                <a:gdLst>
                  <a:gd name="T0" fmla="*/ 127 w 127"/>
                  <a:gd name="T1" fmla="*/ 69 h 151"/>
                  <a:gd name="T2" fmla="*/ 124 w 127"/>
                  <a:gd name="T3" fmla="*/ 53 h 151"/>
                  <a:gd name="T4" fmla="*/ 119 w 127"/>
                  <a:gd name="T5" fmla="*/ 40 h 151"/>
                  <a:gd name="T6" fmla="*/ 113 w 127"/>
                  <a:gd name="T7" fmla="*/ 28 h 151"/>
                  <a:gd name="T8" fmla="*/ 104 w 127"/>
                  <a:gd name="T9" fmla="*/ 17 h 151"/>
                  <a:gd name="T10" fmla="*/ 94 w 127"/>
                  <a:gd name="T11" fmla="*/ 10 h 151"/>
                  <a:gd name="T12" fmla="*/ 83 w 127"/>
                  <a:gd name="T13" fmla="*/ 4 h 151"/>
                  <a:gd name="T14" fmla="*/ 71 w 127"/>
                  <a:gd name="T15" fmla="*/ 0 h 151"/>
                  <a:gd name="T16" fmla="*/ 58 w 127"/>
                  <a:gd name="T17" fmla="*/ 0 h 151"/>
                  <a:gd name="T18" fmla="*/ 45 w 127"/>
                  <a:gd name="T19" fmla="*/ 4 h 151"/>
                  <a:gd name="T20" fmla="*/ 33 w 127"/>
                  <a:gd name="T21" fmla="*/ 10 h 151"/>
                  <a:gd name="T22" fmla="*/ 23 w 127"/>
                  <a:gd name="T23" fmla="*/ 17 h 151"/>
                  <a:gd name="T24" fmla="*/ 15 w 127"/>
                  <a:gd name="T25" fmla="*/ 28 h 151"/>
                  <a:gd name="T26" fmla="*/ 8 w 127"/>
                  <a:gd name="T27" fmla="*/ 40 h 151"/>
                  <a:gd name="T28" fmla="*/ 3 w 127"/>
                  <a:gd name="T29" fmla="*/ 53 h 151"/>
                  <a:gd name="T30" fmla="*/ 0 w 127"/>
                  <a:gd name="T31" fmla="*/ 69 h 151"/>
                  <a:gd name="T32" fmla="*/ 0 w 127"/>
                  <a:gd name="T33" fmla="*/ 83 h 151"/>
                  <a:gd name="T34" fmla="*/ 3 w 127"/>
                  <a:gd name="T35" fmla="*/ 99 h 151"/>
                  <a:gd name="T36" fmla="*/ 8 w 127"/>
                  <a:gd name="T37" fmla="*/ 112 h 151"/>
                  <a:gd name="T38" fmla="*/ 15 w 127"/>
                  <a:gd name="T39" fmla="*/ 124 h 151"/>
                  <a:gd name="T40" fmla="*/ 23 w 127"/>
                  <a:gd name="T41" fmla="*/ 135 h 151"/>
                  <a:gd name="T42" fmla="*/ 33 w 127"/>
                  <a:gd name="T43" fmla="*/ 142 h 151"/>
                  <a:gd name="T44" fmla="*/ 45 w 127"/>
                  <a:gd name="T45" fmla="*/ 148 h 151"/>
                  <a:gd name="T46" fmla="*/ 58 w 127"/>
                  <a:gd name="T47" fmla="*/ 151 h 151"/>
                  <a:gd name="T48" fmla="*/ 71 w 127"/>
                  <a:gd name="T49" fmla="*/ 151 h 151"/>
                  <a:gd name="T50" fmla="*/ 83 w 127"/>
                  <a:gd name="T51" fmla="*/ 148 h 151"/>
                  <a:gd name="T52" fmla="*/ 94 w 127"/>
                  <a:gd name="T53" fmla="*/ 142 h 151"/>
                  <a:gd name="T54" fmla="*/ 104 w 127"/>
                  <a:gd name="T55" fmla="*/ 135 h 151"/>
                  <a:gd name="T56" fmla="*/ 113 w 127"/>
                  <a:gd name="T57" fmla="*/ 124 h 151"/>
                  <a:gd name="T58" fmla="*/ 119 w 127"/>
                  <a:gd name="T59" fmla="*/ 112 h 151"/>
                  <a:gd name="T60" fmla="*/ 124 w 127"/>
                  <a:gd name="T61" fmla="*/ 99 h 151"/>
                  <a:gd name="T62" fmla="*/ 127 w 127"/>
                  <a:gd name="T63" fmla="*/ 83 h 151"/>
                  <a:gd name="T64" fmla="*/ 118 w 127"/>
                  <a:gd name="T65" fmla="*/ 76 h 151"/>
                  <a:gd name="T66" fmla="*/ 117 w 127"/>
                  <a:gd name="T67" fmla="*/ 89 h 151"/>
                  <a:gd name="T68" fmla="*/ 114 w 127"/>
                  <a:gd name="T69" fmla="*/ 101 h 151"/>
                  <a:gd name="T70" fmla="*/ 102 w 127"/>
                  <a:gd name="T71" fmla="*/ 121 h 151"/>
                  <a:gd name="T72" fmla="*/ 85 w 127"/>
                  <a:gd name="T73" fmla="*/ 136 h 151"/>
                  <a:gd name="T74" fmla="*/ 75 w 127"/>
                  <a:gd name="T75" fmla="*/ 139 h 151"/>
                  <a:gd name="T76" fmla="*/ 64 w 127"/>
                  <a:gd name="T77" fmla="*/ 141 h 151"/>
                  <a:gd name="T78" fmla="*/ 53 w 127"/>
                  <a:gd name="T79" fmla="*/ 139 h 151"/>
                  <a:gd name="T80" fmla="*/ 43 w 127"/>
                  <a:gd name="T81" fmla="*/ 136 h 151"/>
                  <a:gd name="T82" fmla="*/ 33 w 127"/>
                  <a:gd name="T83" fmla="*/ 130 h 151"/>
                  <a:gd name="T84" fmla="*/ 25 w 127"/>
                  <a:gd name="T85" fmla="*/ 121 h 151"/>
                  <a:gd name="T86" fmla="*/ 18 w 127"/>
                  <a:gd name="T87" fmla="*/ 112 h 151"/>
                  <a:gd name="T88" fmla="*/ 13 w 127"/>
                  <a:gd name="T89" fmla="*/ 101 h 151"/>
                  <a:gd name="T90" fmla="*/ 10 w 127"/>
                  <a:gd name="T91" fmla="*/ 89 h 151"/>
                  <a:gd name="T92" fmla="*/ 9 w 127"/>
                  <a:gd name="T93" fmla="*/ 76 h 151"/>
                  <a:gd name="T94" fmla="*/ 10 w 127"/>
                  <a:gd name="T95" fmla="*/ 63 h 151"/>
                  <a:gd name="T96" fmla="*/ 13 w 127"/>
                  <a:gd name="T97" fmla="*/ 51 h 151"/>
                  <a:gd name="T98" fmla="*/ 25 w 127"/>
                  <a:gd name="T99" fmla="*/ 30 h 151"/>
                  <a:gd name="T100" fmla="*/ 43 w 127"/>
                  <a:gd name="T101" fmla="*/ 16 h 151"/>
                  <a:gd name="T102" fmla="*/ 53 w 127"/>
                  <a:gd name="T103" fmla="*/ 12 h 151"/>
                  <a:gd name="T104" fmla="*/ 64 w 127"/>
                  <a:gd name="T105" fmla="*/ 11 h 151"/>
                  <a:gd name="T106" fmla="*/ 75 w 127"/>
                  <a:gd name="T107" fmla="*/ 12 h 151"/>
                  <a:gd name="T108" fmla="*/ 85 w 127"/>
                  <a:gd name="T109" fmla="*/ 16 h 151"/>
                  <a:gd name="T110" fmla="*/ 102 w 127"/>
                  <a:gd name="T111" fmla="*/ 30 h 151"/>
                  <a:gd name="T112" fmla="*/ 114 w 127"/>
                  <a:gd name="T113" fmla="*/ 51 h 151"/>
                  <a:gd name="T114" fmla="*/ 117 w 127"/>
                  <a:gd name="T115" fmla="*/ 63 h 151"/>
                  <a:gd name="T116" fmla="*/ 118 w 127"/>
                  <a:gd name="T117" fmla="*/ 76 h 15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27" h="151">
                    <a:moveTo>
                      <a:pt x="127" y="76"/>
                    </a:moveTo>
                    <a:lnTo>
                      <a:pt x="127" y="69"/>
                    </a:lnTo>
                    <a:lnTo>
                      <a:pt x="126" y="60"/>
                    </a:lnTo>
                    <a:lnTo>
                      <a:pt x="124" y="53"/>
                    </a:lnTo>
                    <a:lnTo>
                      <a:pt x="122" y="46"/>
                    </a:lnTo>
                    <a:lnTo>
                      <a:pt x="119" y="40"/>
                    </a:lnTo>
                    <a:lnTo>
                      <a:pt x="116" y="34"/>
                    </a:lnTo>
                    <a:lnTo>
                      <a:pt x="113" y="28"/>
                    </a:lnTo>
                    <a:lnTo>
                      <a:pt x="109" y="22"/>
                    </a:lnTo>
                    <a:lnTo>
                      <a:pt x="104" y="17"/>
                    </a:lnTo>
                    <a:lnTo>
                      <a:pt x="99" y="13"/>
                    </a:lnTo>
                    <a:lnTo>
                      <a:pt x="94" y="10"/>
                    </a:lnTo>
                    <a:lnTo>
                      <a:pt x="89" y="6"/>
                    </a:lnTo>
                    <a:lnTo>
                      <a:pt x="83" y="4"/>
                    </a:lnTo>
                    <a:lnTo>
                      <a:pt x="77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8" y="0"/>
                    </a:lnTo>
                    <a:lnTo>
                      <a:pt x="51" y="1"/>
                    </a:lnTo>
                    <a:lnTo>
                      <a:pt x="45" y="4"/>
                    </a:lnTo>
                    <a:lnTo>
                      <a:pt x="40" y="6"/>
                    </a:lnTo>
                    <a:lnTo>
                      <a:pt x="33" y="10"/>
                    </a:lnTo>
                    <a:lnTo>
                      <a:pt x="28" y="13"/>
                    </a:lnTo>
                    <a:lnTo>
                      <a:pt x="23" y="17"/>
                    </a:lnTo>
                    <a:lnTo>
                      <a:pt x="19" y="22"/>
                    </a:lnTo>
                    <a:lnTo>
                      <a:pt x="15" y="28"/>
                    </a:lnTo>
                    <a:lnTo>
                      <a:pt x="11" y="34"/>
                    </a:lnTo>
                    <a:lnTo>
                      <a:pt x="8" y="40"/>
                    </a:lnTo>
                    <a:lnTo>
                      <a:pt x="5" y="46"/>
                    </a:lnTo>
                    <a:lnTo>
                      <a:pt x="3" y="53"/>
                    </a:lnTo>
                    <a:lnTo>
                      <a:pt x="1" y="60"/>
                    </a:lnTo>
                    <a:lnTo>
                      <a:pt x="0" y="69"/>
                    </a:lnTo>
                    <a:lnTo>
                      <a:pt x="0" y="76"/>
                    </a:lnTo>
                    <a:lnTo>
                      <a:pt x="0" y="83"/>
                    </a:lnTo>
                    <a:lnTo>
                      <a:pt x="1" y="91"/>
                    </a:lnTo>
                    <a:lnTo>
                      <a:pt x="3" y="99"/>
                    </a:lnTo>
                    <a:lnTo>
                      <a:pt x="5" y="105"/>
                    </a:lnTo>
                    <a:lnTo>
                      <a:pt x="8" y="112"/>
                    </a:lnTo>
                    <a:lnTo>
                      <a:pt x="11" y="118"/>
                    </a:lnTo>
                    <a:lnTo>
                      <a:pt x="15" y="124"/>
                    </a:lnTo>
                    <a:lnTo>
                      <a:pt x="19" y="130"/>
                    </a:lnTo>
                    <a:lnTo>
                      <a:pt x="23" y="135"/>
                    </a:lnTo>
                    <a:lnTo>
                      <a:pt x="28" y="138"/>
                    </a:lnTo>
                    <a:lnTo>
                      <a:pt x="33" y="142"/>
                    </a:lnTo>
                    <a:lnTo>
                      <a:pt x="40" y="145"/>
                    </a:lnTo>
                    <a:lnTo>
                      <a:pt x="45" y="148"/>
                    </a:lnTo>
                    <a:lnTo>
                      <a:pt x="51" y="150"/>
                    </a:lnTo>
                    <a:lnTo>
                      <a:pt x="58" y="151"/>
                    </a:lnTo>
                    <a:lnTo>
                      <a:pt x="64" y="151"/>
                    </a:lnTo>
                    <a:lnTo>
                      <a:pt x="71" y="151"/>
                    </a:lnTo>
                    <a:lnTo>
                      <a:pt x="77" y="150"/>
                    </a:lnTo>
                    <a:lnTo>
                      <a:pt x="83" y="148"/>
                    </a:lnTo>
                    <a:lnTo>
                      <a:pt x="89" y="145"/>
                    </a:lnTo>
                    <a:lnTo>
                      <a:pt x="94" y="142"/>
                    </a:lnTo>
                    <a:lnTo>
                      <a:pt x="99" y="138"/>
                    </a:lnTo>
                    <a:lnTo>
                      <a:pt x="104" y="135"/>
                    </a:lnTo>
                    <a:lnTo>
                      <a:pt x="109" y="130"/>
                    </a:lnTo>
                    <a:lnTo>
                      <a:pt x="113" y="124"/>
                    </a:lnTo>
                    <a:lnTo>
                      <a:pt x="116" y="118"/>
                    </a:lnTo>
                    <a:lnTo>
                      <a:pt x="119" y="112"/>
                    </a:lnTo>
                    <a:lnTo>
                      <a:pt x="122" y="105"/>
                    </a:lnTo>
                    <a:lnTo>
                      <a:pt x="124" y="99"/>
                    </a:lnTo>
                    <a:lnTo>
                      <a:pt x="126" y="91"/>
                    </a:lnTo>
                    <a:lnTo>
                      <a:pt x="127" y="83"/>
                    </a:lnTo>
                    <a:lnTo>
                      <a:pt x="127" y="76"/>
                    </a:lnTo>
                    <a:close/>
                    <a:moveTo>
                      <a:pt x="118" y="76"/>
                    </a:moveTo>
                    <a:lnTo>
                      <a:pt x="118" y="82"/>
                    </a:lnTo>
                    <a:lnTo>
                      <a:pt x="117" y="89"/>
                    </a:lnTo>
                    <a:lnTo>
                      <a:pt x="116" y="95"/>
                    </a:lnTo>
                    <a:lnTo>
                      <a:pt x="114" y="101"/>
                    </a:lnTo>
                    <a:lnTo>
                      <a:pt x="109" y="112"/>
                    </a:lnTo>
                    <a:lnTo>
                      <a:pt x="102" y="121"/>
                    </a:lnTo>
                    <a:lnTo>
                      <a:pt x="94" y="130"/>
                    </a:lnTo>
                    <a:lnTo>
                      <a:pt x="85" y="136"/>
                    </a:lnTo>
                    <a:lnTo>
                      <a:pt x="80" y="138"/>
                    </a:lnTo>
                    <a:lnTo>
                      <a:pt x="75" y="139"/>
                    </a:lnTo>
                    <a:lnTo>
                      <a:pt x="70" y="141"/>
                    </a:lnTo>
                    <a:lnTo>
                      <a:pt x="64" y="141"/>
                    </a:lnTo>
                    <a:lnTo>
                      <a:pt x="59" y="141"/>
                    </a:lnTo>
                    <a:lnTo>
                      <a:pt x="53" y="139"/>
                    </a:lnTo>
                    <a:lnTo>
                      <a:pt x="48" y="138"/>
                    </a:lnTo>
                    <a:lnTo>
                      <a:pt x="43" y="136"/>
                    </a:lnTo>
                    <a:lnTo>
                      <a:pt x="38" y="132"/>
                    </a:lnTo>
                    <a:lnTo>
                      <a:pt x="33" y="130"/>
                    </a:lnTo>
                    <a:lnTo>
                      <a:pt x="29" y="126"/>
                    </a:lnTo>
                    <a:lnTo>
                      <a:pt x="25" y="121"/>
                    </a:lnTo>
                    <a:lnTo>
                      <a:pt x="21" y="117"/>
                    </a:lnTo>
                    <a:lnTo>
                      <a:pt x="18" y="112"/>
                    </a:lnTo>
                    <a:lnTo>
                      <a:pt x="16" y="107"/>
                    </a:lnTo>
                    <a:lnTo>
                      <a:pt x="13" y="101"/>
                    </a:lnTo>
                    <a:lnTo>
                      <a:pt x="12" y="95"/>
                    </a:lnTo>
                    <a:lnTo>
                      <a:pt x="10" y="89"/>
                    </a:lnTo>
                    <a:lnTo>
                      <a:pt x="9" y="82"/>
                    </a:lnTo>
                    <a:lnTo>
                      <a:pt x="9" y="76"/>
                    </a:lnTo>
                    <a:lnTo>
                      <a:pt x="9" y="69"/>
                    </a:lnTo>
                    <a:lnTo>
                      <a:pt x="10" y="63"/>
                    </a:lnTo>
                    <a:lnTo>
                      <a:pt x="12" y="57"/>
                    </a:lnTo>
                    <a:lnTo>
                      <a:pt x="13" y="51"/>
                    </a:lnTo>
                    <a:lnTo>
                      <a:pt x="18" y="40"/>
                    </a:lnTo>
                    <a:lnTo>
                      <a:pt x="25" y="30"/>
                    </a:lnTo>
                    <a:lnTo>
                      <a:pt x="33" y="22"/>
                    </a:lnTo>
                    <a:lnTo>
                      <a:pt x="43" y="16"/>
                    </a:lnTo>
                    <a:lnTo>
                      <a:pt x="48" y="13"/>
                    </a:lnTo>
                    <a:lnTo>
                      <a:pt x="53" y="12"/>
                    </a:lnTo>
                    <a:lnTo>
                      <a:pt x="59" y="11"/>
                    </a:lnTo>
                    <a:lnTo>
                      <a:pt x="64" y="11"/>
                    </a:lnTo>
                    <a:lnTo>
                      <a:pt x="70" y="11"/>
                    </a:lnTo>
                    <a:lnTo>
                      <a:pt x="75" y="12"/>
                    </a:lnTo>
                    <a:lnTo>
                      <a:pt x="80" y="13"/>
                    </a:lnTo>
                    <a:lnTo>
                      <a:pt x="85" y="16"/>
                    </a:lnTo>
                    <a:lnTo>
                      <a:pt x="94" y="22"/>
                    </a:lnTo>
                    <a:lnTo>
                      <a:pt x="102" y="30"/>
                    </a:lnTo>
                    <a:lnTo>
                      <a:pt x="109" y="40"/>
                    </a:lnTo>
                    <a:lnTo>
                      <a:pt x="114" y="51"/>
                    </a:lnTo>
                    <a:lnTo>
                      <a:pt x="116" y="57"/>
                    </a:lnTo>
                    <a:lnTo>
                      <a:pt x="117" y="63"/>
                    </a:lnTo>
                    <a:lnTo>
                      <a:pt x="118" y="69"/>
                    </a:lnTo>
                    <a:lnTo>
                      <a:pt x="118" y="76"/>
                    </a:lnTo>
                    <a:close/>
                  </a:path>
                </a:pathLst>
              </a:custGeom>
              <a:solidFill>
                <a:srgbClr val="F9DD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7" name="Freeform 35">
                <a:extLst>
                  <a:ext uri="{FF2B5EF4-FFF2-40B4-BE49-F238E27FC236}">
                    <a16:creationId xmlns:a16="http://schemas.microsoft.com/office/drawing/2014/main" id="{54D711AD-ADEA-2734-DDE8-2925C1ECAED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50" y="2648"/>
                <a:ext cx="23" cy="23"/>
              </a:xfrm>
              <a:custGeom>
                <a:gdLst>
                  <a:gd name="T0" fmla="*/ 117 w 118"/>
                  <a:gd name="T1" fmla="*/ 64 h 140"/>
                  <a:gd name="T2" fmla="*/ 115 w 118"/>
                  <a:gd name="T3" fmla="*/ 50 h 140"/>
                  <a:gd name="T4" fmla="*/ 110 w 118"/>
                  <a:gd name="T5" fmla="*/ 37 h 140"/>
                  <a:gd name="T6" fmla="*/ 104 w 118"/>
                  <a:gd name="T7" fmla="*/ 26 h 140"/>
                  <a:gd name="T8" fmla="*/ 96 w 118"/>
                  <a:gd name="T9" fmla="*/ 17 h 140"/>
                  <a:gd name="T10" fmla="*/ 87 w 118"/>
                  <a:gd name="T11" fmla="*/ 10 h 140"/>
                  <a:gd name="T12" fmla="*/ 76 w 118"/>
                  <a:gd name="T13" fmla="*/ 4 h 140"/>
                  <a:gd name="T14" fmla="*/ 65 w 118"/>
                  <a:gd name="T15" fmla="*/ 1 h 140"/>
                  <a:gd name="T16" fmla="*/ 53 w 118"/>
                  <a:gd name="T17" fmla="*/ 1 h 140"/>
                  <a:gd name="T18" fmla="*/ 42 w 118"/>
                  <a:gd name="T19" fmla="*/ 4 h 140"/>
                  <a:gd name="T20" fmla="*/ 31 w 118"/>
                  <a:gd name="T21" fmla="*/ 10 h 140"/>
                  <a:gd name="T22" fmla="*/ 21 w 118"/>
                  <a:gd name="T23" fmla="*/ 17 h 140"/>
                  <a:gd name="T24" fmla="*/ 13 w 118"/>
                  <a:gd name="T25" fmla="*/ 26 h 140"/>
                  <a:gd name="T26" fmla="*/ 7 w 118"/>
                  <a:gd name="T27" fmla="*/ 37 h 140"/>
                  <a:gd name="T28" fmla="*/ 2 w 118"/>
                  <a:gd name="T29" fmla="*/ 50 h 140"/>
                  <a:gd name="T30" fmla="*/ 0 w 118"/>
                  <a:gd name="T31" fmla="*/ 64 h 140"/>
                  <a:gd name="T32" fmla="*/ 0 w 118"/>
                  <a:gd name="T33" fmla="*/ 78 h 140"/>
                  <a:gd name="T34" fmla="*/ 2 w 118"/>
                  <a:gd name="T35" fmla="*/ 91 h 140"/>
                  <a:gd name="T36" fmla="*/ 7 w 118"/>
                  <a:gd name="T37" fmla="*/ 104 h 140"/>
                  <a:gd name="T38" fmla="*/ 13 w 118"/>
                  <a:gd name="T39" fmla="*/ 115 h 140"/>
                  <a:gd name="T40" fmla="*/ 21 w 118"/>
                  <a:gd name="T41" fmla="*/ 125 h 140"/>
                  <a:gd name="T42" fmla="*/ 31 w 118"/>
                  <a:gd name="T43" fmla="*/ 132 h 140"/>
                  <a:gd name="T44" fmla="*/ 42 w 118"/>
                  <a:gd name="T45" fmla="*/ 138 h 140"/>
                  <a:gd name="T46" fmla="*/ 53 w 118"/>
                  <a:gd name="T47" fmla="*/ 140 h 140"/>
                  <a:gd name="T48" fmla="*/ 65 w 118"/>
                  <a:gd name="T49" fmla="*/ 140 h 140"/>
                  <a:gd name="T50" fmla="*/ 76 w 118"/>
                  <a:gd name="T51" fmla="*/ 138 h 140"/>
                  <a:gd name="T52" fmla="*/ 87 w 118"/>
                  <a:gd name="T53" fmla="*/ 132 h 140"/>
                  <a:gd name="T54" fmla="*/ 96 w 118"/>
                  <a:gd name="T55" fmla="*/ 125 h 140"/>
                  <a:gd name="T56" fmla="*/ 104 w 118"/>
                  <a:gd name="T57" fmla="*/ 115 h 140"/>
                  <a:gd name="T58" fmla="*/ 110 w 118"/>
                  <a:gd name="T59" fmla="*/ 104 h 140"/>
                  <a:gd name="T60" fmla="*/ 115 w 118"/>
                  <a:gd name="T61" fmla="*/ 91 h 140"/>
                  <a:gd name="T62" fmla="*/ 117 w 118"/>
                  <a:gd name="T63" fmla="*/ 78 h 140"/>
                  <a:gd name="T64" fmla="*/ 109 w 118"/>
                  <a:gd name="T65" fmla="*/ 71 h 140"/>
                  <a:gd name="T66" fmla="*/ 105 w 118"/>
                  <a:gd name="T67" fmla="*/ 94 h 140"/>
                  <a:gd name="T68" fmla="*/ 94 w 118"/>
                  <a:gd name="T69" fmla="*/ 113 h 140"/>
                  <a:gd name="T70" fmla="*/ 78 w 118"/>
                  <a:gd name="T71" fmla="*/ 126 h 140"/>
                  <a:gd name="T72" fmla="*/ 59 w 118"/>
                  <a:gd name="T73" fmla="*/ 130 h 140"/>
                  <a:gd name="T74" fmla="*/ 40 w 118"/>
                  <a:gd name="T75" fmla="*/ 126 h 140"/>
                  <a:gd name="T76" fmla="*/ 23 w 118"/>
                  <a:gd name="T77" fmla="*/ 113 h 140"/>
                  <a:gd name="T78" fmla="*/ 13 w 118"/>
                  <a:gd name="T79" fmla="*/ 94 h 140"/>
                  <a:gd name="T80" fmla="*/ 9 w 118"/>
                  <a:gd name="T81" fmla="*/ 71 h 140"/>
                  <a:gd name="T82" fmla="*/ 13 w 118"/>
                  <a:gd name="T83" fmla="*/ 48 h 140"/>
                  <a:gd name="T84" fmla="*/ 23 w 118"/>
                  <a:gd name="T85" fmla="*/ 29 h 140"/>
                  <a:gd name="T86" fmla="*/ 40 w 118"/>
                  <a:gd name="T87" fmla="*/ 16 h 140"/>
                  <a:gd name="T88" fmla="*/ 59 w 118"/>
                  <a:gd name="T89" fmla="*/ 11 h 140"/>
                  <a:gd name="T90" fmla="*/ 78 w 118"/>
                  <a:gd name="T91" fmla="*/ 16 h 140"/>
                  <a:gd name="T92" fmla="*/ 94 w 118"/>
                  <a:gd name="T93" fmla="*/ 29 h 140"/>
                  <a:gd name="T94" fmla="*/ 105 w 118"/>
                  <a:gd name="T95" fmla="*/ 48 h 140"/>
                  <a:gd name="T96" fmla="*/ 109 w 118"/>
                  <a:gd name="T97" fmla="*/ 71 h 14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18" h="140">
                    <a:moveTo>
                      <a:pt x="118" y="71"/>
                    </a:moveTo>
                    <a:lnTo>
                      <a:pt x="117" y="64"/>
                    </a:lnTo>
                    <a:lnTo>
                      <a:pt x="116" y="56"/>
                    </a:lnTo>
                    <a:lnTo>
                      <a:pt x="115" y="50"/>
                    </a:lnTo>
                    <a:lnTo>
                      <a:pt x="113" y="43"/>
                    </a:lnTo>
                    <a:lnTo>
                      <a:pt x="110" y="37"/>
                    </a:lnTo>
                    <a:lnTo>
                      <a:pt x="108" y="31"/>
                    </a:lnTo>
                    <a:lnTo>
                      <a:pt x="104" y="26"/>
                    </a:lnTo>
                    <a:lnTo>
                      <a:pt x="100" y="22"/>
                    </a:lnTo>
                    <a:lnTo>
                      <a:pt x="96" y="17"/>
                    </a:lnTo>
                    <a:lnTo>
                      <a:pt x="92" y="12"/>
                    </a:lnTo>
                    <a:lnTo>
                      <a:pt x="87" y="10"/>
                    </a:lnTo>
                    <a:lnTo>
                      <a:pt x="82" y="6"/>
                    </a:lnTo>
                    <a:lnTo>
                      <a:pt x="76" y="4"/>
                    </a:lnTo>
                    <a:lnTo>
                      <a:pt x="71" y="2"/>
                    </a:lnTo>
                    <a:lnTo>
                      <a:pt x="65" y="1"/>
                    </a:lnTo>
                    <a:lnTo>
                      <a:pt x="59" y="0"/>
                    </a:lnTo>
                    <a:lnTo>
                      <a:pt x="53" y="1"/>
                    </a:lnTo>
                    <a:lnTo>
                      <a:pt x="47" y="2"/>
                    </a:lnTo>
                    <a:lnTo>
                      <a:pt x="42" y="4"/>
                    </a:lnTo>
                    <a:lnTo>
                      <a:pt x="36" y="6"/>
                    </a:lnTo>
                    <a:lnTo>
                      <a:pt x="31" y="10"/>
                    </a:lnTo>
                    <a:lnTo>
                      <a:pt x="25" y="12"/>
                    </a:lnTo>
                    <a:lnTo>
                      <a:pt x="21" y="17"/>
                    </a:lnTo>
                    <a:lnTo>
                      <a:pt x="17" y="22"/>
                    </a:lnTo>
                    <a:lnTo>
                      <a:pt x="13" y="26"/>
                    </a:lnTo>
                    <a:lnTo>
                      <a:pt x="10" y="31"/>
                    </a:lnTo>
                    <a:lnTo>
                      <a:pt x="7" y="37"/>
                    </a:lnTo>
                    <a:lnTo>
                      <a:pt x="4" y="43"/>
                    </a:lnTo>
                    <a:lnTo>
                      <a:pt x="2" y="50"/>
                    </a:lnTo>
                    <a:lnTo>
                      <a:pt x="1" y="56"/>
                    </a:lnTo>
                    <a:lnTo>
                      <a:pt x="0" y="64"/>
                    </a:lnTo>
                    <a:lnTo>
                      <a:pt x="0" y="71"/>
                    </a:lnTo>
                    <a:lnTo>
                      <a:pt x="0" y="78"/>
                    </a:lnTo>
                    <a:lnTo>
                      <a:pt x="1" y="85"/>
                    </a:lnTo>
                    <a:lnTo>
                      <a:pt x="2" y="91"/>
                    </a:lnTo>
                    <a:lnTo>
                      <a:pt x="4" y="98"/>
                    </a:lnTo>
                    <a:lnTo>
                      <a:pt x="7" y="104"/>
                    </a:lnTo>
                    <a:lnTo>
                      <a:pt x="10" y="110"/>
                    </a:lnTo>
                    <a:lnTo>
                      <a:pt x="13" y="115"/>
                    </a:lnTo>
                    <a:lnTo>
                      <a:pt x="17" y="120"/>
                    </a:lnTo>
                    <a:lnTo>
                      <a:pt x="21" y="125"/>
                    </a:lnTo>
                    <a:lnTo>
                      <a:pt x="25" y="128"/>
                    </a:lnTo>
                    <a:lnTo>
                      <a:pt x="31" y="132"/>
                    </a:lnTo>
                    <a:lnTo>
                      <a:pt x="36" y="136"/>
                    </a:lnTo>
                    <a:lnTo>
                      <a:pt x="42" y="138"/>
                    </a:lnTo>
                    <a:lnTo>
                      <a:pt x="47" y="139"/>
                    </a:lnTo>
                    <a:lnTo>
                      <a:pt x="53" y="140"/>
                    </a:lnTo>
                    <a:lnTo>
                      <a:pt x="59" y="140"/>
                    </a:lnTo>
                    <a:lnTo>
                      <a:pt x="65" y="140"/>
                    </a:lnTo>
                    <a:lnTo>
                      <a:pt x="71" y="139"/>
                    </a:lnTo>
                    <a:lnTo>
                      <a:pt x="76" y="138"/>
                    </a:lnTo>
                    <a:lnTo>
                      <a:pt x="82" y="136"/>
                    </a:lnTo>
                    <a:lnTo>
                      <a:pt x="87" y="132"/>
                    </a:lnTo>
                    <a:lnTo>
                      <a:pt x="92" y="128"/>
                    </a:lnTo>
                    <a:lnTo>
                      <a:pt x="96" y="125"/>
                    </a:lnTo>
                    <a:lnTo>
                      <a:pt x="100" y="120"/>
                    </a:lnTo>
                    <a:lnTo>
                      <a:pt x="104" y="115"/>
                    </a:lnTo>
                    <a:lnTo>
                      <a:pt x="108" y="110"/>
                    </a:lnTo>
                    <a:lnTo>
                      <a:pt x="110" y="104"/>
                    </a:lnTo>
                    <a:lnTo>
                      <a:pt x="113" y="98"/>
                    </a:lnTo>
                    <a:lnTo>
                      <a:pt x="115" y="91"/>
                    </a:lnTo>
                    <a:lnTo>
                      <a:pt x="116" y="85"/>
                    </a:lnTo>
                    <a:lnTo>
                      <a:pt x="117" y="78"/>
                    </a:lnTo>
                    <a:lnTo>
                      <a:pt x="118" y="71"/>
                    </a:lnTo>
                    <a:close/>
                    <a:moveTo>
                      <a:pt x="109" y="71"/>
                    </a:moveTo>
                    <a:lnTo>
                      <a:pt x="108" y="83"/>
                    </a:lnTo>
                    <a:lnTo>
                      <a:pt x="105" y="94"/>
                    </a:lnTo>
                    <a:lnTo>
                      <a:pt x="100" y="104"/>
                    </a:lnTo>
                    <a:lnTo>
                      <a:pt x="94" y="113"/>
                    </a:lnTo>
                    <a:lnTo>
                      <a:pt x="87" y="120"/>
                    </a:lnTo>
                    <a:lnTo>
                      <a:pt x="78" y="126"/>
                    </a:lnTo>
                    <a:lnTo>
                      <a:pt x="69" y="128"/>
                    </a:lnTo>
                    <a:lnTo>
                      <a:pt x="59" y="130"/>
                    </a:lnTo>
                    <a:lnTo>
                      <a:pt x="49" y="128"/>
                    </a:lnTo>
                    <a:lnTo>
                      <a:pt x="40" y="126"/>
                    </a:lnTo>
                    <a:lnTo>
                      <a:pt x="31" y="120"/>
                    </a:lnTo>
                    <a:lnTo>
                      <a:pt x="23" y="113"/>
                    </a:lnTo>
                    <a:lnTo>
                      <a:pt x="17" y="104"/>
                    </a:lnTo>
                    <a:lnTo>
                      <a:pt x="13" y="94"/>
                    </a:lnTo>
                    <a:lnTo>
                      <a:pt x="10" y="83"/>
                    </a:lnTo>
                    <a:lnTo>
                      <a:pt x="9" y="71"/>
                    </a:lnTo>
                    <a:lnTo>
                      <a:pt x="10" y="59"/>
                    </a:lnTo>
                    <a:lnTo>
                      <a:pt x="13" y="48"/>
                    </a:lnTo>
                    <a:lnTo>
                      <a:pt x="17" y="37"/>
                    </a:lnTo>
                    <a:lnTo>
                      <a:pt x="23" y="29"/>
                    </a:lnTo>
                    <a:lnTo>
                      <a:pt x="31" y="22"/>
                    </a:lnTo>
                    <a:lnTo>
                      <a:pt x="40" y="16"/>
                    </a:lnTo>
                    <a:lnTo>
                      <a:pt x="49" y="12"/>
                    </a:lnTo>
                    <a:lnTo>
                      <a:pt x="59" y="11"/>
                    </a:lnTo>
                    <a:lnTo>
                      <a:pt x="69" y="12"/>
                    </a:lnTo>
                    <a:lnTo>
                      <a:pt x="78" y="16"/>
                    </a:lnTo>
                    <a:lnTo>
                      <a:pt x="87" y="22"/>
                    </a:lnTo>
                    <a:lnTo>
                      <a:pt x="94" y="29"/>
                    </a:lnTo>
                    <a:lnTo>
                      <a:pt x="100" y="37"/>
                    </a:lnTo>
                    <a:lnTo>
                      <a:pt x="105" y="48"/>
                    </a:lnTo>
                    <a:lnTo>
                      <a:pt x="108" y="59"/>
                    </a:lnTo>
                    <a:lnTo>
                      <a:pt x="109" y="71"/>
                    </a:lnTo>
                    <a:close/>
                  </a:path>
                </a:pathLst>
              </a:custGeom>
              <a:solidFill>
                <a:srgbClr val="F9E0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8" name="Freeform 36">
                <a:extLst>
                  <a:ext uri="{FF2B5EF4-FFF2-40B4-BE49-F238E27FC236}">
                    <a16:creationId xmlns:a16="http://schemas.microsoft.com/office/drawing/2014/main" id="{DA071963-CAB2-7DD9-7F28-DDC29480EFC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51" y="2649"/>
                <a:ext cx="21" cy="21"/>
              </a:xfrm>
              <a:custGeom>
                <a:gdLst>
                  <a:gd name="T0" fmla="*/ 109 w 109"/>
                  <a:gd name="T1" fmla="*/ 58 h 130"/>
                  <a:gd name="T2" fmla="*/ 107 w 109"/>
                  <a:gd name="T3" fmla="*/ 46 h 130"/>
                  <a:gd name="T4" fmla="*/ 100 w 109"/>
                  <a:gd name="T5" fmla="*/ 29 h 130"/>
                  <a:gd name="T6" fmla="*/ 85 w 109"/>
                  <a:gd name="T7" fmla="*/ 11 h 130"/>
                  <a:gd name="T8" fmla="*/ 71 w 109"/>
                  <a:gd name="T9" fmla="*/ 2 h 130"/>
                  <a:gd name="T10" fmla="*/ 61 w 109"/>
                  <a:gd name="T11" fmla="*/ 0 h 130"/>
                  <a:gd name="T12" fmla="*/ 50 w 109"/>
                  <a:gd name="T13" fmla="*/ 0 h 130"/>
                  <a:gd name="T14" fmla="*/ 39 w 109"/>
                  <a:gd name="T15" fmla="*/ 2 h 130"/>
                  <a:gd name="T16" fmla="*/ 24 w 109"/>
                  <a:gd name="T17" fmla="*/ 11 h 130"/>
                  <a:gd name="T18" fmla="*/ 9 w 109"/>
                  <a:gd name="T19" fmla="*/ 29 h 130"/>
                  <a:gd name="T20" fmla="*/ 3 w 109"/>
                  <a:gd name="T21" fmla="*/ 46 h 130"/>
                  <a:gd name="T22" fmla="*/ 0 w 109"/>
                  <a:gd name="T23" fmla="*/ 58 h 130"/>
                  <a:gd name="T24" fmla="*/ 0 w 109"/>
                  <a:gd name="T25" fmla="*/ 71 h 130"/>
                  <a:gd name="T26" fmla="*/ 3 w 109"/>
                  <a:gd name="T27" fmla="*/ 84 h 130"/>
                  <a:gd name="T28" fmla="*/ 7 w 109"/>
                  <a:gd name="T29" fmla="*/ 96 h 130"/>
                  <a:gd name="T30" fmla="*/ 12 w 109"/>
                  <a:gd name="T31" fmla="*/ 106 h 130"/>
                  <a:gd name="T32" fmla="*/ 20 w 109"/>
                  <a:gd name="T33" fmla="*/ 115 h 130"/>
                  <a:gd name="T34" fmla="*/ 29 w 109"/>
                  <a:gd name="T35" fmla="*/ 121 h 130"/>
                  <a:gd name="T36" fmla="*/ 39 w 109"/>
                  <a:gd name="T37" fmla="*/ 127 h 130"/>
                  <a:gd name="T38" fmla="*/ 50 w 109"/>
                  <a:gd name="T39" fmla="*/ 130 h 130"/>
                  <a:gd name="T40" fmla="*/ 61 w 109"/>
                  <a:gd name="T41" fmla="*/ 130 h 130"/>
                  <a:gd name="T42" fmla="*/ 71 w 109"/>
                  <a:gd name="T43" fmla="*/ 127 h 130"/>
                  <a:gd name="T44" fmla="*/ 85 w 109"/>
                  <a:gd name="T45" fmla="*/ 119 h 130"/>
                  <a:gd name="T46" fmla="*/ 100 w 109"/>
                  <a:gd name="T47" fmla="*/ 101 h 130"/>
                  <a:gd name="T48" fmla="*/ 107 w 109"/>
                  <a:gd name="T49" fmla="*/ 84 h 130"/>
                  <a:gd name="T50" fmla="*/ 109 w 109"/>
                  <a:gd name="T51" fmla="*/ 71 h 130"/>
                  <a:gd name="T52" fmla="*/ 100 w 109"/>
                  <a:gd name="T53" fmla="*/ 65 h 130"/>
                  <a:gd name="T54" fmla="*/ 97 w 109"/>
                  <a:gd name="T55" fmla="*/ 85 h 130"/>
                  <a:gd name="T56" fmla="*/ 87 w 109"/>
                  <a:gd name="T57" fmla="*/ 103 h 130"/>
                  <a:gd name="T58" fmla="*/ 73 w 109"/>
                  <a:gd name="T59" fmla="*/ 114 h 130"/>
                  <a:gd name="T60" fmla="*/ 55 w 109"/>
                  <a:gd name="T61" fmla="*/ 119 h 130"/>
                  <a:gd name="T62" fmla="*/ 38 w 109"/>
                  <a:gd name="T63" fmla="*/ 114 h 130"/>
                  <a:gd name="T64" fmla="*/ 22 w 109"/>
                  <a:gd name="T65" fmla="*/ 103 h 130"/>
                  <a:gd name="T66" fmla="*/ 13 w 109"/>
                  <a:gd name="T67" fmla="*/ 85 h 130"/>
                  <a:gd name="T68" fmla="*/ 9 w 109"/>
                  <a:gd name="T69" fmla="*/ 65 h 130"/>
                  <a:gd name="T70" fmla="*/ 13 w 109"/>
                  <a:gd name="T71" fmla="*/ 43 h 130"/>
                  <a:gd name="T72" fmla="*/ 22 w 109"/>
                  <a:gd name="T73" fmla="*/ 26 h 130"/>
                  <a:gd name="T74" fmla="*/ 38 w 109"/>
                  <a:gd name="T75" fmla="*/ 16 h 130"/>
                  <a:gd name="T76" fmla="*/ 55 w 109"/>
                  <a:gd name="T77" fmla="*/ 11 h 130"/>
                  <a:gd name="T78" fmla="*/ 73 w 109"/>
                  <a:gd name="T79" fmla="*/ 16 h 130"/>
                  <a:gd name="T80" fmla="*/ 87 w 109"/>
                  <a:gd name="T81" fmla="*/ 26 h 130"/>
                  <a:gd name="T82" fmla="*/ 97 w 109"/>
                  <a:gd name="T83" fmla="*/ 43 h 130"/>
                  <a:gd name="T84" fmla="*/ 100 w 109"/>
                  <a:gd name="T85" fmla="*/ 65 h 1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09" h="130">
                    <a:moveTo>
                      <a:pt x="109" y="65"/>
                    </a:moveTo>
                    <a:lnTo>
                      <a:pt x="109" y="58"/>
                    </a:lnTo>
                    <a:lnTo>
                      <a:pt x="108" y="52"/>
                    </a:lnTo>
                    <a:lnTo>
                      <a:pt x="107" y="46"/>
                    </a:lnTo>
                    <a:lnTo>
                      <a:pt x="105" y="40"/>
                    </a:lnTo>
                    <a:lnTo>
                      <a:pt x="100" y="29"/>
                    </a:lnTo>
                    <a:lnTo>
                      <a:pt x="93" y="19"/>
                    </a:lnTo>
                    <a:lnTo>
                      <a:pt x="85" y="11"/>
                    </a:lnTo>
                    <a:lnTo>
                      <a:pt x="76" y="5"/>
                    </a:lnTo>
                    <a:lnTo>
                      <a:pt x="71" y="2"/>
                    </a:lnTo>
                    <a:lnTo>
                      <a:pt x="66" y="1"/>
                    </a:lnTo>
                    <a:lnTo>
                      <a:pt x="61" y="0"/>
                    </a:lnTo>
                    <a:lnTo>
                      <a:pt x="55" y="0"/>
                    </a:lnTo>
                    <a:lnTo>
                      <a:pt x="50" y="0"/>
                    </a:lnTo>
                    <a:lnTo>
                      <a:pt x="44" y="1"/>
                    </a:lnTo>
                    <a:lnTo>
                      <a:pt x="39" y="2"/>
                    </a:lnTo>
                    <a:lnTo>
                      <a:pt x="34" y="5"/>
                    </a:lnTo>
                    <a:lnTo>
                      <a:pt x="24" y="11"/>
                    </a:lnTo>
                    <a:lnTo>
                      <a:pt x="16" y="19"/>
                    </a:lnTo>
                    <a:lnTo>
                      <a:pt x="9" y="29"/>
                    </a:lnTo>
                    <a:lnTo>
                      <a:pt x="4" y="40"/>
                    </a:lnTo>
                    <a:lnTo>
                      <a:pt x="3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0" y="71"/>
                    </a:lnTo>
                    <a:lnTo>
                      <a:pt x="1" y="78"/>
                    </a:lnTo>
                    <a:lnTo>
                      <a:pt x="3" y="84"/>
                    </a:lnTo>
                    <a:lnTo>
                      <a:pt x="4" y="90"/>
                    </a:lnTo>
                    <a:lnTo>
                      <a:pt x="7" y="96"/>
                    </a:lnTo>
                    <a:lnTo>
                      <a:pt x="9" y="101"/>
                    </a:lnTo>
                    <a:lnTo>
                      <a:pt x="12" y="106"/>
                    </a:lnTo>
                    <a:lnTo>
                      <a:pt x="16" y="110"/>
                    </a:lnTo>
                    <a:lnTo>
                      <a:pt x="20" y="115"/>
                    </a:lnTo>
                    <a:lnTo>
                      <a:pt x="24" y="119"/>
                    </a:lnTo>
                    <a:lnTo>
                      <a:pt x="29" y="121"/>
                    </a:lnTo>
                    <a:lnTo>
                      <a:pt x="34" y="125"/>
                    </a:lnTo>
                    <a:lnTo>
                      <a:pt x="39" y="127"/>
                    </a:lnTo>
                    <a:lnTo>
                      <a:pt x="44" y="128"/>
                    </a:lnTo>
                    <a:lnTo>
                      <a:pt x="50" y="130"/>
                    </a:lnTo>
                    <a:lnTo>
                      <a:pt x="55" y="130"/>
                    </a:lnTo>
                    <a:lnTo>
                      <a:pt x="61" y="130"/>
                    </a:lnTo>
                    <a:lnTo>
                      <a:pt x="66" y="128"/>
                    </a:lnTo>
                    <a:lnTo>
                      <a:pt x="71" y="127"/>
                    </a:lnTo>
                    <a:lnTo>
                      <a:pt x="76" y="125"/>
                    </a:lnTo>
                    <a:lnTo>
                      <a:pt x="85" y="119"/>
                    </a:lnTo>
                    <a:lnTo>
                      <a:pt x="93" y="110"/>
                    </a:lnTo>
                    <a:lnTo>
                      <a:pt x="100" y="101"/>
                    </a:lnTo>
                    <a:lnTo>
                      <a:pt x="105" y="90"/>
                    </a:lnTo>
                    <a:lnTo>
                      <a:pt x="107" y="84"/>
                    </a:lnTo>
                    <a:lnTo>
                      <a:pt x="108" y="78"/>
                    </a:lnTo>
                    <a:lnTo>
                      <a:pt x="109" y="71"/>
                    </a:lnTo>
                    <a:lnTo>
                      <a:pt x="109" y="65"/>
                    </a:lnTo>
                    <a:close/>
                    <a:moveTo>
                      <a:pt x="100" y="65"/>
                    </a:moveTo>
                    <a:lnTo>
                      <a:pt x="99" y="76"/>
                    </a:lnTo>
                    <a:lnTo>
                      <a:pt x="97" y="85"/>
                    </a:lnTo>
                    <a:lnTo>
                      <a:pt x="92" y="95"/>
                    </a:lnTo>
                    <a:lnTo>
                      <a:pt x="87" y="103"/>
                    </a:lnTo>
                    <a:lnTo>
                      <a:pt x="80" y="109"/>
                    </a:lnTo>
                    <a:lnTo>
                      <a:pt x="73" y="114"/>
                    </a:lnTo>
                    <a:lnTo>
                      <a:pt x="64" y="118"/>
                    </a:lnTo>
                    <a:lnTo>
                      <a:pt x="55" y="119"/>
                    </a:lnTo>
                    <a:lnTo>
                      <a:pt x="46" y="118"/>
                    </a:lnTo>
                    <a:lnTo>
                      <a:pt x="38" y="114"/>
                    </a:lnTo>
                    <a:lnTo>
                      <a:pt x="30" y="109"/>
                    </a:lnTo>
                    <a:lnTo>
                      <a:pt x="22" y="103"/>
                    </a:lnTo>
                    <a:lnTo>
                      <a:pt x="17" y="95"/>
                    </a:lnTo>
                    <a:lnTo>
                      <a:pt x="13" y="85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10" y="54"/>
                    </a:lnTo>
                    <a:lnTo>
                      <a:pt x="13" y="43"/>
                    </a:lnTo>
                    <a:lnTo>
                      <a:pt x="17" y="35"/>
                    </a:lnTo>
                    <a:lnTo>
                      <a:pt x="22" y="26"/>
                    </a:lnTo>
                    <a:lnTo>
                      <a:pt x="30" y="20"/>
                    </a:lnTo>
                    <a:lnTo>
                      <a:pt x="38" y="16"/>
                    </a:lnTo>
                    <a:lnTo>
                      <a:pt x="46" y="12"/>
                    </a:lnTo>
                    <a:lnTo>
                      <a:pt x="55" y="11"/>
                    </a:lnTo>
                    <a:lnTo>
                      <a:pt x="64" y="12"/>
                    </a:lnTo>
                    <a:lnTo>
                      <a:pt x="73" y="16"/>
                    </a:lnTo>
                    <a:lnTo>
                      <a:pt x="80" y="20"/>
                    </a:lnTo>
                    <a:lnTo>
                      <a:pt x="87" y="26"/>
                    </a:lnTo>
                    <a:lnTo>
                      <a:pt x="92" y="35"/>
                    </a:lnTo>
                    <a:lnTo>
                      <a:pt x="97" y="43"/>
                    </a:lnTo>
                    <a:lnTo>
                      <a:pt x="99" y="54"/>
                    </a:lnTo>
                    <a:lnTo>
                      <a:pt x="100" y="65"/>
                    </a:lnTo>
                    <a:close/>
                  </a:path>
                </a:pathLst>
              </a:custGeom>
              <a:solidFill>
                <a:srgbClr val="FAE3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9" name="Freeform 37">
                <a:extLst>
                  <a:ext uri="{FF2B5EF4-FFF2-40B4-BE49-F238E27FC236}">
                    <a16:creationId xmlns:a16="http://schemas.microsoft.com/office/drawing/2014/main" id="{C5943033-4BB5-2DAB-A783-C0F0816337D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52" y="2649"/>
                <a:ext cx="20" cy="20"/>
              </a:xfrm>
              <a:custGeom>
                <a:gdLst>
                  <a:gd name="T0" fmla="*/ 99 w 100"/>
                  <a:gd name="T1" fmla="*/ 48 h 119"/>
                  <a:gd name="T2" fmla="*/ 91 w 100"/>
                  <a:gd name="T3" fmla="*/ 26 h 119"/>
                  <a:gd name="T4" fmla="*/ 78 w 100"/>
                  <a:gd name="T5" fmla="*/ 11 h 119"/>
                  <a:gd name="T6" fmla="*/ 60 w 100"/>
                  <a:gd name="T7" fmla="*/ 1 h 119"/>
                  <a:gd name="T8" fmla="*/ 40 w 100"/>
                  <a:gd name="T9" fmla="*/ 1 h 119"/>
                  <a:gd name="T10" fmla="*/ 22 w 100"/>
                  <a:gd name="T11" fmla="*/ 11 h 119"/>
                  <a:gd name="T12" fmla="*/ 8 w 100"/>
                  <a:gd name="T13" fmla="*/ 26 h 119"/>
                  <a:gd name="T14" fmla="*/ 1 w 100"/>
                  <a:gd name="T15" fmla="*/ 48 h 119"/>
                  <a:gd name="T16" fmla="*/ 1 w 100"/>
                  <a:gd name="T17" fmla="*/ 72 h 119"/>
                  <a:gd name="T18" fmla="*/ 8 w 100"/>
                  <a:gd name="T19" fmla="*/ 93 h 119"/>
                  <a:gd name="T20" fmla="*/ 22 w 100"/>
                  <a:gd name="T21" fmla="*/ 109 h 119"/>
                  <a:gd name="T22" fmla="*/ 40 w 100"/>
                  <a:gd name="T23" fmla="*/ 117 h 119"/>
                  <a:gd name="T24" fmla="*/ 60 w 100"/>
                  <a:gd name="T25" fmla="*/ 117 h 119"/>
                  <a:gd name="T26" fmla="*/ 78 w 100"/>
                  <a:gd name="T27" fmla="*/ 109 h 119"/>
                  <a:gd name="T28" fmla="*/ 91 w 100"/>
                  <a:gd name="T29" fmla="*/ 93 h 119"/>
                  <a:gd name="T30" fmla="*/ 99 w 100"/>
                  <a:gd name="T31" fmla="*/ 72 h 119"/>
                  <a:gd name="T32" fmla="*/ 91 w 100"/>
                  <a:gd name="T33" fmla="*/ 60 h 119"/>
                  <a:gd name="T34" fmla="*/ 87 w 100"/>
                  <a:gd name="T35" fmla="*/ 79 h 119"/>
                  <a:gd name="T36" fmla="*/ 79 w 100"/>
                  <a:gd name="T37" fmla="*/ 95 h 119"/>
                  <a:gd name="T38" fmla="*/ 66 w 100"/>
                  <a:gd name="T39" fmla="*/ 104 h 119"/>
                  <a:gd name="T40" fmla="*/ 50 w 100"/>
                  <a:gd name="T41" fmla="*/ 108 h 119"/>
                  <a:gd name="T42" fmla="*/ 34 w 100"/>
                  <a:gd name="T43" fmla="*/ 104 h 119"/>
                  <a:gd name="T44" fmla="*/ 20 w 100"/>
                  <a:gd name="T45" fmla="*/ 95 h 119"/>
                  <a:gd name="T46" fmla="*/ 12 w 100"/>
                  <a:gd name="T47" fmla="*/ 79 h 119"/>
                  <a:gd name="T48" fmla="*/ 9 w 100"/>
                  <a:gd name="T49" fmla="*/ 60 h 119"/>
                  <a:gd name="T50" fmla="*/ 12 w 100"/>
                  <a:gd name="T51" fmla="*/ 41 h 119"/>
                  <a:gd name="T52" fmla="*/ 20 w 100"/>
                  <a:gd name="T53" fmla="*/ 25 h 119"/>
                  <a:gd name="T54" fmla="*/ 34 w 100"/>
                  <a:gd name="T55" fmla="*/ 15 h 119"/>
                  <a:gd name="T56" fmla="*/ 50 w 100"/>
                  <a:gd name="T57" fmla="*/ 11 h 119"/>
                  <a:gd name="T58" fmla="*/ 66 w 100"/>
                  <a:gd name="T59" fmla="*/ 15 h 119"/>
                  <a:gd name="T60" fmla="*/ 79 w 100"/>
                  <a:gd name="T61" fmla="*/ 25 h 119"/>
                  <a:gd name="T62" fmla="*/ 87 w 100"/>
                  <a:gd name="T63" fmla="*/ 41 h 119"/>
                  <a:gd name="T64" fmla="*/ 91 w 100"/>
                  <a:gd name="T65" fmla="*/ 60 h 1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0" h="119">
                    <a:moveTo>
                      <a:pt x="100" y="60"/>
                    </a:moveTo>
                    <a:lnTo>
                      <a:pt x="99" y="48"/>
                    </a:lnTo>
                    <a:lnTo>
                      <a:pt x="96" y="37"/>
                    </a:lnTo>
                    <a:lnTo>
                      <a:pt x="91" y="26"/>
                    </a:lnTo>
                    <a:lnTo>
                      <a:pt x="85" y="18"/>
                    </a:lnTo>
                    <a:lnTo>
                      <a:pt x="78" y="11"/>
                    </a:lnTo>
                    <a:lnTo>
                      <a:pt x="69" y="5"/>
                    </a:lnTo>
                    <a:lnTo>
                      <a:pt x="60" y="1"/>
                    </a:lnTo>
                    <a:lnTo>
                      <a:pt x="50" y="0"/>
                    </a:lnTo>
                    <a:lnTo>
                      <a:pt x="40" y="1"/>
                    </a:lnTo>
                    <a:lnTo>
                      <a:pt x="31" y="5"/>
                    </a:lnTo>
                    <a:lnTo>
                      <a:pt x="22" y="11"/>
                    </a:lnTo>
                    <a:lnTo>
                      <a:pt x="14" y="18"/>
                    </a:lnTo>
                    <a:lnTo>
                      <a:pt x="8" y="26"/>
                    </a:lnTo>
                    <a:lnTo>
                      <a:pt x="4" y="37"/>
                    </a:lnTo>
                    <a:lnTo>
                      <a:pt x="1" y="48"/>
                    </a:lnTo>
                    <a:lnTo>
                      <a:pt x="0" y="60"/>
                    </a:lnTo>
                    <a:lnTo>
                      <a:pt x="1" y="72"/>
                    </a:lnTo>
                    <a:lnTo>
                      <a:pt x="4" y="83"/>
                    </a:lnTo>
                    <a:lnTo>
                      <a:pt x="8" y="93"/>
                    </a:lnTo>
                    <a:lnTo>
                      <a:pt x="14" y="102"/>
                    </a:lnTo>
                    <a:lnTo>
                      <a:pt x="22" y="109"/>
                    </a:lnTo>
                    <a:lnTo>
                      <a:pt x="31" y="115"/>
                    </a:lnTo>
                    <a:lnTo>
                      <a:pt x="40" y="117"/>
                    </a:lnTo>
                    <a:lnTo>
                      <a:pt x="50" y="119"/>
                    </a:lnTo>
                    <a:lnTo>
                      <a:pt x="60" y="117"/>
                    </a:lnTo>
                    <a:lnTo>
                      <a:pt x="69" y="115"/>
                    </a:lnTo>
                    <a:lnTo>
                      <a:pt x="78" y="109"/>
                    </a:lnTo>
                    <a:lnTo>
                      <a:pt x="85" y="102"/>
                    </a:lnTo>
                    <a:lnTo>
                      <a:pt x="91" y="93"/>
                    </a:lnTo>
                    <a:lnTo>
                      <a:pt x="96" y="83"/>
                    </a:lnTo>
                    <a:lnTo>
                      <a:pt x="99" y="72"/>
                    </a:lnTo>
                    <a:lnTo>
                      <a:pt x="100" y="60"/>
                    </a:lnTo>
                    <a:close/>
                    <a:moveTo>
                      <a:pt x="91" y="60"/>
                    </a:moveTo>
                    <a:lnTo>
                      <a:pt x="90" y="69"/>
                    </a:lnTo>
                    <a:lnTo>
                      <a:pt x="87" y="79"/>
                    </a:lnTo>
                    <a:lnTo>
                      <a:pt x="84" y="87"/>
                    </a:lnTo>
                    <a:lnTo>
                      <a:pt x="79" y="95"/>
                    </a:lnTo>
                    <a:lnTo>
                      <a:pt x="73" y="101"/>
                    </a:lnTo>
                    <a:lnTo>
                      <a:pt x="66" y="104"/>
                    </a:lnTo>
                    <a:lnTo>
                      <a:pt x="58" y="108"/>
                    </a:lnTo>
                    <a:lnTo>
                      <a:pt x="50" y="108"/>
                    </a:lnTo>
                    <a:lnTo>
                      <a:pt x="42" y="108"/>
                    </a:lnTo>
                    <a:lnTo>
                      <a:pt x="34" y="104"/>
                    </a:lnTo>
                    <a:lnTo>
                      <a:pt x="27" y="101"/>
                    </a:lnTo>
                    <a:lnTo>
                      <a:pt x="20" y="95"/>
                    </a:lnTo>
                    <a:lnTo>
                      <a:pt x="16" y="87"/>
                    </a:lnTo>
                    <a:lnTo>
                      <a:pt x="12" y="79"/>
                    </a:lnTo>
                    <a:lnTo>
                      <a:pt x="9" y="69"/>
                    </a:lnTo>
                    <a:lnTo>
                      <a:pt x="9" y="60"/>
                    </a:lnTo>
                    <a:lnTo>
                      <a:pt x="9" y="50"/>
                    </a:lnTo>
                    <a:lnTo>
                      <a:pt x="12" y="41"/>
                    </a:lnTo>
                    <a:lnTo>
                      <a:pt x="16" y="32"/>
                    </a:lnTo>
                    <a:lnTo>
                      <a:pt x="20" y="25"/>
                    </a:lnTo>
                    <a:lnTo>
                      <a:pt x="27" y="19"/>
                    </a:lnTo>
                    <a:lnTo>
                      <a:pt x="34" y="15"/>
                    </a:lnTo>
                    <a:lnTo>
                      <a:pt x="42" y="12"/>
                    </a:lnTo>
                    <a:lnTo>
                      <a:pt x="50" y="11"/>
                    </a:lnTo>
                    <a:lnTo>
                      <a:pt x="58" y="12"/>
                    </a:lnTo>
                    <a:lnTo>
                      <a:pt x="66" y="15"/>
                    </a:lnTo>
                    <a:lnTo>
                      <a:pt x="73" y="19"/>
                    </a:lnTo>
                    <a:lnTo>
                      <a:pt x="79" y="25"/>
                    </a:lnTo>
                    <a:lnTo>
                      <a:pt x="84" y="32"/>
                    </a:lnTo>
                    <a:lnTo>
                      <a:pt x="87" y="41"/>
                    </a:lnTo>
                    <a:lnTo>
                      <a:pt x="90" y="50"/>
                    </a:lnTo>
                    <a:lnTo>
                      <a:pt x="91" y="60"/>
                    </a:lnTo>
                    <a:close/>
                  </a:path>
                </a:pathLst>
              </a:custGeom>
              <a:solidFill>
                <a:srgbClr val="FAE3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0" name="Freeform 38">
                <a:extLst>
                  <a:ext uri="{FF2B5EF4-FFF2-40B4-BE49-F238E27FC236}">
                    <a16:creationId xmlns:a16="http://schemas.microsoft.com/office/drawing/2014/main" id="{03A976FB-10CD-F8DE-FD31-12804EA8CDC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52" y="2650"/>
                <a:ext cx="19" cy="18"/>
              </a:xfrm>
              <a:custGeom>
                <a:gdLst>
                  <a:gd name="T0" fmla="*/ 90 w 91"/>
                  <a:gd name="T1" fmla="*/ 43 h 108"/>
                  <a:gd name="T2" fmla="*/ 83 w 91"/>
                  <a:gd name="T3" fmla="*/ 24 h 108"/>
                  <a:gd name="T4" fmla="*/ 71 w 91"/>
                  <a:gd name="T5" fmla="*/ 9 h 108"/>
                  <a:gd name="T6" fmla="*/ 55 w 91"/>
                  <a:gd name="T7" fmla="*/ 1 h 108"/>
                  <a:gd name="T8" fmla="*/ 37 w 91"/>
                  <a:gd name="T9" fmla="*/ 1 h 108"/>
                  <a:gd name="T10" fmla="*/ 21 w 91"/>
                  <a:gd name="T11" fmla="*/ 9 h 108"/>
                  <a:gd name="T12" fmla="*/ 8 w 91"/>
                  <a:gd name="T13" fmla="*/ 24 h 108"/>
                  <a:gd name="T14" fmla="*/ 1 w 91"/>
                  <a:gd name="T15" fmla="*/ 43 h 108"/>
                  <a:gd name="T16" fmla="*/ 1 w 91"/>
                  <a:gd name="T17" fmla="*/ 65 h 108"/>
                  <a:gd name="T18" fmla="*/ 8 w 91"/>
                  <a:gd name="T19" fmla="*/ 84 h 108"/>
                  <a:gd name="T20" fmla="*/ 21 w 91"/>
                  <a:gd name="T21" fmla="*/ 98 h 108"/>
                  <a:gd name="T22" fmla="*/ 37 w 91"/>
                  <a:gd name="T23" fmla="*/ 107 h 108"/>
                  <a:gd name="T24" fmla="*/ 55 w 91"/>
                  <a:gd name="T25" fmla="*/ 107 h 108"/>
                  <a:gd name="T26" fmla="*/ 71 w 91"/>
                  <a:gd name="T27" fmla="*/ 98 h 108"/>
                  <a:gd name="T28" fmla="*/ 83 w 91"/>
                  <a:gd name="T29" fmla="*/ 84 h 108"/>
                  <a:gd name="T30" fmla="*/ 90 w 91"/>
                  <a:gd name="T31" fmla="*/ 65 h 108"/>
                  <a:gd name="T32" fmla="*/ 82 w 91"/>
                  <a:gd name="T33" fmla="*/ 54 h 108"/>
                  <a:gd name="T34" fmla="*/ 79 w 91"/>
                  <a:gd name="T35" fmla="*/ 71 h 108"/>
                  <a:gd name="T36" fmla="*/ 72 w 91"/>
                  <a:gd name="T37" fmla="*/ 84 h 108"/>
                  <a:gd name="T38" fmla="*/ 60 w 91"/>
                  <a:gd name="T39" fmla="*/ 93 h 108"/>
                  <a:gd name="T40" fmla="*/ 46 w 91"/>
                  <a:gd name="T41" fmla="*/ 97 h 108"/>
                  <a:gd name="T42" fmla="*/ 32 w 91"/>
                  <a:gd name="T43" fmla="*/ 93 h 108"/>
                  <a:gd name="T44" fmla="*/ 21 w 91"/>
                  <a:gd name="T45" fmla="*/ 84 h 108"/>
                  <a:gd name="T46" fmla="*/ 12 w 91"/>
                  <a:gd name="T47" fmla="*/ 71 h 108"/>
                  <a:gd name="T48" fmla="*/ 9 w 91"/>
                  <a:gd name="T49" fmla="*/ 54 h 108"/>
                  <a:gd name="T50" fmla="*/ 12 w 91"/>
                  <a:gd name="T51" fmla="*/ 37 h 108"/>
                  <a:gd name="T52" fmla="*/ 21 w 91"/>
                  <a:gd name="T53" fmla="*/ 24 h 108"/>
                  <a:gd name="T54" fmla="*/ 32 w 91"/>
                  <a:gd name="T55" fmla="*/ 14 h 108"/>
                  <a:gd name="T56" fmla="*/ 46 w 91"/>
                  <a:gd name="T57" fmla="*/ 11 h 108"/>
                  <a:gd name="T58" fmla="*/ 60 w 91"/>
                  <a:gd name="T59" fmla="*/ 14 h 108"/>
                  <a:gd name="T60" fmla="*/ 72 w 91"/>
                  <a:gd name="T61" fmla="*/ 24 h 108"/>
                  <a:gd name="T62" fmla="*/ 79 w 91"/>
                  <a:gd name="T63" fmla="*/ 37 h 108"/>
                  <a:gd name="T64" fmla="*/ 82 w 91"/>
                  <a:gd name="T65" fmla="*/ 54 h 10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1" h="108">
                    <a:moveTo>
                      <a:pt x="91" y="54"/>
                    </a:moveTo>
                    <a:lnTo>
                      <a:pt x="90" y="43"/>
                    </a:lnTo>
                    <a:lnTo>
                      <a:pt x="88" y="32"/>
                    </a:lnTo>
                    <a:lnTo>
                      <a:pt x="83" y="24"/>
                    </a:lnTo>
                    <a:lnTo>
                      <a:pt x="78" y="15"/>
                    </a:lnTo>
                    <a:lnTo>
                      <a:pt x="71" y="9"/>
                    </a:lnTo>
                    <a:lnTo>
                      <a:pt x="64" y="3"/>
                    </a:lnTo>
                    <a:lnTo>
                      <a:pt x="55" y="1"/>
                    </a:lnTo>
                    <a:lnTo>
                      <a:pt x="46" y="0"/>
                    </a:lnTo>
                    <a:lnTo>
                      <a:pt x="37" y="1"/>
                    </a:lnTo>
                    <a:lnTo>
                      <a:pt x="29" y="3"/>
                    </a:lnTo>
                    <a:lnTo>
                      <a:pt x="21" y="9"/>
                    </a:lnTo>
                    <a:lnTo>
                      <a:pt x="13" y="15"/>
                    </a:lnTo>
                    <a:lnTo>
                      <a:pt x="8" y="24"/>
                    </a:lnTo>
                    <a:lnTo>
                      <a:pt x="4" y="32"/>
                    </a:lnTo>
                    <a:lnTo>
                      <a:pt x="1" y="43"/>
                    </a:lnTo>
                    <a:lnTo>
                      <a:pt x="0" y="54"/>
                    </a:lnTo>
                    <a:lnTo>
                      <a:pt x="1" y="65"/>
                    </a:lnTo>
                    <a:lnTo>
                      <a:pt x="4" y="74"/>
                    </a:lnTo>
                    <a:lnTo>
                      <a:pt x="8" y="84"/>
                    </a:lnTo>
                    <a:lnTo>
                      <a:pt x="13" y="92"/>
                    </a:lnTo>
                    <a:lnTo>
                      <a:pt x="21" y="98"/>
                    </a:lnTo>
                    <a:lnTo>
                      <a:pt x="29" y="103"/>
                    </a:lnTo>
                    <a:lnTo>
                      <a:pt x="37" y="107"/>
                    </a:lnTo>
                    <a:lnTo>
                      <a:pt x="46" y="108"/>
                    </a:lnTo>
                    <a:lnTo>
                      <a:pt x="55" y="107"/>
                    </a:lnTo>
                    <a:lnTo>
                      <a:pt x="64" y="103"/>
                    </a:lnTo>
                    <a:lnTo>
                      <a:pt x="71" y="98"/>
                    </a:lnTo>
                    <a:lnTo>
                      <a:pt x="78" y="92"/>
                    </a:lnTo>
                    <a:lnTo>
                      <a:pt x="83" y="84"/>
                    </a:lnTo>
                    <a:lnTo>
                      <a:pt x="88" y="74"/>
                    </a:lnTo>
                    <a:lnTo>
                      <a:pt x="90" y="65"/>
                    </a:lnTo>
                    <a:lnTo>
                      <a:pt x="91" y="54"/>
                    </a:lnTo>
                    <a:close/>
                    <a:moveTo>
                      <a:pt x="82" y="54"/>
                    </a:moveTo>
                    <a:lnTo>
                      <a:pt x="81" y="62"/>
                    </a:lnTo>
                    <a:lnTo>
                      <a:pt x="79" y="71"/>
                    </a:lnTo>
                    <a:lnTo>
                      <a:pt x="76" y="78"/>
                    </a:lnTo>
                    <a:lnTo>
                      <a:pt x="72" y="84"/>
                    </a:lnTo>
                    <a:lnTo>
                      <a:pt x="66" y="90"/>
                    </a:lnTo>
                    <a:lnTo>
                      <a:pt x="60" y="93"/>
                    </a:lnTo>
                    <a:lnTo>
                      <a:pt x="53" y="96"/>
                    </a:lnTo>
                    <a:lnTo>
                      <a:pt x="46" y="97"/>
                    </a:lnTo>
                    <a:lnTo>
                      <a:pt x="39" y="96"/>
                    </a:lnTo>
                    <a:lnTo>
                      <a:pt x="32" y="93"/>
                    </a:lnTo>
                    <a:lnTo>
                      <a:pt x="26" y="90"/>
                    </a:lnTo>
                    <a:lnTo>
                      <a:pt x="21" y="84"/>
                    </a:lnTo>
                    <a:lnTo>
                      <a:pt x="15" y="78"/>
                    </a:lnTo>
                    <a:lnTo>
                      <a:pt x="12" y="71"/>
                    </a:lnTo>
                    <a:lnTo>
                      <a:pt x="10" y="62"/>
                    </a:lnTo>
                    <a:lnTo>
                      <a:pt x="9" y="54"/>
                    </a:lnTo>
                    <a:lnTo>
                      <a:pt x="10" y="45"/>
                    </a:lnTo>
                    <a:lnTo>
                      <a:pt x="12" y="37"/>
                    </a:lnTo>
                    <a:lnTo>
                      <a:pt x="15" y="30"/>
                    </a:lnTo>
                    <a:lnTo>
                      <a:pt x="21" y="24"/>
                    </a:lnTo>
                    <a:lnTo>
                      <a:pt x="26" y="18"/>
                    </a:lnTo>
                    <a:lnTo>
                      <a:pt x="32" y="14"/>
                    </a:lnTo>
                    <a:lnTo>
                      <a:pt x="39" y="12"/>
                    </a:lnTo>
                    <a:lnTo>
                      <a:pt x="46" y="11"/>
                    </a:lnTo>
                    <a:lnTo>
                      <a:pt x="53" y="12"/>
                    </a:lnTo>
                    <a:lnTo>
                      <a:pt x="60" y="14"/>
                    </a:lnTo>
                    <a:lnTo>
                      <a:pt x="66" y="18"/>
                    </a:lnTo>
                    <a:lnTo>
                      <a:pt x="72" y="24"/>
                    </a:lnTo>
                    <a:lnTo>
                      <a:pt x="76" y="30"/>
                    </a:lnTo>
                    <a:lnTo>
                      <a:pt x="79" y="37"/>
                    </a:lnTo>
                    <a:lnTo>
                      <a:pt x="81" y="45"/>
                    </a:lnTo>
                    <a:lnTo>
                      <a:pt x="82" y="54"/>
                    </a:lnTo>
                    <a:close/>
                  </a:path>
                </a:pathLst>
              </a:custGeom>
              <a:solidFill>
                <a:srgbClr val="FAE6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1" name="Freeform 39">
                <a:extLst>
                  <a:ext uri="{FF2B5EF4-FFF2-40B4-BE49-F238E27FC236}">
                    <a16:creationId xmlns:a16="http://schemas.microsoft.com/office/drawing/2014/main" id="{2FD970DC-3050-0EB6-2914-397F24BF520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53" y="2651"/>
                <a:ext cx="17" cy="16"/>
              </a:xfrm>
              <a:custGeom>
                <a:gdLst>
                  <a:gd name="T0" fmla="*/ 81 w 82"/>
                  <a:gd name="T1" fmla="*/ 39 h 97"/>
                  <a:gd name="T2" fmla="*/ 75 w 82"/>
                  <a:gd name="T3" fmla="*/ 21 h 97"/>
                  <a:gd name="T4" fmla="*/ 64 w 82"/>
                  <a:gd name="T5" fmla="*/ 8 h 97"/>
                  <a:gd name="T6" fmla="*/ 49 w 82"/>
                  <a:gd name="T7" fmla="*/ 1 h 97"/>
                  <a:gd name="T8" fmla="*/ 33 w 82"/>
                  <a:gd name="T9" fmla="*/ 1 h 97"/>
                  <a:gd name="T10" fmla="*/ 18 w 82"/>
                  <a:gd name="T11" fmla="*/ 8 h 97"/>
                  <a:gd name="T12" fmla="*/ 7 w 82"/>
                  <a:gd name="T13" fmla="*/ 21 h 97"/>
                  <a:gd name="T14" fmla="*/ 0 w 82"/>
                  <a:gd name="T15" fmla="*/ 39 h 97"/>
                  <a:gd name="T16" fmla="*/ 0 w 82"/>
                  <a:gd name="T17" fmla="*/ 58 h 97"/>
                  <a:gd name="T18" fmla="*/ 7 w 82"/>
                  <a:gd name="T19" fmla="*/ 76 h 97"/>
                  <a:gd name="T20" fmla="*/ 18 w 82"/>
                  <a:gd name="T21" fmla="*/ 90 h 97"/>
                  <a:gd name="T22" fmla="*/ 33 w 82"/>
                  <a:gd name="T23" fmla="*/ 97 h 97"/>
                  <a:gd name="T24" fmla="*/ 49 w 82"/>
                  <a:gd name="T25" fmla="*/ 97 h 97"/>
                  <a:gd name="T26" fmla="*/ 64 w 82"/>
                  <a:gd name="T27" fmla="*/ 90 h 97"/>
                  <a:gd name="T28" fmla="*/ 75 w 82"/>
                  <a:gd name="T29" fmla="*/ 76 h 97"/>
                  <a:gd name="T30" fmla="*/ 81 w 82"/>
                  <a:gd name="T31" fmla="*/ 58 h 97"/>
                  <a:gd name="T32" fmla="*/ 73 w 82"/>
                  <a:gd name="T33" fmla="*/ 49 h 97"/>
                  <a:gd name="T34" fmla="*/ 70 w 82"/>
                  <a:gd name="T35" fmla="*/ 63 h 97"/>
                  <a:gd name="T36" fmla="*/ 63 w 82"/>
                  <a:gd name="T37" fmla="*/ 75 h 97"/>
                  <a:gd name="T38" fmla="*/ 53 w 82"/>
                  <a:gd name="T39" fmla="*/ 84 h 97"/>
                  <a:gd name="T40" fmla="*/ 41 w 82"/>
                  <a:gd name="T41" fmla="*/ 86 h 97"/>
                  <a:gd name="T42" fmla="*/ 29 w 82"/>
                  <a:gd name="T43" fmla="*/ 84 h 97"/>
                  <a:gd name="T44" fmla="*/ 19 w 82"/>
                  <a:gd name="T45" fmla="*/ 75 h 97"/>
                  <a:gd name="T46" fmla="*/ 11 w 82"/>
                  <a:gd name="T47" fmla="*/ 63 h 97"/>
                  <a:gd name="T48" fmla="*/ 9 w 82"/>
                  <a:gd name="T49" fmla="*/ 49 h 97"/>
                  <a:gd name="T50" fmla="*/ 11 w 82"/>
                  <a:gd name="T51" fmla="*/ 34 h 97"/>
                  <a:gd name="T52" fmla="*/ 19 w 82"/>
                  <a:gd name="T53" fmla="*/ 22 h 97"/>
                  <a:gd name="T54" fmla="*/ 29 w 82"/>
                  <a:gd name="T55" fmla="*/ 14 h 97"/>
                  <a:gd name="T56" fmla="*/ 41 w 82"/>
                  <a:gd name="T57" fmla="*/ 10 h 97"/>
                  <a:gd name="T58" fmla="*/ 53 w 82"/>
                  <a:gd name="T59" fmla="*/ 14 h 97"/>
                  <a:gd name="T60" fmla="*/ 63 w 82"/>
                  <a:gd name="T61" fmla="*/ 22 h 97"/>
                  <a:gd name="T62" fmla="*/ 70 w 82"/>
                  <a:gd name="T63" fmla="*/ 34 h 97"/>
                  <a:gd name="T64" fmla="*/ 73 w 82"/>
                  <a:gd name="T65" fmla="*/ 49 h 9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2" h="97">
                    <a:moveTo>
                      <a:pt x="82" y="49"/>
                    </a:moveTo>
                    <a:lnTo>
                      <a:pt x="81" y="39"/>
                    </a:lnTo>
                    <a:lnTo>
                      <a:pt x="78" y="30"/>
                    </a:lnTo>
                    <a:lnTo>
                      <a:pt x="75" y="21"/>
                    </a:lnTo>
                    <a:lnTo>
                      <a:pt x="70" y="14"/>
                    </a:lnTo>
                    <a:lnTo>
                      <a:pt x="64" y="8"/>
                    </a:lnTo>
                    <a:lnTo>
                      <a:pt x="57" y="4"/>
                    </a:lnTo>
                    <a:lnTo>
                      <a:pt x="49" y="1"/>
                    </a:lnTo>
                    <a:lnTo>
                      <a:pt x="41" y="0"/>
                    </a:lnTo>
                    <a:lnTo>
                      <a:pt x="33" y="1"/>
                    </a:lnTo>
                    <a:lnTo>
                      <a:pt x="25" y="4"/>
                    </a:lnTo>
                    <a:lnTo>
                      <a:pt x="18" y="8"/>
                    </a:lnTo>
                    <a:lnTo>
                      <a:pt x="11" y="14"/>
                    </a:lnTo>
                    <a:lnTo>
                      <a:pt x="7" y="21"/>
                    </a:lnTo>
                    <a:lnTo>
                      <a:pt x="3" y="30"/>
                    </a:lnTo>
                    <a:lnTo>
                      <a:pt x="0" y="39"/>
                    </a:lnTo>
                    <a:lnTo>
                      <a:pt x="0" y="49"/>
                    </a:lnTo>
                    <a:lnTo>
                      <a:pt x="0" y="58"/>
                    </a:lnTo>
                    <a:lnTo>
                      <a:pt x="3" y="68"/>
                    </a:lnTo>
                    <a:lnTo>
                      <a:pt x="7" y="76"/>
                    </a:lnTo>
                    <a:lnTo>
                      <a:pt x="11" y="84"/>
                    </a:lnTo>
                    <a:lnTo>
                      <a:pt x="18" y="90"/>
                    </a:lnTo>
                    <a:lnTo>
                      <a:pt x="25" y="93"/>
                    </a:lnTo>
                    <a:lnTo>
                      <a:pt x="33" y="97"/>
                    </a:lnTo>
                    <a:lnTo>
                      <a:pt x="41" y="97"/>
                    </a:lnTo>
                    <a:lnTo>
                      <a:pt x="49" y="97"/>
                    </a:lnTo>
                    <a:lnTo>
                      <a:pt x="57" y="93"/>
                    </a:lnTo>
                    <a:lnTo>
                      <a:pt x="64" y="90"/>
                    </a:lnTo>
                    <a:lnTo>
                      <a:pt x="70" y="84"/>
                    </a:lnTo>
                    <a:lnTo>
                      <a:pt x="75" y="76"/>
                    </a:lnTo>
                    <a:lnTo>
                      <a:pt x="78" y="68"/>
                    </a:lnTo>
                    <a:lnTo>
                      <a:pt x="81" y="58"/>
                    </a:lnTo>
                    <a:lnTo>
                      <a:pt x="82" y="49"/>
                    </a:lnTo>
                    <a:close/>
                    <a:moveTo>
                      <a:pt x="73" y="49"/>
                    </a:moveTo>
                    <a:lnTo>
                      <a:pt x="72" y="56"/>
                    </a:lnTo>
                    <a:lnTo>
                      <a:pt x="70" y="63"/>
                    </a:lnTo>
                    <a:lnTo>
                      <a:pt x="67" y="70"/>
                    </a:lnTo>
                    <a:lnTo>
                      <a:pt x="63" y="75"/>
                    </a:lnTo>
                    <a:lnTo>
                      <a:pt x="59" y="80"/>
                    </a:lnTo>
                    <a:lnTo>
                      <a:pt x="53" y="84"/>
                    </a:lnTo>
                    <a:lnTo>
                      <a:pt x="47" y="86"/>
                    </a:lnTo>
                    <a:lnTo>
                      <a:pt x="41" y="86"/>
                    </a:lnTo>
                    <a:lnTo>
                      <a:pt x="35" y="86"/>
                    </a:lnTo>
                    <a:lnTo>
                      <a:pt x="29" y="84"/>
                    </a:lnTo>
                    <a:lnTo>
                      <a:pt x="24" y="80"/>
                    </a:lnTo>
                    <a:lnTo>
                      <a:pt x="19" y="75"/>
                    </a:lnTo>
                    <a:lnTo>
                      <a:pt x="15" y="70"/>
                    </a:lnTo>
                    <a:lnTo>
                      <a:pt x="11" y="63"/>
                    </a:lnTo>
                    <a:lnTo>
                      <a:pt x="9" y="56"/>
                    </a:lnTo>
                    <a:lnTo>
                      <a:pt x="9" y="49"/>
                    </a:lnTo>
                    <a:lnTo>
                      <a:pt x="9" y="42"/>
                    </a:lnTo>
                    <a:lnTo>
                      <a:pt x="11" y="34"/>
                    </a:lnTo>
                    <a:lnTo>
                      <a:pt x="15" y="27"/>
                    </a:lnTo>
                    <a:lnTo>
                      <a:pt x="19" y="22"/>
                    </a:lnTo>
                    <a:lnTo>
                      <a:pt x="24" y="18"/>
                    </a:lnTo>
                    <a:lnTo>
                      <a:pt x="29" y="14"/>
                    </a:lnTo>
                    <a:lnTo>
                      <a:pt x="35" y="12"/>
                    </a:lnTo>
                    <a:lnTo>
                      <a:pt x="41" y="10"/>
                    </a:lnTo>
                    <a:lnTo>
                      <a:pt x="47" y="12"/>
                    </a:lnTo>
                    <a:lnTo>
                      <a:pt x="53" y="14"/>
                    </a:lnTo>
                    <a:lnTo>
                      <a:pt x="59" y="18"/>
                    </a:lnTo>
                    <a:lnTo>
                      <a:pt x="63" y="22"/>
                    </a:lnTo>
                    <a:lnTo>
                      <a:pt x="67" y="27"/>
                    </a:lnTo>
                    <a:lnTo>
                      <a:pt x="70" y="34"/>
                    </a:lnTo>
                    <a:lnTo>
                      <a:pt x="72" y="42"/>
                    </a:lnTo>
                    <a:lnTo>
                      <a:pt x="73" y="49"/>
                    </a:lnTo>
                    <a:close/>
                  </a:path>
                </a:pathLst>
              </a:custGeom>
              <a:solidFill>
                <a:srgbClr val="FBE9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9" name="Freeform 40">
                <a:extLst>
                  <a:ext uri="{FF2B5EF4-FFF2-40B4-BE49-F238E27FC236}">
                    <a16:creationId xmlns:a16="http://schemas.microsoft.com/office/drawing/2014/main" id="{0FFFD14A-9DB7-0F4B-1EED-DFE5FAE0083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54" y="2652"/>
                <a:ext cx="15" cy="14"/>
              </a:xfrm>
              <a:custGeom>
                <a:gdLst>
                  <a:gd name="T0" fmla="*/ 72 w 73"/>
                  <a:gd name="T1" fmla="*/ 34 h 86"/>
                  <a:gd name="T2" fmla="*/ 67 w 73"/>
                  <a:gd name="T3" fmla="*/ 19 h 86"/>
                  <a:gd name="T4" fmla="*/ 57 w 73"/>
                  <a:gd name="T5" fmla="*/ 7 h 86"/>
                  <a:gd name="T6" fmla="*/ 44 w 73"/>
                  <a:gd name="T7" fmla="*/ 1 h 86"/>
                  <a:gd name="T8" fmla="*/ 30 w 73"/>
                  <a:gd name="T9" fmla="*/ 1 h 86"/>
                  <a:gd name="T10" fmla="*/ 17 w 73"/>
                  <a:gd name="T11" fmla="*/ 7 h 86"/>
                  <a:gd name="T12" fmla="*/ 6 w 73"/>
                  <a:gd name="T13" fmla="*/ 19 h 86"/>
                  <a:gd name="T14" fmla="*/ 1 w 73"/>
                  <a:gd name="T15" fmla="*/ 34 h 86"/>
                  <a:gd name="T16" fmla="*/ 1 w 73"/>
                  <a:gd name="T17" fmla="*/ 51 h 86"/>
                  <a:gd name="T18" fmla="*/ 6 w 73"/>
                  <a:gd name="T19" fmla="*/ 67 h 86"/>
                  <a:gd name="T20" fmla="*/ 17 w 73"/>
                  <a:gd name="T21" fmla="*/ 79 h 86"/>
                  <a:gd name="T22" fmla="*/ 30 w 73"/>
                  <a:gd name="T23" fmla="*/ 85 h 86"/>
                  <a:gd name="T24" fmla="*/ 44 w 73"/>
                  <a:gd name="T25" fmla="*/ 85 h 86"/>
                  <a:gd name="T26" fmla="*/ 57 w 73"/>
                  <a:gd name="T27" fmla="*/ 79 h 86"/>
                  <a:gd name="T28" fmla="*/ 67 w 73"/>
                  <a:gd name="T29" fmla="*/ 67 h 86"/>
                  <a:gd name="T30" fmla="*/ 72 w 73"/>
                  <a:gd name="T31" fmla="*/ 51 h 86"/>
                  <a:gd name="T32" fmla="*/ 64 w 73"/>
                  <a:gd name="T33" fmla="*/ 43 h 86"/>
                  <a:gd name="T34" fmla="*/ 62 w 73"/>
                  <a:gd name="T35" fmla="*/ 55 h 86"/>
                  <a:gd name="T36" fmla="*/ 56 w 73"/>
                  <a:gd name="T37" fmla="*/ 66 h 86"/>
                  <a:gd name="T38" fmla="*/ 48 w 73"/>
                  <a:gd name="T39" fmla="*/ 73 h 86"/>
                  <a:gd name="T40" fmla="*/ 37 w 73"/>
                  <a:gd name="T41" fmla="*/ 75 h 86"/>
                  <a:gd name="T42" fmla="*/ 27 w 73"/>
                  <a:gd name="T43" fmla="*/ 73 h 86"/>
                  <a:gd name="T44" fmla="*/ 18 w 73"/>
                  <a:gd name="T45" fmla="*/ 66 h 86"/>
                  <a:gd name="T46" fmla="*/ 12 w 73"/>
                  <a:gd name="T47" fmla="*/ 55 h 86"/>
                  <a:gd name="T48" fmla="*/ 10 w 73"/>
                  <a:gd name="T49" fmla="*/ 43 h 86"/>
                  <a:gd name="T50" fmla="*/ 12 w 73"/>
                  <a:gd name="T51" fmla="*/ 30 h 86"/>
                  <a:gd name="T52" fmla="*/ 18 w 73"/>
                  <a:gd name="T53" fmla="*/ 20 h 86"/>
                  <a:gd name="T54" fmla="*/ 27 w 73"/>
                  <a:gd name="T55" fmla="*/ 13 h 86"/>
                  <a:gd name="T56" fmla="*/ 37 w 73"/>
                  <a:gd name="T57" fmla="*/ 10 h 86"/>
                  <a:gd name="T58" fmla="*/ 48 w 73"/>
                  <a:gd name="T59" fmla="*/ 13 h 86"/>
                  <a:gd name="T60" fmla="*/ 56 w 73"/>
                  <a:gd name="T61" fmla="*/ 20 h 86"/>
                  <a:gd name="T62" fmla="*/ 62 w 73"/>
                  <a:gd name="T63" fmla="*/ 30 h 86"/>
                  <a:gd name="T64" fmla="*/ 64 w 73"/>
                  <a:gd name="T65" fmla="*/ 43 h 8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3" h="86">
                    <a:moveTo>
                      <a:pt x="73" y="43"/>
                    </a:moveTo>
                    <a:lnTo>
                      <a:pt x="72" y="34"/>
                    </a:lnTo>
                    <a:lnTo>
                      <a:pt x="70" y="26"/>
                    </a:lnTo>
                    <a:lnTo>
                      <a:pt x="67" y="19"/>
                    </a:lnTo>
                    <a:lnTo>
                      <a:pt x="63" y="13"/>
                    </a:lnTo>
                    <a:lnTo>
                      <a:pt x="57" y="7"/>
                    </a:lnTo>
                    <a:lnTo>
                      <a:pt x="51" y="3"/>
                    </a:lnTo>
                    <a:lnTo>
                      <a:pt x="44" y="1"/>
                    </a:lnTo>
                    <a:lnTo>
                      <a:pt x="37" y="0"/>
                    </a:lnTo>
                    <a:lnTo>
                      <a:pt x="30" y="1"/>
                    </a:lnTo>
                    <a:lnTo>
                      <a:pt x="23" y="3"/>
                    </a:lnTo>
                    <a:lnTo>
                      <a:pt x="17" y="7"/>
                    </a:lnTo>
                    <a:lnTo>
                      <a:pt x="12" y="13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1" y="34"/>
                    </a:lnTo>
                    <a:lnTo>
                      <a:pt x="0" y="43"/>
                    </a:lnTo>
                    <a:lnTo>
                      <a:pt x="1" y="51"/>
                    </a:lnTo>
                    <a:lnTo>
                      <a:pt x="3" y="60"/>
                    </a:lnTo>
                    <a:lnTo>
                      <a:pt x="6" y="67"/>
                    </a:lnTo>
                    <a:lnTo>
                      <a:pt x="12" y="73"/>
                    </a:lnTo>
                    <a:lnTo>
                      <a:pt x="17" y="79"/>
                    </a:lnTo>
                    <a:lnTo>
                      <a:pt x="23" y="82"/>
                    </a:lnTo>
                    <a:lnTo>
                      <a:pt x="30" y="85"/>
                    </a:lnTo>
                    <a:lnTo>
                      <a:pt x="37" y="86"/>
                    </a:lnTo>
                    <a:lnTo>
                      <a:pt x="44" y="85"/>
                    </a:lnTo>
                    <a:lnTo>
                      <a:pt x="51" y="82"/>
                    </a:lnTo>
                    <a:lnTo>
                      <a:pt x="57" y="79"/>
                    </a:lnTo>
                    <a:lnTo>
                      <a:pt x="63" y="73"/>
                    </a:lnTo>
                    <a:lnTo>
                      <a:pt x="67" y="67"/>
                    </a:lnTo>
                    <a:lnTo>
                      <a:pt x="70" y="60"/>
                    </a:lnTo>
                    <a:lnTo>
                      <a:pt x="72" y="51"/>
                    </a:lnTo>
                    <a:lnTo>
                      <a:pt x="73" y="43"/>
                    </a:lnTo>
                    <a:close/>
                    <a:moveTo>
                      <a:pt x="64" y="43"/>
                    </a:moveTo>
                    <a:lnTo>
                      <a:pt x="64" y="49"/>
                    </a:lnTo>
                    <a:lnTo>
                      <a:pt x="62" y="55"/>
                    </a:lnTo>
                    <a:lnTo>
                      <a:pt x="59" y="61"/>
                    </a:lnTo>
                    <a:lnTo>
                      <a:pt x="56" y="66"/>
                    </a:lnTo>
                    <a:lnTo>
                      <a:pt x="52" y="69"/>
                    </a:lnTo>
                    <a:lnTo>
                      <a:pt x="48" y="73"/>
                    </a:lnTo>
                    <a:lnTo>
                      <a:pt x="43" y="74"/>
                    </a:lnTo>
                    <a:lnTo>
                      <a:pt x="37" y="75"/>
                    </a:lnTo>
                    <a:lnTo>
                      <a:pt x="32" y="74"/>
                    </a:lnTo>
                    <a:lnTo>
                      <a:pt x="27" y="73"/>
                    </a:lnTo>
                    <a:lnTo>
                      <a:pt x="22" y="69"/>
                    </a:lnTo>
                    <a:lnTo>
                      <a:pt x="18" y="66"/>
                    </a:lnTo>
                    <a:lnTo>
                      <a:pt x="15" y="61"/>
                    </a:lnTo>
                    <a:lnTo>
                      <a:pt x="12" y="55"/>
                    </a:lnTo>
                    <a:lnTo>
                      <a:pt x="11" y="49"/>
                    </a:lnTo>
                    <a:lnTo>
                      <a:pt x="10" y="43"/>
                    </a:lnTo>
                    <a:lnTo>
                      <a:pt x="11" y="37"/>
                    </a:lnTo>
                    <a:lnTo>
                      <a:pt x="12" y="30"/>
                    </a:lnTo>
                    <a:lnTo>
                      <a:pt x="15" y="25"/>
                    </a:lnTo>
                    <a:lnTo>
                      <a:pt x="18" y="20"/>
                    </a:lnTo>
                    <a:lnTo>
                      <a:pt x="22" y="16"/>
                    </a:lnTo>
                    <a:lnTo>
                      <a:pt x="27" y="13"/>
                    </a:lnTo>
                    <a:lnTo>
                      <a:pt x="32" y="12"/>
                    </a:lnTo>
                    <a:lnTo>
                      <a:pt x="37" y="10"/>
                    </a:lnTo>
                    <a:lnTo>
                      <a:pt x="43" y="12"/>
                    </a:lnTo>
                    <a:lnTo>
                      <a:pt x="48" y="13"/>
                    </a:lnTo>
                    <a:lnTo>
                      <a:pt x="52" y="16"/>
                    </a:lnTo>
                    <a:lnTo>
                      <a:pt x="56" y="20"/>
                    </a:lnTo>
                    <a:lnTo>
                      <a:pt x="59" y="25"/>
                    </a:lnTo>
                    <a:lnTo>
                      <a:pt x="62" y="30"/>
                    </a:lnTo>
                    <a:lnTo>
                      <a:pt x="64" y="37"/>
                    </a:lnTo>
                    <a:lnTo>
                      <a:pt x="64" y="43"/>
                    </a:lnTo>
                    <a:close/>
                  </a:path>
                </a:pathLst>
              </a:custGeom>
              <a:solidFill>
                <a:srgbClr val="FBE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2" name="Freeform 41">
                <a:extLst>
                  <a:ext uri="{FF2B5EF4-FFF2-40B4-BE49-F238E27FC236}">
                    <a16:creationId xmlns:a16="http://schemas.microsoft.com/office/drawing/2014/main" id="{98E98409-5078-120B-5672-B09B69E566B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55" y="2653"/>
                <a:ext cx="13" cy="12"/>
              </a:xfrm>
              <a:custGeom>
                <a:gdLst>
                  <a:gd name="T0" fmla="*/ 63 w 64"/>
                  <a:gd name="T1" fmla="*/ 32 h 76"/>
                  <a:gd name="T2" fmla="*/ 58 w 64"/>
                  <a:gd name="T3" fmla="*/ 17 h 76"/>
                  <a:gd name="T4" fmla="*/ 50 w 64"/>
                  <a:gd name="T5" fmla="*/ 8 h 76"/>
                  <a:gd name="T6" fmla="*/ 38 w 64"/>
                  <a:gd name="T7" fmla="*/ 2 h 76"/>
                  <a:gd name="T8" fmla="*/ 26 w 64"/>
                  <a:gd name="T9" fmla="*/ 2 h 76"/>
                  <a:gd name="T10" fmla="*/ 15 w 64"/>
                  <a:gd name="T11" fmla="*/ 8 h 76"/>
                  <a:gd name="T12" fmla="*/ 6 w 64"/>
                  <a:gd name="T13" fmla="*/ 17 h 76"/>
                  <a:gd name="T14" fmla="*/ 0 w 64"/>
                  <a:gd name="T15" fmla="*/ 32 h 76"/>
                  <a:gd name="T16" fmla="*/ 0 w 64"/>
                  <a:gd name="T17" fmla="*/ 46 h 76"/>
                  <a:gd name="T18" fmla="*/ 6 w 64"/>
                  <a:gd name="T19" fmla="*/ 60 h 76"/>
                  <a:gd name="T20" fmla="*/ 15 w 64"/>
                  <a:gd name="T21" fmla="*/ 70 h 76"/>
                  <a:gd name="T22" fmla="*/ 26 w 64"/>
                  <a:gd name="T23" fmla="*/ 76 h 76"/>
                  <a:gd name="T24" fmla="*/ 38 w 64"/>
                  <a:gd name="T25" fmla="*/ 76 h 76"/>
                  <a:gd name="T26" fmla="*/ 50 w 64"/>
                  <a:gd name="T27" fmla="*/ 70 h 76"/>
                  <a:gd name="T28" fmla="*/ 58 w 64"/>
                  <a:gd name="T29" fmla="*/ 60 h 76"/>
                  <a:gd name="T30" fmla="*/ 63 w 64"/>
                  <a:gd name="T31" fmla="*/ 46 h 76"/>
                  <a:gd name="T32" fmla="*/ 55 w 64"/>
                  <a:gd name="T33" fmla="*/ 39 h 76"/>
                  <a:gd name="T34" fmla="*/ 53 w 64"/>
                  <a:gd name="T35" fmla="*/ 50 h 76"/>
                  <a:gd name="T36" fmla="*/ 48 w 64"/>
                  <a:gd name="T37" fmla="*/ 58 h 76"/>
                  <a:gd name="T38" fmla="*/ 41 w 64"/>
                  <a:gd name="T39" fmla="*/ 64 h 76"/>
                  <a:gd name="T40" fmla="*/ 32 w 64"/>
                  <a:gd name="T41" fmla="*/ 65 h 76"/>
                  <a:gd name="T42" fmla="*/ 23 w 64"/>
                  <a:gd name="T43" fmla="*/ 64 h 76"/>
                  <a:gd name="T44" fmla="*/ 16 w 64"/>
                  <a:gd name="T45" fmla="*/ 58 h 76"/>
                  <a:gd name="T46" fmla="*/ 11 w 64"/>
                  <a:gd name="T47" fmla="*/ 50 h 76"/>
                  <a:gd name="T48" fmla="*/ 10 w 64"/>
                  <a:gd name="T49" fmla="*/ 39 h 76"/>
                  <a:gd name="T50" fmla="*/ 11 w 64"/>
                  <a:gd name="T51" fmla="*/ 28 h 76"/>
                  <a:gd name="T52" fmla="*/ 16 w 64"/>
                  <a:gd name="T53" fmla="*/ 20 h 76"/>
                  <a:gd name="T54" fmla="*/ 23 w 64"/>
                  <a:gd name="T55" fmla="*/ 14 h 76"/>
                  <a:gd name="T56" fmla="*/ 32 w 64"/>
                  <a:gd name="T57" fmla="*/ 11 h 76"/>
                  <a:gd name="T58" fmla="*/ 41 w 64"/>
                  <a:gd name="T59" fmla="*/ 14 h 76"/>
                  <a:gd name="T60" fmla="*/ 48 w 64"/>
                  <a:gd name="T61" fmla="*/ 20 h 76"/>
                  <a:gd name="T62" fmla="*/ 53 w 64"/>
                  <a:gd name="T63" fmla="*/ 28 h 76"/>
                  <a:gd name="T64" fmla="*/ 55 w 64"/>
                  <a:gd name="T65" fmla="*/ 39 h 7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4" h="76">
                    <a:moveTo>
                      <a:pt x="64" y="39"/>
                    </a:moveTo>
                    <a:lnTo>
                      <a:pt x="63" y="32"/>
                    </a:lnTo>
                    <a:lnTo>
                      <a:pt x="61" y="24"/>
                    </a:lnTo>
                    <a:lnTo>
                      <a:pt x="58" y="17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4" y="4"/>
                    </a:lnTo>
                    <a:lnTo>
                      <a:pt x="38" y="2"/>
                    </a:lnTo>
                    <a:lnTo>
                      <a:pt x="32" y="0"/>
                    </a:lnTo>
                    <a:lnTo>
                      <a:pt x="26" y="2"/>
                    </a:lnTo>
                    <a:lnTo>
                      <a:pt x="20" y="4"/>
                    </a:lnTo>
                    <a:lnTo>
                      <a:pt x="15" y="8"/>
                    </a:lnTo>
                    <a:lnTo>
                      <a:pt x="10" y="12"/>
                    </a:lnTo>
                    <a:lnTo>
                      <a:pt x="6" y="17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60"/>
                    </a:lnTo>
                    <a:lnTo>
                      <a:pt x="10" y="65"/>
                    </a:lnTo>
                    <a:lnTo>
                      <a:pt x="15" y="70"/>
                    </a:lnTo>
                    <a:lnTo>
                      <a:pt x="20" y="74"/>
                    </a:lnTo>
                    <a:lnTo>
                      <a:pt x="26" y="76"/>
                    </a:lnTo>
                    <a:lnTo>
                      <a:pt x="32" y="76"/>
                    </a:lnTo>
                    <a:lnTo>
                      <a:pt x="38" y="76"/>
                    </a:lnTo>
                    <a:lnTo>
                      <a:pt x="44" y="74"/>
                    </a:lnTo>
                    <a:lnTo>
                      <a:pt x="50" y="70"/>
                    </a:lnTo>
                    <a:lnTo>
                      <a:pt x="54" y="65"/>
                    </a:lnTo>
                    <a:lnTo>
                      <a:pt x="58" y="60"/>
                    </a:lnTo>
                    <a:lnTo>
                      <a:pt x="61" y="53"/>
                    </a:lnTo>
                    <a:lnTo>
                      <a:pt x="63" y="46"/>
                    </a:lnTo>
                    <a:lnTo>
                      <a:pt x="64" y="39"/>
                    </a:lnTo>
                    <a:close/>
                    <a:moveTo>
                      <a:pt x="55" y="39"/>
                    </a:moveTo>
                    <a:lnTo>
                      <a:pt x="54" y="45"/>
                    </a:lnTo>
                    <a:lnTo>
                      <a:pt x="53" y="50"/>
                    </a:lnTo>
                    <a:lnTo>
                      <a:pt x="51" y="54"/>
                    </a:lnTo>
                    <a:lnTo>
                      <a:pt x="48" y="58"/>
                    </a:lnTo>
                    <a:lnTo>
                      <a:pt x="45" y="62"/>
                    </a:lnTo>
                    <a:lnTo>
                      <a:pt x="41" y="64"/>
                    </a:lnTo>
                    <a:lnTo>
                      <a:pt x="37" y="65"/>
                    </a:lnTo>
                    <a:lnTo>
                      <a:pt x="32" y="65"/>
                    </a:lnTo>
                    <a:lnTo>
                      <a:pt x="28" y="65"/>
                    </a:lnTo>
                    <a:lnTo>
                      <a:pt x="23" y="64"/>
                    </a:lnTo>
                    <a:lnTo>
                      <a:pt x="20" y="62"/>
                    </a:lnTo>
                    <a:lnTo>
                      <a:pt x="16" y="58"/>
                    </a:lnTo>
                    <a:lnTo>
                      <a:pt x="13" y="54"/>
                    </a:lnTo>
                    <a:lnTo>
                      <a:pt x="11" y="50"/>
                    </a:lnTo>
                    <a:lnTo>
                      <a:pt x="10" y="45"/>
                    </a:lnTo>
                    <a:lnTo>
                      <a:pt x="10" y="39"/>
                    </a:lnTo>
                    <a:lnTo>
                      <a:pt x="10" y="33"/>
                    </a:lnTo>
                    <a:lnTo>
                      <a:pt x="11" y="28"/>
                    </a:lnTo>
                    <a:lnTo>
                      <a:pt x="13" y="23"/>
                    </a:lnTo>
                    <a:lnTo>
                      <a:pt x="16" y="20"/>
                    </a:lnTo>
                    <a:lnTo>
                      <a:pt x="20" y="16"/>
                    </a:lnTo>
                    <a:lnTo>
                      <a:pt x="23" y="14"/>
                    </a:lnTo>
                    <a:lnTo>
                      <a:pt x="28" y="12"/>
                    </a:lnTo>
                    <a:lnTo>
                      <a:pt x="32" y="11"/>
                    </a:lnTo>
                    <a:lnTo>
                      <a:pt x="37" y="12"/>
                    </a:lnTo>
                    <a:lnTo>
                      <a:pt x="41" y="14"/>
                    </a:lnTo>
                    <a:lnTo>
                      <a:pt x="45" y="16"/>
                    </a:lnTo>
                    <a:lnTo>
                      <a:pt x="48" y="20"/>
                    </a:lnTo>
                    <a:lnTo>
                      <a:pt x="51" y="23"/>
                    </a:lnTo>
                    <a:lnTo>
                      <a:pt x="53" y="28"/>
                    </a:lnTo>
                    <a:lnTo>
                      <a:pt x="54" y="33"/>
                    </a:lnTo>
                    <a:lnTo>
                      <a:pt x="55" y="39"/>
                    </a:lnTo>
                    <a:close/>
                  </a:path>
                </a:pathLst>
              </a:custGeom>
              <a:solidFill>
                <a:srgbClr val="FCE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3" name="Freeform 42">
                <a:extLst>
                  <a:ext uri="{FF2B5EF4-FFF2-40B4-BE49-F238E27FC236}">
                    <a16:creationId xmlns:a16="http://schemas.microsoft.com/office/drawing/2014/main" id="{B3CE33A2-B307-D290-9DC0-809808E45EE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56" y="2654"/>
                <a:ext cx="11" cy="11"/>
              </a:xfrm>
              <a:custGeom>
                <a:gdLst>
                  <a:gd name="T0" fmla="*/ 54 w 54"/>
                  <a:gd name="T1" fmla="*/ 27 h 65"/>
                  <a:gd name="T2" fmla="*/ 49 w 54"/>
                  <a:gd name="T3" fmla="*/ 15 h 65"/>
                  <a:gd name="T4" fmla="*/ 42 w 54"/>
                  <a:gd name="T5" fmla="*/ 6 h 65"/>
                  <a:gd name="T6" fmla="*/ 33 w 54"/>
                  <a:gd name="T7" fmla="*/ 2 h 65"/>
                  <a:gd name="T8" fmla="*/ 22 w 54"/>
                  <a:gd name="T9" fmla="*/ 2 h 65"/>
                  <a:gd name="T10" fmla="*/ 12 w 54"/>
                  <a:gd name="T11" fmla="*/ 6 h 65"/>
                  <a:gd name="T12" fmla="*/ 5 w 54"/>
                  <a:gd name="T13" fmla="*/ 15 h 65"/>
                  <a:gd name="T14" fmla="*/ 1 w 54"/>
                  <a:gd name="T15" fmla="*/ 27 h 65"/>
                  <a:gd name="T16" fmla="*/ 1 w 54"/>
                  <a:gd name="T17" fmla="*/ 39 h 65"/>
                  <a:gd name="T18" fmla="*/ 5 w 54"/>
                  <a:gd name="T19" fmla="*/ 51 h 65"/>
                  <a:gd name="T20" fmla="*/ 12 w 54"/>
                  <a:gd name="T21" fmla="*/ 59 h 65"/>
                  <a:gd name="T22" fmla="*/ 22 w 54"/>
                  <a:gd name="T23" fmla="*/ 64 h 65"/>
                  <a:gd name="T24" fmla="*/ 33 w 54"/>
                  <a:gd name="T25" fmla="*/ 64 h 65"/>
                  <a:gd name="T26" fmla="*/ 42 w 54"/>
                  <a:gd name="T27" fmla="*/ 59 h 65"/>
                  <a:gd name="T28" fmla="*/ 49 w 54"/>
                  <a:gd name="T29" fmla="*/ 51 h 65"/>
                  <a:gd name="T30" fmla="*/ 54 w 54"/>
                  <a:gd name="T31" fmla="*/ 39 h 65"/>
                  <a:gd name="T32" fmla="*/ 45 w 54"/>
                  <a:gd name="T33" fmla="*/ 33 h 65"/>
                  <a:gd name="T34" fmla="*/ 44 w 54"/>
                  <a:gd name="T35" fmla="*/ 41 h 65"/>
                  <a:gd name="T36" fmla="*/ 40 w 54"/>
                  <a:gd name="T37" fmla="*/ 48 h 65"/>
                  <a:gd name="T38" fmla="*/ 34 w 54"/>
                  <a:gd name="T39" fmla="*/ 53 h 65"/>
                  <a:gd name="T40" fmla="*/ 27 w 54"/>
                  <a:gd name="T41" fmla="*/ 54 h 65"/>
                  <a:gd name="T42" fmla="*/ 20 w 54"/>
                  <a:gd name="T43" fmla="*/ 53 h 65"/>
                  <a:gd name="T44" fmla="*/ 14 w 54"/>
                  <a:gd name="T45" fmla="*/ 48 h 65"/>
                  <a:gd name="T46" fmla="*/ 11 w 54"/>
                  <a:gd name="T47" fmla="*/ 41 h 65"/>
                  <a:gd name="T48" fmla="*/ 9 w 54"/>
                  <a:gd name="T49" fmla="*/ 33 h 65"/>
                  <a:gd name="T50" fmla="*/ 11 w 54"/>
                  <a:gd name="T51" fmla="*/ 24 h 65"/>
                  <a:gd name="T52" fmla="*/ 14 w 54"/>
                  <a:gd name="T53" fmla="*/ 17 h 65"/>
                  <a:gd name="T54" fmla="*/ 20 w 54"/>
                  <a:gd name="T55" fmla="*/ 12 h 65"/>
                  <a:gd name="T56" fmla="*/ 27 w 54"/>
                  <a:gd name="T57" fmla="*/ 11 h 65"/>
                  <a:gd name="T58" fmla="*/ 34 w 54"/>
                  <a:gd name="T59" fmla="*/ 12 h 65"/>
                  <a:gd name="T60" fmla="*/ 40 w 54"/>
                  <a:gd name="T61" fmla="*/ 17 h 65"/>
                  <a:gd name="T62" fmla="*/ 44 w 54"/>
                  <a:gd name="T63" fmla="*/ 24 h 65"/>
                  <a:gd name="T64" fmla="*/ 45 w 54"/>
                  <a:gd name="T65" fmla="*/ 33 h 6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4" h="65">
                    <a:moveTo>
                      <a:pt x="54" y="33"/>
                    </a:moveTo>
                    <a:lnTo>
                      <a:pt x="54" y="27"/>
                    </a:lnTo>
                    <a:lnTo>
                      <a:pt x="52" y="20"/>
                    </a:lnTo>
                    <a:lnTo>
                      <a:pt x="49" y="15"/>
                    </a:lnTo>
                    <a:lnTo>
                      <a:pt x="46" y="10"/>
                    </a:lnTo>
                    <a:lnTo>
                      <a:pt x="42" y="6"/>
                    </a:lnTo>
                    <a:lnTo>
                      <a:pt x="38" y="3"/>
                    </a:lnTo>
                    <a:lnTo>
                      <a:pt x="33" y="2"/>
                    </a:lnTo>
                    <a:lnTo>
                      <a:pt x="27" y="0"/>
                    </a:lnTo>
                    <a:lnTo>
                      <a:pt x="22" y="2"/>
                    </a:lnTo>
                    <a:lnTo>
                      <a:pt x="17" y="3"/>
                    </a:lnTo>
                    <a:lnTo>
                      <a:pt x="12" y="6"/>
                    </a:lnTo>
                    <a:lnTo>
                      <a:pt x="8" y="10"/>
                    </a:lnTo>
                    <a:lnTo>
                      <a:pt x="5" y="15"/>
                    </a:lnTo>
                    <a:lnTo>
                      <a:pt x="2" y="20"/>
                    </a:lnTo>
                    <a:lnTo>
                      <a:pt x="1" y="27"/>
                    </a:lnTo>
                    <a:lnTo>
                      <a:pt x="0" y="33"/>
                    </a:lnTo>
                    <a:lnTo>
                      <a:pt x="1" y="39"/>
                    </a:lnTo>
                    <a:lnTo>
                      <a:pt x="2" y="45"/>
                    </a:lnTo>
                    <a:lnTo>
                      <a:pt x="5" y="51"/>
                    </a:lnTo>
                    <a:lnTo>
                      <a:pt x="8" y="56"/>
                    </a:lnTo>
                    <a:lnTo>
                      <a:pt x="12" y="59"/>
                    </a:lnTo>
                    <a:lnTo>
                      <a:pt x="17" y="63"/>
                    </a:lnTo>
                    <a:lnTo>
                      <a:pt x="22" y="64"/>
                    </a:lnTo>
                    <a:lnTo>
                      <a:pt x="27" y="65"/>
                    </a:lnTo>
                    <a:lnTo>
                      <a:pt x="33" y="64"/>
                    </a:lnTo>
                    <a:lnTo>
                      <a:pt x="38" y="63"/>
                    </a:lnTo>
                    <a:lnTo>
                      <a:pt x="42" y="59"/>
                    </a:lnTo>
                    <a:lnTo>
                      <a:pt x="46" y="56"/>
                    </a:lnTo>
                    <a:lnTo>
                      <a:pt x="49" y="51"/>
                    </a:lnTo>
                    <a:lnTo>
                      <a:pt x="52" y="45"/>
                    </a:lnTo>
                    <a:lnTo>
                      <a:pt x="54" y="39"/>
                    </a:lnTo>
                    <a:lnTo>
                      <a:pt x="54" y="33"/>
                    </a:lnTo>
                    <a:close/>
                    <a:moveTo>
                      <a:pt x="45" y="33"/>
                    </a:moveTo>
                    <a:lnTo>
                      <a:pt x="45" y="38"/>
                    </a:lnTo>
                    <a:lnTo>
                      <a:pt x="44" y="41"/>
                    </a:lnTo>
                    <a:lnTo>
                      <a:pt x="42" y="45"/>
                    </a:lnTo>
                    <a:lnTo>
                      <a:pt x="40" y="48"/>
                    </a:lnTo>
                    <a:lnTo>
                      <a:pt x="37" y="51"/>
                    </a:lnTo>
                    <a:lnTo>
                      <a:pt x="34" y="53"/>
                    </a:lnTo>
                    <a:lnTo>
                      <a:pt x="31" y="54"/>
                    </a:lnTo>
                    <a:lnTo>
                      <a:pt x="27" y="54"/>
                    </a:lnTo>
                    <a:lnTo>
                      <a:pt x="23" y="54"/>
                    </a:lnTo>
                    <a:lnTo>
                      <a:pt x="20" y="53"/>
                    </a:lnTo>
                    <a:lnTo>
                      <a:pt x="17" y="51"/>
                    </a:lnTo>
                    <a:lnTo>
                      <a:pt x="14" y="48"/>
                    </a:lnTo>
                    <a:lnTo>
                      <a:pt x="12" y="45"/>
                    </a:lnTo>
                    <a:lnTo>
                      <a:pt x="11" y="41"/>
                    </a:lnTo>
                    <a:lnTo>
                      <a:pt x="9" y="38"/>
                    </a:lnTo>
                    <a:lnTo>
                      <a:pt x="9" y="33"/>
                    </a:lnTo>
                    <a:lnTo>
                      <a:pt x="9" y="28"/>
                    </a:lnTo>
                    <a:lnTo>
                      <a:pt x="11" y="24"/>
                    </a:lnTo>
                    <a:lnTo>
                      <a:pt x="12" y="21"/>
                    </a:lnTo>
                    <a:lnTo>
                      <a:pt x="14" y="17"/>
                    </a:lnTo>
                    <a:lnTo>
                      <a:pt x="17" y="15"/>
                    </a:lnTo>
                    <a:lnTo>
                      <a:pt x="20" y="12"/>
                    </a:lnTo>
                    <a:lnTo>
                      <a:pt x="23" y="11"/>
                    </a:lnTo>
                    <a:lnTo>
                      <a:pt x="27" y="11"/>
                    </a:lnTo>
                    <a:lnTo>
                      <a:pt x="31" y="11"/>
                    </a:lnTo>
                    <a:lnTo>
                      <a:pt x="34" y="12"/>
                    </a:lnTo>
                    <a:lnTo>
                      <a:pt x="37" y="15"/>
                    </a:lnTo>
                    <a:lnTo>
                      <a:pt x="40" y="17"/>
                    </a:lnTo>
                    <a:lnTo>
                      <a:pt x="42" y="21"/>
                    </a:lnTo>
                    <a:lnTo>
                      <a:pt x="44" y="24"/>
                    </a:lnTo>
                    <a:lnTo>
                      <a:pt x="45" y="28"/>
                    </a:lnTo>
                    <a:lnTo>
                      <a:pt x="45" y="33"/>
                    </a:lnTo>
                    <a:close/>
                  </a:path>
                </a:pathLst>
              </a:custGeom>
              <a:solidFill>
                <a:srgbClr val="FCE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4" name="Freeform 43">
                <a:extLst>
                  <a:ext uri="{FF2B5EF4-FFF2-40B4-BE49-F238E27FC236}">
                    <a16:creationId xmlns:a16="http://schemas.microsoft.com/office/drawing/2014/main" id="{D2C0CD21-23E0-8873-DF7C-09D620296E7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57" y="2655"/>
                <a:ext cx="9" cy="9"/>
              </a:xfrm>
              <a:custGeom>
                <a:gdLst>
                  <a:gd name="T0" fmla="*/ 44 w 45"/>
                  <a:gd name="T1" fmla="*/ 22 h 54"/>
                  <a:gd name="T2" fmla="*/ 41 w 45"/>
                  <a:gd name="T3" fmla="*/ 12 h 54"/>
                  <a:gd name="T4" fmla="*/ 35 w 45"/>
                  <a:gd name="T5" fmla="*/ 5 h 54"/>
                  <a:gd name="T6" fmla="*/ 27 w 45"/>
                  <a:gd name="T7" fmla="*/ 1 h 54"/>
                  <a:gd name="T8" fmla="*/ 18 w 45"/>
                  <a:gd name="T9" fmla="*/ 1 h 54"/>
                  <a:gd name="T10" fmla="*/ 10 w 45"/>
                  <a:gd name="T11" fmla="*/ 5 h 54"/>
                  <a:gd name="T12" fmla="*/ 3 w 45"/>
                  <a:gd name="T13" fmla="*/ 12 h 54"/>
                  <a:gd name="T14" fmla="*/ 0 w 45"/>
                  <a:gd name="T15" fmla="*/ 22 h 54"/>
                  <a:gd name="T16" fmla="*/ 0 w 45"/>
                  <a:gd name="T17" fmla="*/ 34 h 54"/>
                  <a:gd name="T18" fmla="*/ 3 w 45"/>
                  <a:gd name="T19" fmla="*/ 43 h 54"/>
                  <a:gd name="T20" fmla="*/ 10 w 45"/>
                  <a:gd name="T21" fmla="*/ 51 h 54"/>
                  <a:gd name="T22" fmla="*/ 18 w 45"/>
                  <a:gd name="T23" fmla="*/ 54 h 54"/>
                  <a:gd name="T24" fmla="*/ 27 w 45"/>
                  <a:gd name="T25" fmla="*/ 54 h 54"/>
                  <a:gd name="T26" fmla="*/ 35 w 45"/>
                  <a:gd name="T27" fmla="*/ 51 h 54"/>
                  <a:gd name="T28" fmla="*/ 41 w 45"/>
                  <a:gd name="T29" fmla="*/ 43 h 54"/>
                  <a:gd name="T30" fmla="*/ 44 w 45"/>
                  <a:gd name="T31" fmla="*/ 34 h 54"/>
                  <a:gd name="T32" fmla="*/ 36 w 45"/>
                  <a:gd name="T33" fmla="*/ 28 h 54"/>
                  <a:gd name="T34" fmla="*/ 35 w 45"/>
                  <a:gd name="T35" fmla="*/ 34 h 54"/>
                  <a:gd name="T36" fmla="*/ 32 w 45"/>
                  <a:gd name="T37" fmla="*/ 40 h 54"/>
                  <a:gd name="T38" fmla="*/ 27 w 45"/>
                  <a:gd name="T39" fmla="*/ 42 h 54"/>
                  <a:gd name="T40" fmla="*/ 22 w 45"/>
                  <a:gd name="T41" fmla="*/ 43 h 54"/>
                  <a:gd name="T42" fmla="*/ 17 w 45"/>
                  <a:gd name="T43" fmla="*/ 42 h 54"/>
                  <a:gd name="T44" fmla="*/ 13 w 45"/>
                  <a:gd name="T45" fmla="*/ 40 h 54"/>
                  <a:gd name="T46" fmla="*/ 10 w 45"/>
                  <a:gd name="T47" fmla="*/ 34 h 54"/>
                  <a:gd name="T48" fmla="*/ 9 w 45"/>
                  <a:gd name="T49" fmla="*/ 28 h 54"/>
                  <a:gd name="T50" fmla="*/ 10 w 45"/>
                  <a:gd name="T51" fmla="*/ 22 h 54"/>
                  <a:gd name="T52" fmla="*/ 13 w 45"/>
                  <a:gd name="T53" fmla="*/ 16 h 54"/>
                  <a:gd name="T54" fmla="*/ 17 w 45"/>
                  <a:gd name="T55" fmla="*/ 13 h 54"/>
                  <a:gd name="T56" fmla="*/ 22 w 45"/>
                  <a:gd name="T57" fmla="*/ 11 h 54"/>
                  <a:gd name="T58" fmla="*/ 27 w 45"/>
                  <a:gd name="T59" fmla="*/ 13 h 54"/>
                  <a:gd name="T60" fmla="*/ 32 w 45"/>
                  <a:gd name="T61" fmla="*/ 16 h 54"/>
                  <a:gd name="T62" fmla="*/ 35 w 45"/>
                  <a:gd name="T63" fmla="*/ 22 h 54"/>
                  <a:gd name="T64" fmla="*/ 36 w 45"/>
                  <a:gd name="T65" fmla="*/ 28 h 5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5" h="54">
                    <a:moveTo>
                      <a:pt x="45" y="28"/>
                    </a:moveTo>
                    <a:lnTo>
                      <a:pt x="44" y="22"/>
                    </a:lnTo>
                    <a:lnTo>
                      <a:pt x="43" y="17"/>
                    </a:lnTo>
                    <a:lnTo>
                      <a:pt x="41" y="12"/>
                    </a:lnTo>
                    <a:lnTo>
                      <a:pt x="38" y="9"/>
                    </a:lnTo>
                    <a:lnTo>
                      <a:pt x="35" y="5"/>
                    </a:lnTo>
                    <a:lnTo>
                      <a:pt x="31" y="3"/>
                    </a:lnTo>
                    <a:lnTo>
                      <a:pt x="27" y="1"/>
                    </a:lnTo>
                    <a:lnTo>
                      <a:pt x="22" y="0"/>
                    </a:lnTo>
                    <a:lnTo>
                      <a:pt x="18" y="1"/>
                    </a:lnTo>
                    <a:lnTo>
                      <a:pt x="13" y="3"/>
                    </a:lnTo>
                    <a:lnTo>
                      <a:pt x="10" y="5"/>
                    </a:lnTo>
                    <a:lnTo>
                      <a:pt x="6" y="9"/>
                    </a:lnTo>
                    <a:lnTo>
                      <a:pt x="3" y="12"/>
                    </a:lnTo>
                    <a:lnTo>
                      <a:pt x="1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1" y="39"/>
                    </a:lnTo>
                    <a:lnTo>
                      <a:pt x="3" y="43"/>
                    </a:lnTo>
                    <a:lnTo>
                      <a:pt x="6" y="47"/>
                    </a:lnTo>
                    <a:lnTo>
                      <a:pt x="10" y="51"/>
                    </a:lnTo>
                    <a:lnTo>
                      <a:pt x="13" y="53"/>
                    </a:lnTo>
                    <a:lnTo>
                      <a:pt x="18" y="54"/>
                    </a:lnTo>
                    <a:lnTo>
                      <a:pt x="22" y="54"/>
                    </a:lnTo>
                    <a:lnTo>
                      <a:pt x="27" y="54"/>
                    </a:lnTo>
                    <a:lnTo>
                      <a:pt x="31" y="53"/>
                    </a:lnTo>
                    <a:lnTo>
                      <a:pt x="35" y="51"/>
                    </a:lnTo>
                    <a:lnTo>
                      <a:pt x="38" y="47"/>
                    </a:lnTo>
                    <a:lnTo>
                      <a:pt x="41" y="43"/>
                    </a:lnTo>
                    <a:lnTo>
                      <a:pt x="43" y="39"/>
                    </a:lnTo>
                    <a:lnTo>
                      <a:pt x="44" y="34"/>
                    </a:lnTo>
                    <a:lnTo>
                      <a:pt x="45" y="28"/>
                    </a:lnTo>
                    <a:close/>
                    <a:moveTo>
                      <a:pt x="36" y="28"/>
                    </a:moveTo>
                    <a:lnTo>
                      <a:pt x="35" y="31"/>
                    </a:lnTo>
                    <a:lnTo>
                      <a:pt x="35" y="34"/>
                    </a:lnTo>
                    <a:lnTo>
                      <a:pt x="33" y="37"/>
                    </a:lnTo>
                    <a:lnTo>
                      <a:pt x="32" y="40"/>
                    </a:lnTo>
                    <a:lnTo>
                      <a:pt x="30" y="41"/>
                    </a:lnTo>
                    <a:lnTo>
                      <a:pt x="27" y="42"/>
                    </a:lnTo>
                    <a:lnTo>
                      <a:pt x="25" y="43"/>
                    </a:lnTo>
                    <a:lnTo>
                      <a:pt x="22" y="43"/>
                    </a:lnTo>
                    <a:lnTo>
                      <a:pt x="19" y="43"/>
                    </a:lnTo>
                    <a:lnTo>
                      <a:pt x="17" y="42"/>
                    </a:lnTo>
                    <a:lnTo>
                      <a:pt x="15" y="41"/>
                    </a:lnTo>
                    <a:lnTo>
                      <a:pt x="13" y="40"/>
                    </a:lnTo>
                    <a:lnTo>
                      <a:pt x="11" y="37"/>
                    </a:lnTo>
                    <a:lnTo>
                      <a:pt x="10" y="34"/>
                    </a:lnTo>
                    <a:lnTo>
                      <a:pt x="9" y="31"/>
                    </a:lnTo>
                    <a:lnTo>
                      <a:pt x="9" y="28"/>
                    </a:lnTo>
                    <a:lnTo>
                      <a:pt x="9" y="24"/>
                    </a:lnTo>
                    <a:lnTo>
                      <a:pt x="10" y="22"/>
                    </a:lnTo>
                    <a:lnTo>
                      <a:pt x="11" y="18"/>
                    </a:lnTo>
                    <a:lnTo>
                      <a:pt x="13" y="16"/>
                    </a:lnTo>
                    <a:lnTo>
                      <a:pt x="15" y="15"/>
                    </a:lnTo>
                    <a:lnTo>
                      <a:pt x="17" y="13"/>
                    </a:lnTo>
                    <a:lnTo>
                      <a:pt x="19" y="12"/>
                    </a:lnTo>
                    <a:lnTo>
                      <a:pt x="22" y="11"/>
                    </a:lnTo>
                    <a:lnTo>
                      <a:pt x="25" y="12"/>
                    </a:lnTo>
                    <a:lnTo>
                      <a:pt x="27" y="13"/>
                    </a:lnTo>
                    <a:lnTo>
                      <a:pt x="30" y="15"/>
                    </a:lnTo>
                    <a:lnTo>
                      <a:pt x="32" y="16"/>
                    </a:lnTo>
                    <a:lnTo>
                      <a:pt x="33" y="18"/>
                    </a:lnTo>
                    <a:lnTo>
                      <a:pt x="35" y="22"/>
                    </a:lnTo>
                    <a:lnTo>
                      <a:pt x="35" y="24"/>
                    </a:lnTo>
                    <a:lnTo>
                      <a:pt x="36" y="28"/>
                    </a:lnTo>
                    <a:close/>
                  </a:path>
                </a:pathLst>
              </a:custGeom>
              <a:solidFill>
                <a:srgbClr val="FCF2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5" name="Freeform 44">
                <a:extLst>
                  <a:ext uri="{FF2B5EF4-FFF2-40B4-BE49-F238E27FC236}">
                    <a16:creationId xmlns:a16="http://schemas.microsoft.com/office/drawing/2014/main" id="{9517A573-A38C-A21F-9E4E-35061C99F35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58" y="2656"/>
                <a:ext cx="7" cy="7"/>
              </a:xfrm>
              <a:custGeom>
                <a:gdLst>
                  <a:gd name="T0" fmla="*/ 36 w 36"/>
                  <a:gd name="T1" fmla="*/ 17 h 43"/>
                  <a:gd name="T2" fmla="*/ 33 w 36"/>
                  <a:gd name="T3" fmla="*/ 10 h 43"/>
                  <a:gd name="T4" fmla="*/ 28 w 36"/>
                  <a:gd name="T5" fmla="*/ 4 h 43"/>
                  <a:gd name="T6" fmla="*/ 22 w 36"/>
                  <a:gd name="T7" fmla="*/ 0 h 43"/>
                  <a:gd name="T8" fmla="*/ 14 w 36"/>
                  <a:gd name="T9" fmla="*/ 0 h 43"/>
                  <a:gd name="T10" fmla="*/ 8 w 36"/>
                  <a:gd name="T11" fmla="*/ 4 h 43"/>
                  <a:gd name="T12" fmla="*/ 3 w 36"/>
                  <a:gd name="T13" fmla="*/ 10 h 43"/>
                  <a:gd name="T14" fmla="*/ 0 w 36"/>
                  <a:gd name="T15" fmla="*/ 17 h 43"/>
                  <a:gd name="T16" fmla="*/ 0 w 36"/>
                  <a:gd name="T17" fmla="*/ 27 h 43"/>
                  <a:gd name="T18" fmla="*/ 3 w 36"/>
                  <a:gd name="T19" fmla="*/ 34 h 43"/>
                  <a:gd name="T20" fmla="*/ 8 w 36"/>
                  <a:gd name="T21" fmla="*/ 40 h 43"/>
                  <a:gd name="T22" fmla="*/ 14 w 36"/>
                  <a:gd name="T23" fmla="*/ 43 h 43"/>
                  <a:gd name="T24" fmla="*/ 22 w 36"/>
                  <a:gd name="T25" fmla="*/ 43 h 43"/>
                  <a:gd name="T26" fmla="*/ 28 w 36"/>
                  <a:gd name="T27" fmla="*/ 40 h 43"/>
                  <a:gd name="T28" fmla="*/ 33 w 36"/>
                  <a:gd name="T29" fmla="*/ 34 h 43"/>
                  <a:gd name="T30" fmla="*/ 36 w 36"/>
                  <a:gd name="T31" fmla="*/ 27 h 43"/>
                  <a:gd name="T32" fmla="*/ 27 w 36"/>
                  <a:gd name="T33" fmla="*/ 22 h 43"/>
                  <a:gd name="T34" fmla="*/ 26 w 36"/>
                  <a:gd name="T35" fmla="*/ 25 h 43"/>
                  <a:gd name="T36" fmla="*/ 24 w 36"/>
                  <a:gd name="T37" fmla="*/ 29 h 43"/>
                  <a:gd name="T38" fmla="*/ 22 w 36"/>
                  <a:gd name="T39" fmla="*/ 31 h 43"/>
                  <a:gd name="T40" fmla="*/ 18 w 36"/>
                  <a:gd name="T41" fmla="*/ 33 h 43"/>
                  <a:gd name="T42" fmla="*/ 15 w 36"/>
                  <a:gd name="T43" fmla="*/ 31 h 43"/>
                  <a:gd name="T44" fmla="*/ 12 w 36"/>
                  <a:gd name="T45" fmla="*/ 29 h 43"/>
                  <a:gd name="T46" fmla="*/ 10 w 36"/>
                  <a:gd name="T47" fmla="*/ 25 h 43"/>
                  <a:gd name="T48" fmla="*/ 9 w 36"/>
                  <a:gd name="T49" fmla="*/ 22 h 43"/>
                  <a:gd name="T50" fmla="*/ 10 w 36"/>
                  <a:gd name="T51" fmla="*/ 17 h 43"/>
                  <a:gd name="T52" fmla="*/ 12 w 36"/>
                  <a:gd name="T53" fmla="*/ 15 h 43"/>
                  <a:gd name="T54" fmla="*/ 15 w 36"/>
                  <a:gd name="T55" fmla="*/ 12 h 43"/>
                  <a:gd name="T56" fmla="*/ 18 w 36"/>
                  <a:gd name="T57" fmla="*/ 11 h 43"/>
                  <a:gd name="T58" fmla="*/ 22 w 36"/>
                  <a:gd name="T59" fmla="*/ 12 h 43"/>
                  <a:gd name="T60" fmla="*/ 24 w 36"/>
                  <a:gd name="T61" fmla="*/ 15 h 43"/>
                  <a:gd name="T62" fmla="*/ 26 w 36"/>
                  <a:gd name="T63" fmla="*/ 17 h 43"/>
                  <a:gd name="T64" fmla="*/ 27 w 36"/>
                  <a:gd name="T65" fmla="*/ 22 h 4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6" h="43">
                    <a:moveTo>
                      <a:pt x="36" y="22"/>
                    </a:moveTo>
                    <a:lnTo>
                      <a:pt x="36" y="17"/>
                    </a:lnTo>
                    <a:lnTo>
                      <a:pt x="35" y="13"/>
                    </a:lnTo>
                    <a:lnTo>
                      <a:pt x="33" y="10"/>
                    </a:lnTo>
                    <a:lnTo>
                      <a:pt x="31" y="6"/>
                    </a:lnTo>
                    <a:lnTo>
                      <a:pt x="28" y="4"/>
                    </a:lnTo>
                    <a:lnTo>
                      <a:pt x="25" y="1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1" y="1"/>
                    </a:lnTo>
                    <a:lnTo>
                      <a:pt x="8" y="4"/>
                    </a:lnTo>
                    <a:lnTo>
                      <a:pt x="5" y="6"/>
                    </a:lnTo>
                    <a:lnTo>
                      <a:pt x="3" y="10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22"/>
                    </a:lnTo>
                    <a:lnTo>
                      <a:pt x="0" y="27"/>
                    </a:lnTo>
                    <a:lnTo>
                      <a:pt x="2" y="30"/>
                    </a:lnTo>
                    <a:lnTo>
                      <a:pt x="3" y="34"/>
                    </a:lnTo>
                    <a:lnTo>
                      <a:pt x="5" y="37"/>
                    </a:lnTo>
                    <a:lnTo>
                      <a:pt x="8" y="40"/>
                    </a:lnTo>
                    <a:lnTo>
                      <a:pt x="11" y="42"/>
                    </a:lnTo>
                    <a:lnTo>
                      <a:pt x="14" y="43"/>
                    </a:lnTo>
                    <a:lnTo>
                      <a:pt x="18" y="43"/>
                    </a:lnTo>
                    <a:lnTo>
                      <a:pt x="22" y="43"/>
                    </a:lnTo>
                    <a:lnTo>
                      <a:pt x="25" y="42"/>
                    </a:lnTo>
                    <a:lnTo>
                      <a:pt x="28" y="40"/>
                    </a:lnTo>
                    <a:lnTo>
                      <a:pt x="31" y="37"/>
                    </a:lnTo>
                    <a:lnTo>
                      <a:pt x="33" y="34"/>
                    </a:lnTo>
                    <a:lnTo>
                      <a:pt x="35" y="30"/>
                    </a:lnTo>
                    <a:lnTo>
                      <a:pt x="36" y="27"/>
                    </a:lnTo>
                    <a:lnTo>
                      <a:pt x="36" y="22"/>
                    </a:lnTo>
                    <a:close/>
                    <a:moveTo>
                      <a:pt x="27" y="22"/>
                    </a:moveTo>
                    <a:lnTo>
                      <a:pt x="27" y="24"/>
                    </a:lnTo>
                    <a:lnTo>
                      <a:pt x="26" y="25"/>
                    </a:lnTo>
                    <a:lnTo>
                      <a:pt x="26" y="28"/>
                    </a:lnTo>
                    <a:lnTo>
                      <a:pt x="24" y="29"/>
                    </a:lnTo>
                    <a:lnTo>
                      <a:pt x="23" y="30"/>
                    </a:lnTo>
                    <a:lnTo>
                      <a:pt x="22" y="31"/>
                    </a:lnTo>
                    <a:lnTo>
                      <a:pt x="20" y="33"/>
                    </a:lnTo>
                    <a:lnTo>
                      <a:pt x="18" y="33"/>
                    </a:lnTo>
                    <a:lnTo>
                      <a:pt x="16" y="33"/>
                    </a:lnTo>
                    <a:lnTo>
                      <a:pt x="15" y="31"/>
                    </a:lnTo>
                    <a:lnTo>
                      <a:pt x="13" y="30"/>
                    </a:lnTo>
                    <a:lnTo>
                      <a:pt x="12" y="29"/>
                    </a:lnTo>
                    <a:lnTo>
                      <a:pt x="11" y="28"/>
                    </a:lnTo>
                    <a:lnTo>
                      <a:pt x="10" y="25"/>
                    </a:lnTo>
                    <a:lnTo>
                      <a:pt x="9" y="24"/>
                    </a:lnTo>
                    <a:lnTo>
                      <a:pt x="9" y="22"/>
                    </a:lnTo>
                    <a:lnTo>
                      <a:pt x="9" y="19"/>
                    </a:lnTo>
                    <a:lnTo>
                      <a:pt x="10" y="17"/>
                    </a:lnTo>
                    <a:lnTo>
                      <a:pt x="11" y="16"/>
                    </a:lnTo>
                    <a:lnTo>
                      <a:pt x="12" y="15"/>
                    </a:lnTo>
                    <a:lnTo>
                      <a:pt x="13" y="13"/>
                    </a:lnTo>
                    <a:lnTo>
                      <a:pt x="15" y="12"/>
                    </a:lnTo>
                    <a:lnTo>
                      <a:pt x="16" y="11"/>
                    </a:lnTo>
                    <a:lnTo>
                      <a:pt x="18" y="11"/>
                    </a:lnTo>
                    <a:lnTo>
                      <a:pt x="20" y="11"/>
                    </a:lnTo>
                    <a:lnTo>
                      <a:pt x="22" y="12"/>
                    </a:lnTo>
                    <a:lnTo>
                      <a:pt x="23" y="13"/>
                    </a:lnTo>
                    <a:lnTo>
                      <a:pt x="24" y="15"/>
                    </a:lnTo>
                    <a:lnTo>
                      <a:pt x="26" y="16"/>
                    </a:lnTo>
                    <a:lnTo>
                      <a:pt x="26" y="17"/>
                    </a:lnTo>
                    <a:lnTo>
                      <a:pt x="27" y="19"/>
                    </a:lnTo>
                    <a:lnTo>
                      <a:pt x="27" y="22"/>
                    </a:lnTo>
                    <a:close/>
                  </a:path>
                </a:pathLst>
              </a:custGeom>
              <a:solidFill>
                <a:srgbClr val="FDF4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6" name="Freeform 45">
                <a:extLst>
                  <a:ext uri="{FF2B5EF4-FFF2-40B4-BE49-F238E27FC236}">
                    <a16:creationId xmlns:a16="http://schemas.microsoft.com/office/drawing/2014/main" id="{0E3A74EF-CDCF-D3F2-67C6-A4FD06B3FE2A}"/>
                  </a:ext>
                </a:extLst>
              </p:cNvPr>
              <p:cNvSpPr/>
              <p:nvPr/>
            </p:nvSpPr>
            <p:spPr bwMode="auto">
              <a:xfrm>
                <a:off x="1159" y="2657"/>
                <a:ext cx="5" cy="5"/>
              </a:xfrm>
              <a:custGeom>
                <a:gdLst>
                  <a:gd name="T0" fmla="*/ 27 w 27"/>
                  <a:gd name="T1" fmla="*/ 17 h 32"/>
                  <a:gd name="T2" fmla="*/ 26 w 27"/>
                  <a:gd name="T3" fmla="*/ 13 h 32"/>
                  <a:gd name="T4" fmla="*/ 26 w 27"/>
                  <a:gd name="T5" fmla="*/ 11 h 32"/>
                  <a:gd name="T6" fmla="*/ 24 w 27"/>
                  <a:gd name="T7" fmla="*/ 7 h 32"/>
                  <a:gd name="T8" fmla="*/ 23 w 27"/>
                  <a:gd name="T9" fmla="*/ 5 h 32"/>
                  <a:gd name="T10" fmla="*/ 21 w 27"/>
                  <a:gd name="T11" fmla="*/ 4 h 32"/>
                  <a:gd name="T12" fmla="*/ 18 w 27"/>
                  <a:gd name="T13" fmla="*/ 2 h 32"/>
                  <a:gd name="T14" fmla="*/ 16 w 27"/>
                  <a:gd name="T15" fmla="*/ 1 h 32"/>
                  <a:gd name="T16" fmla="*/ 13 w 27"/>
                  <a:gd name="T17" fmla="*/ 0 h 32"/>
                  <a:gd name="T18" fmla="*/ 10 w 27"/>
                  <a:gd name="T19" fmla="*/ 1 h 32"/>
                  <a:gd name="T20" fmla="*/ 8 w 27"/>
                  <a:gd name="T21" fmla="*/ 2 h 32"/>
                  <a:gd name="T22" fmla="*/ 6 w 27"/>
                  <a:gd name="T23" fmla="*/ 4 h 32"/>
                  <a:gd name="T24" fmla="*/ 4 w 27"/>
                  <a:gd name="T25" fmla="*/ 5 h 32"/>
                  <a:gd name="T26" fmla="*/ 2 w 27"/>
                  <a:gd name="T27" fmla="*/ 7 h 32"/>
                  <a:gd name="T28" fmla="*/ 1 w 27"/>
                  <a:gd name="T29" fmla="*/ 11 h 32"/>
                  <a:gd name="T30" fmla="*/ 0 w 27"/>
                  <a:gd name="T31" fmla="*/ 13 h 32"/>
                  <a:gd name="T32" fmla="*/ 0 w 27"/>
                  <a:gd name="T33" fmla="*/ 17 h 32"/>
                  <a:gd name="T34" fmla="*/ 0 w 27"/>
                  <a:gd name="T35" fmla="*/ 20 h 32"/>
                  <a:gd name="T36" fmla="*/ 1 w 27"/>
                  <a:gd name="T37" fmla="*/ 23 h 32"/>
                  <a:gd name="T38" fmla="*/ 2 w 27"/>
                  <a:gd name="T39" fmla="*/ 26 h 32"/>
                  <a:gd name="T40" fmla="*/ 4 w 27"/>
                  <a:gd name="T41" fmla="*/ 29 h 32"/>
                  <a:gd name="T42" fmla="*/ 6 w 27"/>
                  <a:gd name="T43" fmla="*/ 30 h 32"/>
                  <a:gd name="T44" fmla="*/ 8 w 27"/>
                  <a:gd name="T45" fmla="*/ 31 h 32"/>
                  <a:gd name="T46" fmla="*/ 10 w 27"/>
                  <a:gd name="T47" fmla="*/ 32 h 32"/>
                  <a:gd name="T48" fmla="*/ 13 w 27"/>
                  <a:gd name="T49" fmla="*/ 32 h 32"/>
                  <a:gd name="T50" fmla="*/ 16 w 27"/>
                  <a:gd name="T51" fmla="*/ 32 h 32"/>
                  <a:gd name="T52" fmla="*/ 18 w 27"/>
                  <a:gd name="T53" fmla="*/ 31 h 32"/>
                  <a:gd name="T54" fmla="*/ 21 w 27"/>
                  <a:gd name="T55" fmla="*/ 30 h 32"/>
                  <a:gd name="T56" fmla="*/ 23 w 27"/>
                  <a:gd name="T57" fmla="*/ 29 h 32"/>
                  <a:gd name="T58" fmla="*/ 24 w 27"/>
                  <a:gd name="T59" fmla="*/ 26 h 32"/>
                  <a:gd name="T60" fmla="*/ 26 w 27"/>
                  <a:gd name="T61" fmla="*/ 23 h 32"/>
                  <a:gd name="T62" fmla="*/ 26 w 27"/>
                  <a:gd name="T63" fmla="*/ 20 h 32"/>
                  <a:gd name="T64" fmla="*/ 27 w 27"/>
                  <a:gd name="T65" fmla="*/ 17 h 3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7" h="32">
                    <a:moveTo>
                      <a:pt x="27" y="17"/>
                    </a:moveTo>
                    <a:lnTo>
                      <a:pt x="26" y="13"/>
                    </a:lnTo>
                    <a:lnTo>
                      <a:pt x="26" y="11"/>
                    </a:lnTo>
                    <a:lnTo>
                      <a:pt x="24" y="7"/>
                    </a:lnTo>
                    <a:lnTo>
                      <a:pt x="23" y="5"/>
                    </a:lnTo>
                    <a:lnTo>
                      <a:pt x="21" y="4"/>
                    </a:lnTo>
                    <a:lnTo>
                      <a:pt x="18" y="2"/>
                    </a:lnTo>
                    <a:lnTo>
                      <a:pt x="16" y="1"/>
                    </a:lnTo>
                    <a:lnTo>
                      <a:pt x="13" y="0"/>
                    </a:lnTo>
                    <a:lnTo>
                      <a:pt x="10" y="1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4" y="5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20"/>
                    </a:lnTo>
                    <a:lnTo>
                      <a:pt x="1" y="23"/>
                    </a:lnTo>
                    <a:lnTo>
                      <a:pt x="2" y="26"/>
                    </a:lnTo>
                    <a:lnTo>
                      <a:pt x="4" y="29"/>
                    </a:lnTo>
                    <a:lnTo>
                      <a:pt x="6" y="30"/>
                    </a:lnTo>
                    <a:lnTo>
                      <a:pt x="8" y="31"/>
                    </a:lnTo>
                    <a:lnTo>
                      <a:pt x="10" y="32"/>
                    </a:lnTo>
                    <a:lnTo>
                      <a:pt x="13" y="32"/>
                    </a:lnTo>
                    <a:lnTo>
                      <a:pt x="16" y="32"/>
                    </a:lnTo>
                    <a:lnTo>
                      <a:pt x="18" y="31"/>
                    </a:lnTo>
                    <a:lnTo>
                      <a:pt x="21" y="30"/>
                    </a:lnTo>
                    <a:lnTo>
                      <a:pt x="23" y="29"/>
                    </a:lnTo>
                    <a:lnTo>
                      <a:pt x="24" y="26"/>
                    </a:lnTo>
                    <a:lnTo>
                      <a:pt x="26" y="23"/>
                    </a:lnTo>
                    <a:lnTo>
                      <a:pt x="26" y="20"/>
                    </a:lnTo>
                    <a:lnTo>
                      <a:pt x="27" y="17"/>
                    </a:lnTo>
                    <a:close/>
                  </a:path>
                </a:pathLst>
              </a:custGeom>
              <a:solidFill>
                <a:srgbClr val="FDF8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7" name="Freeform 46">
                <a:extLst>
                  <a:ext uri="{FF2B5EF4-FFF2-40B4-BE49-F238E27FC236}">
                    <a16:creationId xmlns:a16="http://schemas.microsoft.com/office/drawing/2014/main" id="{322A332A-5F0C-BAB6-5856-7CEEC95A610E}"/>
                  </a:ext>
                </a:extLst>
              </p:cNvPr>
              <p:cNvSpPr/>
              <p:nvPr/>
            </p:nvSpPr>
            <p:spPr bwMode="auto">
              <a:xfrm>
                <a:off x="1160" y="2658"/>
                <a:ext cx="3" cy="3"/>
              </a:xfrm>
              <a:custGeom>
                <a:gdLst>
                  <a:gd name="T0" fmla="*/ 18 w 18"/>
                  <a:gd name="T1" fmla="*/ 11 h 22"/>
                  <a:gd name="T2" fmla="*/ 18 w 18"/>
                  <a:gd name="T3" fmla="*/ 8 h 22"/>
                  <a:gd name="T4" fmla="*/ 17 w 18"/>
                  <a:gd name="T5" fmla="*/ 6 h 22"/>
                  <a:gd name="T6" fmla="*/ 17 w 18"/>
                  <a:gd name="T7" fmla="*/ 5 h 22"/>
                  <a:gd name="T8" fmla="*/ 15 w 18"/>
                  <a:gd name="T9" fmla="*/ 4 h 22"/>
                  <a:gd name="T10" fmla="*/ 14 w 18"/>
                  <a:gd name="T11" fmla="*/ 2 h 22"/>
                  <a:gd name="T12" fmla="*/ 13 w 18"/>
                  <a:gd name="T13" fmla="*/ 1 h 22"/>
                  <a:gd name="T14" fmla="*/ 11 w 18"/>
                  <a:gd name="T15" fmla="*/ 0 h 22"/>
                  <a:gd name="T16" fmla="*/ 9 w 18"/>
                  <a:gd name="T17" fmla="*/ 0 h 22"/>
                  <a:gd name="T18" fmla="*/ 7 w 18"/>
                  <a:gd name="T19" fmla="*/ 0 h 22"/>
                  <a:gd name="T20" fmla="*/ 6 w 18"/>
                  <a:gd name="T21" fmla="*/ 1 h 22"/>
                  <a:gd name="T22" fmla="*/ 4 w 18"/>
                  <a:gd name="T23" fmla="*/ 2 h 22"/>
                  <a:gd name="T24" fmla="*/ 3 w 18"/>
                  <a:gd name="T25" fmla="*/ 4 h 22"/>
                  <a:gd name="T26" fmla="*/ 2 w 18"/>
                  <a:gd name="T27" fmla="*/ 5 h 22"/>
                  <a:gd name="T28" fmla="*/ 1 w 18"/>
                  <a:gd name="T29" fmla="*/ 6 h 22"/>
                  <a:gd name="T30" fmla="*/ 0 w 18"/>
                  <a:gd name="T31" fmla="*/ 8 h 22"/>
                  <a:gd name="T32" fmla="*/ 0 w 18"/>
                  <a:gd name="T33" fmla="*/ 11 h 22"/>
                  <a:gd name="T34" fmla="*/ 0 w 18"/>
                  <a:gd name="T35" fmla="*/ 13 h 22"/>
                  <a:gd name="T36" fmla="*/ 1 w 18"/>
                  <a:gd name="T37" fmla="*/ 14 h 22"/>
                  <a:gd name="T38" fmla="*/ 2 w 18"/>
                  <a:gd name="T39" fmla="*/ 17 h 22"/>
                  <a:gd name="T40" fmla="*/ 3 w 18"/>
                  <a:gd name="T41" fmla="*/ 18 h 22"/>
                  <a:gd name="T42" fmla="*/ 4 w 18"/>
                  <a:gd name="T43" fmla="*/ 19 h 22"/>
                  <a:gd name="T44" fmla="*/ 6 w 18"/>
                  <a:gd name="T45" fmla="*/ 20 h 22"/>
                  <a:gd name="T46" fmla="*/ 7 w 18"/>
                  <a:gd name="T47" fmla="*/ 22 h 22"/>
                  <a:gd name="T48" fmla="*/ 9 w 18"/>
                  <a:gd name="T49" fmla="*/ 22 h 22"/>
                  <a:gd name="T50" fmla="*/ 11 w 18"/>
                  <a:gd name="T51" fmla="*/ 22 h 22"/>
                  <a:gd name="T52" fmla="*/ 13 w 18"/>
                  <a:gd name="T53" fmla="*/ 20 h 22"/>
                  <a:gd name="T54" fmla="*/ 14 w 18"/>
                  <a:gd name="T55" fmla="*/ 19 h 22"/>
                  <a:gd name="T56" fmla="*/ 15 w 18"/>
                  <a:gd name="T57" fmla="*/ 18 h 22"/>
                  <a:gd name="T58" fmla="*/ 17 w 18"/>
                  <a:gd name="T59" fmla="*/ 17 h 22"/>
                  <a:gd name="T60" fmla="*/ 17 w 18"/>
                  <a:gd name="T61" fmla="*/ 14 h 22"/>
                  <a:gd name="T62" fmla="*/ 18 w 18"/>
                  <a:gd name="T63" fmla="*/ 13 h 22"/>
                  <a:gd name="T64" fmla="*/ 18 w 18"/>
                  <a:gd name="T65" fmla="*/ 11 h 2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8" h="22">
                    <a:moveTo>
                      <a:pt x="18" y="11"/>
                    </a:moveTo>
                    <a:lnTo>
                      <a:pt x="18" y="8"/>
                    </a:lnTo>
                    <a:lnTo>
                      <a:pt x="17" y="6"/>
                    </a:lnTo>
                    <a:lnTo>
                      <a:pt x="17" y="5"/>
                    </a:lnTo>
                    <a:lnTo>
                      <a:pt x="15" y="4"/>
                    </a:lnTo>
                    <a:lnTo>
                      <a:pt x="14" y="2"/>
                    </a:lnTo>
                    <a:lnTo>
                      <a:pt x="13" y="1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4" y="2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1" y="14"/>
                    </a:lnTo>
                    <a:lnTo>
                      <a:pt x="2" y="17"/>
                    </a:lnTo>
                    <a:lnTo>
                      <a:pt x="3" y="18"/>
                    </a:lnTo>
                    <a:lnTo>
                      <a:pt x="4" y="19"/>
                    </a:lnTo>
                    <a:lnTo>
                      <a:pt x="6" y="20"/>
                    </a:lnTo>
                    <a:lnTo>
                      <a:pt x="7" y="22"/>
                    </a:lnTo>
                    <a:lnTo>
                      <a:pt x="9" y="22"/>
                    </a:lnTo>
                    <a:lnTo>
                      <a:pt x="11" y="22"/>
                    </a:lnTo>
                    <a:lnTo>
                      <a:pt x="13" y="20"/>
                    </a:lnTo>
                    <a:lnTo>
                      <a:pt x="14" y="19"/>
                    </a:lnTo>
                    <a:lnTo>
                      <a:pt x="15" y="18"/>
                    </a:lnTo>
                    <a:lnTo>
                      <a:pt x="17" y="17"/>
                    </a:lnTo>
                    <a:lnTo>
                      <a:pt x="17" y="14"/>
                    </a:lnTo>
                    <a:lnTo>
                      <a:pt x="18" y="13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DFA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8" name="Freeform 47">
                <a:extLst>
                  <a:ext uri="{FF2B5EF4-FFF2-40B4-BE49-F238E27FC236}">
                    <a16:creationId xmlns:a16="http://schemas.microsoft.com/office/drawing/2014/main" id="{019DC34F-0EE7-8A2E-422F-3578A22ABF9D}"/>
                  </a:ext>
                </a:extLst>
              </p:cNvPr>
              <p:cNvSpPr/>
              <p:nvPr/>
            </p:nvSpPr>
            <p:spPr bwMode="auto">
              <a:xfrm>
                <a:off x="1161" y="2658"/>
                <a:ext cx="2" cy="2"/>
              </a:xfrm>
              <a:custGeom>
                <a:gdLst>
                  <a:gd name="T0" fmla="*/ 9 w 9"/>
                  <a:gd name="T1" fmla="*/ 6 h 11"/>
                  <a:gd name="T2" fmla="*/ 9 w 9"/>
                  <a:gd name="T3" fmla="*/ 5 h 11"/>
                  <a:gd name="T4" fmla="*/ 8 w 9"/>
                  <a:gd name="T5" fmla="*/ 3 h 11"/>
                  <a:gd name="T6" fmla="*/ 8 w 9"/>
                  <a:gd name="T7" fmla="*/ 2 h 11"/>
                  <a:gd name="T8" fmla="*/ 7 w 9"/>
                  <a:gd name="T9" fmla="*/ 2 h 11"/>
                  <a:gd name="T10" fmla="*/ 7 w 9"/>
                  <a:gd name="T11" fmla="*/ 1 h 11"/>
                  <a:gd name="T12" fmla="*/ 6 w 9"/>
                  <a:gd name="T13" fmla="*/ 1 h 11"/>
                  <a:gd name="T14" fmla="*/ 5 w 9"/>
                  <a:gd name="T15" fmla="*/ 1 h 11"/>
                  <a:gd name="T16" fmla="*/ 4 w 9"/>
                  <a:gd name="T17" fmla="*/ 0 h 11"/>
                  <a:gd name="T18" fmla="*/ 3 w 9"/>
                  <a:gd name="T19" fmla="*/ 1 h 11"/>
                  <a:gd name="T20" fmla="*/ 2 w 9"/>
                  <a:gd name="T21" fmla="*/ 1 h 11"/>
                  <a:gd name="T22" fmla="*/ 2 w 9"/>
                  <a:gd name="T23" fmla="*/ 1 h 11"/>
                  <a:gd name="T24" fmla="*/ 1 w 9"/>
                  <a:gd name="T25" fmla="*/ 2 h 11"/>
                  <a:gd name="T26" fmla="*/ 0 w 9"/>
                  <a:gd name="T27" fmla="*/ 2 h 11"/>
                  <a:gd name="T28" fmla="*/ 0 w 9"/>
                  <a:gd name="T29" fmla="*/ 3 h 11"/>
                  <a:gd name="T30" fmla="*/ 0 w 9"/>
                  <a:gd name="T31" fmla="*/ 5 h 11"/>
                  <a:gd name="T32" fmla="*/ 0 w 9"/>
                  <a:gd name="T33" fmla="*/ 6 h 11"/>
                  <a:gd name="T34" fmla="*/ 0 w 9"/>
                  <a:gd name="T35" fmla="*/ 7 h 11"/>
                  <a:gd name="T36" fmla="*/ 0 w 9"/>
                  <a:gd name="T37" fmla="*/ 8 h 11"/>
                  <a:gd name="T38" fmla="*/ 0 w 9"/>
                  <a:gd name="T39" fmla="*/ 8 h 11"/>
                  <a:gd name="T40" fmla="*/ 1 w 9"/>
                  <a:gd name="T41" fmla="*/ 9 h 11"/>
                  <a:gd name="T42" fmla="*/ 2 w 9"/>
                  <a:gd name="T43" fmla="*/ 11 h 11"/>
                  <a:gd name="T44" fmla="*/ 2 w 9"/>
                  <a:gd name="T45" fmla="*/ 11 h 11"/>
                  <a:gd name="T46" fmla="*/ 3 w 9"/>
                  <a:gd name="T47" fmla="*/ 11 h 11"/>
                  <a:gd name="T48" fmla="*/ 4 w 9"/>
                  <a:gd name="T49" fmla="*/ 11 h 11"/>
                  <a:gd name="T50" fmla="*/ 5 w 9"/>
                  <a:gd name="T51" fmla="*/ 11 h 11"/>
                  <a:gd name="T52" fmla="*/ 6 w 9"/>
                  <a:gd name="T53" fmla="*/ 11 h 11"/>
                  <a:gd name="T54" fmla="*/ 7 w 9"/>
                  <a:gd name="T55" fmla="*/ 11 h 11"/>
                  <a:gd name="T56" fmla="*/ 7 w 9"/>
                  <a:gd name="T57" fmla="*/ 9 h 11"/>
                  <a:gd name="T58" fmla="*/ 8 w 9"/>
                  <a:gd name="T59" fmla="*/ 8 h 11"/>
                  <a:gd name="T60" fmla="*/ 8 w 9"/>
                  <a:gd name="T61" fmla="*/ 8 h 11"/>
                  <a:gd name="T62" fmla="*/ 9 w 9"/>
                  <a:gd name="T63" fmla="*/ 7 h 11"/>
                  <a:gd name="T64" fmla="*/ 9 w 9"/>
                  <a:gd name="T65" fmla="*/ 6 h 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" h="11">
                    <a:moveTo>
                      <a:pt x="9" y="6"/>
                    </a:moveTo>
                    <a:lnTo>
                      <a:pt x="9" y="5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3" y="11"/>
                    </a:lnTo>
                    <a:lnTo>
                      <a:pt x="4" y="11"/>
                    </a:lnTo>
                    <a:lnTo>
                      <a:pt x="5" y="11"/>
                    </a:lnTo>
                    <a:lnTo>
                      <a:pt x="6" y="11"/>
                    </a:lnTo>
                    <a:lnTo>
                      <a:pt x="7" y="11"/>
                    </a:lnTo>
                    <a:lnTo>
                      <a:pt x="7" y="9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9" y="7"/>
                    </a:lnTo>
                    <a:lnTo>
                      <a:pt x="9" y="6"/>
                    </a:lnTo>
                    <a:close/>
                  </a:path>
                </a:pathLst>
              </a:custGeom>
              <a:solidFill>
                <a:srgbClr val="FEFE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9" name="Freeform 48">
                <a:extLst>
                  <a:ext uri="{FF2B5EF4-FFF2-40B4-BE49-F238E27FC236}">
                    <a16:creationId xmlns:a16="http://schemas.microsoft.com/office/drawing/2014/main" id="{17D94460-8574-E2E8-27EE-8041CE4B44D8}"/>
                  </a:ext>
                </a:extLst>
              </p:cNvPr>
              <p:cNvSpPr/>
              <p:nvPr/>
            </p:nvSpPr>
            <p:spPr bwMode="auto">
              <a:xfrm>
                <a:off x="1043" y="2596"/>
                <a:ext cx="44" cy="47"/>
              </a:xfrm>
              <a:custGeom>
                <a:gdLst>
                  <a:gd name="T0" fmla="*/ 185 w 220"/>
                  <a:gd name="T1" fmla="*/ 0 h 284"/>
                  <a:gd name="T2" fmla="*/ 0 w 220"/>
                  <a:gd name="T3" fmla="*/ 48 h 284"/>
                  <a:gd name="T4" fmla="*/ 58 w 220"/>
                  <a:gd name="T5" fmla="*/ 260 h 284"/>
                  <a:gd name="T6" fmla="*/ 94 w 220"/>
                  <a:gd name="T7" fmla="*/ 284 h 284"/>
                  <a:gd name="T8" fmla="*/ 220 w 220"/>
                  <a:gd name="T9" fmla="*/ 23 h 284"/>
                  <a:gd name="T10" fmla="*/ 185 w 220"/>
                  <a:gd name="T11" fmla="*/ 0 h 28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0" h="284">
                    <a:moveTo>
                      <a:pt x="185" y="0"/>
                    </a:moveTo>
                    <a:lnTo>
                      <a:pt x="0" y="48"/>
                    </a:lnTo>
                    <a:lnTo>
                      <a:pt x="58" y="260"/>
                    </a:lnTo>
                    <a:lnTo>
                      <a:pt x="94" y="284"/>
                    </a:lnTo>
                    <a:lnTo>
                      <a:pt x="220" y="23"/>
                    </a:lnTo>
                    <a:lnTo>
                      <a:pt x="185" y="0"/>
                    </a:lnTo>
                    <a:close/>
                  </a:path>
                </a:pathLst>
              </a:custGeom>
              <a:solidFill>
                <a:srgbClr val="C2C2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20" name="Freeform 49">
                <a:extLst>
                  <a:ext uri="{FF2B5EF4-FFF2-40B4-BE49-F238E27FC236}">
                    <a16:creationId xmlns:a16="http://schemas.microsoft.com/office/drawing/2014/main" id="{EF505404-DCA7-0D85-951F-6DAEEE4E95A3}"/>
                  </a:ext>
                </a:extLst>
              </p:cNvPr>
              <p:cNvSpPr/>
              <p:nvPr/>
            </p:nvSpPr>
            <p:spPr bwMode="auto">
              <a:xfrm>
                <a:off x="1043" y="2596"/>
                <a:ext cx="44" cy="26"/>
              </a:xfrm>
              <a:custGeom>
                <a:gdLst>
                  <a:gd name="T0" fmla="*/ 186 w 222"/>
                  <a:gd name="T1" fmla="*/ 0 h 157"/>
                  <a:gd name="T2" fmla="*/ 0 w 222"/>
                  <a:gd name="T3" fmla="*/ 48 h 157"/>
                  <a:gd name="T4" fmla="*/ 157 w 222"/>
                  <a:gd name="T5" fmla="*/ 157 h 157"/>
                  <a:gd name="T6" fmla="*/ 222 w 222"/>
                  <a:gd name="T7" fmla="*/ 24 h 157"/>
                  <a:gd name="T8" fmla="*/ 186 w 222"/>
                  <a:gd name="T9" fmla="*/ 0 h 1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1" h="157">
                    <a:moveTo>
                      <a:pt x="186" y="0"/>
                    </a:moveTo>
                    <a:lnTo>
                      <a:pt x="0" y="48"/>
                    </a:lnTo>
                    <a:lnTo>
                      <a:pt x="157" y="157"/>
                    </a:lnTo>
                    <a:lnTo>
                      <a:pt x="222" y="24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EBEC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21" name="Freeform 50">
                <a:extLst>
                  <a:ext uri="{FF2B5EF4-FFF2-40B4-BE49-F238E27FC236}">
                    <a16:creationId xmlns:a16="http://schemas.microsoft.com/office/drawing/2014/main" id="{4C941F6A-0056-04E0-6C56-32AC9ECFA455}"/>
                  </a:ext>
                </a:extLst>
              </p:cNvPr>
              <p:cNvSpPr/>
              <p:nvPr/>
            </p:nvSpPr>
            <p:spPr bwMode="auto">
              <a:xfrm>
                <a:off x="1043" y="2601"/>
                <a:ext cx="13" cy="15"/>
              </a:xfrm>
              <a:custGeom>
                <a:gdLst>
                  <a:gd name="T0" fmla="*/ 63 w 63"/>
                  <a:gd name="T1" fmla="*/ 0 h 89"/>
                  <a:gd name="T2" fmla="*/ 0 w 63"/>
                  <a:gd name="T3" fmla="*/ 16 h 89"/>
                  <a:gd name="T4" fmla="*/ 20 w 63"/>
                  <a:gd name="T5" fmla="*/ 89 h 89"/>
                  <a:gd name="T6" fmla="*/ 63 w 63"/>
                  <a:gd name="T7" fmla="*/ 0 h 8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2" h="89">
                    <a:moveTo>
                      <a:pt x="63" y="0"/>
                    </a:moveTo>
                    <a:lnTo>
                      <a:pt x="0" y="16"/>
                    </a:lnTo>
                    <a:lnTo>
                      <a:pt x="20" y="89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A9A9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22" name="Freeform 51">
                <a:extLst>
                  <a:ext uri="{FF2B5EF4-FFF2-40B4-BE49-F238E27FC236}">
                    <a16:creationId xmlns:a16="http://schemas.microsoft.com/office/drawing/2014/main" id="{3ADD10D0-DD25-04DB-FE77-D878B6237E5A}"/>
                  </a:ext>
                </a:extLst>
              </p:cNvPr>
              <p:cNvSpPr/>
              <p:nvPr/>
            </p:nvSpPr>
            <p:spPr bwMode="auto">
              <a:xfrm>
                <a:off x="1043" y="2601"/>
                <a:ext cx="13" cy="8"/>
              </a:xfrm>
              <a:custGeom>
                <a:gdLst>
                  <a:gd name="T0" fmla="*/ 63 w 63"/>
                  <a:gd name="T1" fmla="*/ 0 h 46"/>
                  <a:gd name="T2" fmla="*/ 0 w 63"/>
                  <a:gd name="T3" fmla="*/ 16 h 46"/>
                  <a:gd name="T4" fmla="*/ 41 w 63"/>
                  <a:gd name="T5" fmla="*/ 46 h 46"/>
                  <a:gd name="T6" fmla="*/ 63 w 63"/>
                  <a:gd name="T7" fmla="*/ 0 h 4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2" h="46">
                    <a:moveTo>
                      <a:pt x="63" y="0"/>
                    </a:moveTo>
                    <a:lnTo>
                      <a:pt x="0" y="16"/>
                    </a:lnTo>
                    <a:lnTo>
                      <a:pt x="41" y="46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DE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23" name="Freeform 52">
                <a:extLst>
                  <a:ext uri="{FF2B5EF4-FFF2-40B4-BE49-F238E27FC236}">
                    <a16:creationId xmlns:a16="http://schemas.microsoft.com/office/drawing/2014/main" id="{DB6F127E-9B29-6E0D-B7CB-C7CDA5EBA095}"/>
                  </a:ext>
                </a:extLst>
              </p:cNvPr>
              <p:cNvSpPr/>
              <p:nvPr/>
            </p:nvSpPr>
            <p:spPr bwMode="auto">
              <a:xfrm>
                <a:off x="1078" y="2596"/>
                <a:ext cx="93" cy="63"/>
              </a:xfrm>
              <a:custGeom>
                <a:gdLst>
                  <a:gd name="T0" fmla="*/ 8 w 463"/>
                  <a:gd name="T1" fmla="*/ 0 h 376"/>
                  <a:gd name="T2" fmla="*/ 0 w 463"/>
                  <a:gd name="T3" fmla="*/ 79 h 376"/>
                  <a:gd name="T4" fmla="*/ 432 w 463"/>
                  <a:gd name="T5" fmla="*/ 376 h 376"/>
                  <a:gd name="T6" fmla="*/ 463 w 463"/>
                  <a:gd name="T7" fmla="*/ 311 h 376"/>
                  <a:gd name="T8" fmla="*/ 8 w 463"/>
                  <a:gd name="T9" fmla="*/ 0 h 37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2" h="376">
                    <a:moveTo>
                      <a:pt x="8" y="0"/>
                    </a:moveTo>
                    <a:lnTo>
                      <a:pt x="0" y="79"/>
                    </a:lnTo>
                    <a:lnTo>
                      <a:pt x="432" y="376"/>
                    </a:lnTo>
                    <a:lnTo>
                      <a:pt x="463" y="31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B5DC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24" name="Freeform 53">
                <a:extLst>
                  <a:ext uri="{FF2B5EF4-FFF2-40B4-BE49-F238E27FC236}">
                    <a16:creationId xmlns:a16="http://schemas.microsoft.com/office/drawing/2014/main" id="{D67E13A4-2D31-6144-576A-6FCBF2692C46}"/>
                  </a:ext>
                </a:extLst>
              </p:cNvPr>
              <p:cNvSpPr/>
              <p:nvPr/>
            </p:nvSpPr>
            <p:spPr bwMode="auto">
              <a:xfrm>
                <a:off x="1065" y="2609"/>
                <a:ext cx="100" cy="72"/>
              </a:xfrm>
              <a:custGeom>
                <a:gdLst>
                  <a:gd name="T0" fmla="*/ 69 w 501"/>
                  <a:gd name="T1" fmla="*/ 0 h 430"/>
                  <a:gd name="T2" fmla="*/ 14 w 501"/>
                  <a:gd name="T3" fmla="*/ 52 h 430"/>
                  <a:gd name="T4" fmla="*/ 0 w 501"/>
                  <a:gd name="T5" fmla="*/ 131 h 430"/>
                  <a:gd name="T6" fmla="*/ 436 w 501"/>
                  <a:gd name="T7" fmla="*/ 430 h 430"/>
                  <a:gd name="T8" fmla="*/ 501 w 501"/>
                  <a:gd name="T9" fmla="*/ 297 h 430"/>
                  <a:gd name="T10" fmla="*/ 69 w 501"/>
                  <a:gd name="T11" fmla="*/ 0 h 4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01" h="430">
                    <a:moveTo>
                      <a:pt x="69" y="0"/>
                    </a:moveTo>
                    <a:lnTo>
                      <a:pt x="14" y="52"/>
                    </a:lnTo>
                    <a:lnTo>
                      <a:pt x="0" y="131"/>
                    </a:lnTo>
                    <a:lnTo>
                      <a:pt x="436" y="430"/>
                    </a:lnTo>
                    <a:lnTo>
                      <a:pt x="501" y="297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25" name="Freeform 54">
                <a:extLst>
                  <a:ext uri="{FF2B5EF4-FFF2-40B4-BE49-F238E27FC236}">
                    <a16:creationId xmlns:a16="http://schemas.microsoft.com/office/drawing/2014/main" id="{3412A06E-EFC6-4FDB-18E0-E30478EF17F2}"/>
                  </a:ext>
                </a:extLst>
              </p:cNvPr>
              <p:cNvSpPr/>
              <p:nvPr/>
            </p:nvSpPr>
            <p:spPr bwMode="auto">
              <a:xfrm>
                <a:off x="1055" y="2630"/>
                <a:ext cx="97" cy="61"/>
              </a:xfrm>
              <a:custGeom>
                <a:gdLst>
                  <a:gd name="T0" fmla="*/ 51 w 487"/>
                  <a:gd name="T1" fmla="*/ 0 h 367"/>
                  <a:gd name="T2" fmla="*/ 0 w 487"/>
                  <a:gd name="T3" fmla="*/ 55 h 367"/>
                  <a:gd name="T4" fmla="*/ 455 w 487"/>
                  <a:gd name="T5" fmla="*/ 367 h 367"/>
                  <a:gd name="T6" fmla="*/ 487 w 487"/>
                  <a:gd name="T7" fmla="*/ 301 h 367"/>
                  <a:gd name="T8" fmla="*/ 51 w 487"/>
                  <a:gd name="T9" fmla="*/ 0 h 36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7" h="367">
                    <a:moveTo>
                      <a:pt x="51" y="0"/>
                    </a:moveTo>
                    <a:lnTo>
                      <a:pt x="0" y="55"/>
                    </a:lnTo>
                    <a:lnTo>
                      <a:pt x="455" y="367"/>
                    </a:lnTo>
                    <a:lnTo>
                      <a:pt x="487" y="301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6EAE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26" name="Freeform 55">
                <a:extLst>
                  <a:ext uri="{FF2B5EF4-FFF2-40B4-BE49-F238E27FC236}">
                    <a16:creationId xmlns:a16="http://schemas.microsoft.com/office/drawing/2014/main" id="{4FE3B22D-E85B-E1C9-9B06-7E11F45CCE79}"/>
                  </a:ext>
                </a:extLst>
              </p:cNvPr>
              <p:cNvSpPr/>
              <p:nvPr/>
            </p:nvSpPr>
            <p:spPr bwMode="auto">
              <a:xfrm>
                <a:off x="1143" y="2647"/>
                <a:ext cx="30" cy="45"/>
              </a:xfrm>
              <a:custGeom>
                <a:gdLst>
                  <a:gd name="T0" fmla="*/ 127 w 147"/>
                  <a:gd name="T1" fmla="*/ 0 h 276"/>
                  <a:gd name="T2" fmla="*/ 147 w 147"/>
                  <a:gd name="T3" fmla="*/ 14 h 276"/>
                  <a:gd name="T4" fmla="*/ 20 w 147"/>
                  <a:gd name="T5" fmla="*/ 276 h 276"/>
                  <a:gd name="T6" fmla="*/ 0 w 147"/>
                  <a:gd name="T7" fmla="*/ 263 h 276"/>
                  <a:gd name="T8" fmla="*/ 127 w 147"/>
                  <a:gd name="T9" fmla="*/ 0 h 27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7" h="276">
                    <a:moveTo>
                      <a:pt x="127" y="0"/>
                    </a:moveTo>
                    <a:lnTo>
                      <a:pt x="147" y="14"/>
                    </a:lnTo>
                    <a:lnTo>
                      <a:pt x="20" y="276"/>
                    </a:lnTo>
                    <a:lnTo>
                      <a:pt x="0" y="263"/>
                    </a:lnTo>
                    <a:lnTo>
                      <a:pt x="127" y="0"/>
                    </a:lnTo>
                    <a:close/>
                  </a:path>
                </a:pathLst>
              </a:custGeom>
              <a:solidFill>
                <a:srgbClr val="C2C1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27" name="Freeform 56">
                <a:extLst>
                  <a:ext uri="{FF2B5EF4-FFF2-40B4-BE49-F238E27FC236}">
                    <a16:creationId xmlns:a16="http://schemas.microsoft.com/office/drawing/2014/main" id="{0B43F6C3-A4EA-F623-8F22-C59ED16ACEED}"/>
                  </a:ext>
                </a:extLst>
              </p:cNvPr>
              <p:cNvSpPr/>
              <p:nvPr/>
            </p:nvSpPr>
            <p:spPr bwMode="auto">
              <a:xfrm>
                <a:off x="1150" y="2647"/>
                <a:ext cx="23" cy="34"/>
              </a:xfrm>
              <a:custGeom>
                <a:gdLst>
                  <a:gd name="T0" fmla="*/ 94 w 114"/>
                  <a:gd name="T1" fmla="*/ 0 h 209"/>
                  <a:gd name="T2" fmla="*/ 114 w 114"/>
                  <a:gd name="T3" fmla="*/ 14 h 209"/>
                  <a:gd name="T4" fmla="*/ 20 w 114"/>
                  <a:gd name="T5" fmla="*/ 209 h 209"/>
                  <a:gd name="T6" fmla="*/ 0 w 114"/>
                  <a:gd name="T7" fmla="*/ 195 h 209"/>
                  <a:gd name="T8" fmla="*/ 94 w 114"/>
                  <a:gd name="T9" fmla="*/ 0 h 20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4" h="209">
                    <a:moveTo>
                      <a:pt x="94" y="0"/>
                    </a:moveTo>
                    <a:lnTo>
                      <a:pt x="114" y="14"/>
                    </a:lnTo>
                    <a:lnTo>
                      <a:pt x="20" y="209"/>
                    </a:lnTo>
                    <a:lnTo>
                      <a:pt x="0" y="195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FDFC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28" name="Freeform 57">
                <a:extLst>
                  <a:ext uri="{FF2B5EF4-FFF2-40B4-BE49-F238E27FC236}">
                    <a16:creationId xmlns:a16="http://schemas.microsoft.com/office/drawing/2014/main" id="{AC52CE5A-4DA3-B07A-EA15-1942B3B58E17}"/>
                  </a:ext>
                </a:extLst>
              </p:cNvPr>
              <p:cNvSpPr/>
              <p:nvPr/>
            </p:nvSpPr>
            <p:spPr bwMode="auto">
              <a:xfrm>
                <a:off x="1162" y="2647"/>
                <a:ext cx="11" cy="13"/>
              </a:xfrm>
              <a:custGeom>
                <a:gdLst>
                  <a:gd name="T0" fmla="*/ 31 w 51"/>
                  <a:gd name="T1" fmla="*/ 0 h 78"/>
                  <a:gd name="T2" fmla="*/ 51 w 51"/>
                  <a:gd name="T3" fmla="*/ 14 h 78"/>
                  <a:gd name="T4" fmla="*/ 21 w 51"/>
                  <a:gd name="T5" fmla="*/ 78 h 78"/>
                  <a:gd name="T6" fmla="*/ 0 w 51"/>
                  <a:gd name="T7" fmla="*/ 65 h 78"/>
                  <a:gd name="T8" fmla="*/ 31 w 51"/>
                  <a:gd name="T9" fmla="*/ 0 h 7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78">
                    <a:moveTo>
                      <a:pt x="31" y="0"/>
                    </a:moveTo>
                    <a:lnTo>
                      <a:pt x="51" y="14"/>
                    </a:lnTo>
                    <a:lnTo>
                      <a:pt x="21" y="78"/>
                    </a:lnTo>
                    <a:lnTo>
                      <a:pt x="0" y="6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FEFE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0" name="Group 5">
              <a:extLst>
                <a:ext uri="{FF2B5EF4-FFF2-40B4-BE49-F238E27FC236}">
                  <a16:creationId xmlns:a16="http://schemas.microsoft.com/office/drawing/2014/main" id="{C6BCD17F-F761-815A-675F-8DCDE2A08451}"/>
                </a:ext>
              </a:extLst>
            </p:cNvPr>
            <p:cNvGrpSpPr/>
            <p:nvPr/>
          </p:nvGrpSpPr>
          <p:grpSpPr>
            <a:xfrm rot="17176774">
              <a:off x="4224050" y="4968221"/>
              <a:ext cx="342162" cy="308029"/>
              <a:chOff x="1043" y="2596"/>
              <a:chExt cx="142" cy="99"/>
            </a:xfrm>
          </p:grpSpPr>
          <p:sp>
            <p:nvSpPr>
              <p:cNvPr id="498" name="Freeform 6">
                <a:extLst>
                  <a:ext uri="{FF2B5EF4-FFF2-40B4-BE49-F238E27FC236}">
                    <a16:creationId xmlns:a16="http://schemas.microsoft.com/office/drawing/2014/main" id="{06C5BB42-46CD-0D9C-2D63-3B1DA8537670}"/>
                  </a:ext>
                </a:extLst>
              </p:cNvPr>
              <p:cNvSpPr/>
              <p:nvPr/>
            </p:nvSpPr>
            <p:spPr bwMode="auto">
              <a:xfrm>
                <a:off x="1149" y="2693"/>
                <a:ext cx="12" cy="2"/>
              </a:xfrm>
              <a:custGeom>
                <a:gdLst>
                  <a:gd name="T0" fmla="*/ 63 w 63"/>
                  <a:gd name="T1" fmla="*/ 14 h 14"/>
                  <a:gd name="T2" fmla="*/ 55 w 63"/>
                  <a:gd name="T3" fmla="*/ 14 h 14"/>
                  <a:gd name="T4" fmla="*/ 48 w 63"/>
                  <a:gd name="T5" fmla="*/ 14 h 14"/>
                  <a:gd name="T6" fmla="*/ 40 w 63"/>
                  <a:gd name="T7" fmla="*/ 14 h 14"/>
                  <a:gd name="T8" fmla="*/ 31 w 63"/>
                  <a:gd name="T9" fmla="*/ 11 h 14"/>
                  <a:gd name="T10" fmla="*/ 23 w 63"/>
                  <a:gd name="T11" fmla="*/ 10 h 14"/>
                  <a:gd name="T12" fmla="*/ 16 w 63"/>
                  <a:gd name="T13" fmla="*/ 8 h 14"/>
                  <a:gd name="T14" fmla="*/ 8 w 63"/>
                  <a:gd name="T15" fmla="*/ 4 h 14"/>
                  <a:gd name="T16" fmla="*/ 0 w 63"/>
                  <a:gd name="T17" fmla="*/ 0 h 14"/>
                  <a:gd name="T18" fmla="*/ 8 w 63"/>
                  <a:gd name="T19" fmla="*/ 3 h 14"/>
                  <a:gd name="T20" fmla="*/ 15 w 63"/>
                  <a:gd name="T21" fmla="*/ 6 h 14"/>
                  <a:gd name="T22" fmla="*/ 23 w 63"/>
                  <a:gd name="T23" fmla="*/ 8 h 14"/>
                  <a:gd name="T24" fmla="*/ 30 w 63"/>
                  <a:gd name="T25" fmla="*/ 10 h 14"/>
                  <a:gd name="T26" fmla="*/ 39 w 63"/>
                  <a:gd name="T27" fmla="*/ 11 h 14"/>
                  <a:gd name="T28" fmla="*/ 47 w 63"/>
                  <a:gd name="T29" fmla="*/ 12 h 14"/>
                  <a:gd name="T30" fmla="*/ 55 w 63"/>
                  <a:gd name="T31" fmla="*/ 14 h 14"/>
                  <a:gd name="T32" fmla="*/ 63 w 63"/>
                  <a:gd name="T33" fmla="*/ 14 h 1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2" h="14">
                    <a:moveTo>
                      <a:pt x="63" y="14"/>
                    </a:moveTo>
                    <a:lnTo>
                      <a:pt x="55" y="14"/>
                    </a:lnTo>
                    <a:lnTo>
                      <a:pt x="48" y="14"/>
                    </a:lnTo>
                    <a:lnTo>
                      <a:pt x="40" y="14"/>
                    </a:lnTo>
                    <a:lnTo>
                      <a:pt x="31" y="11"/>
                    </a:lnTo>
                    <a:lnTo>
                      <a:pt x="23" y="10"/>
                    </a:lnTo>
                    <a:lnTo>
                      <a:pt x="16" y="8"/>
                    </a:lnTo>
                    <a:lnTo>
                      <a:pt x="8" y="4"/>
                    </a:lnTo>
                    <a:lnTo>
                      <a:pt x="0" y="0"/>
                    </a:lnTo>
                    <a:lnTo>
                      <a:pt x="8" y="3"/>
                    </a:lnTo>
                    <a:lnTo>
                      <a:pt x="15" y="6"/>
                    </a:lnTo>
                    <a:lnTo>
                      <a:pt x="23" y="8"/>
                    </a:lnTo>
                    <a:lnTo>
                      <a:pt x="30" y="10"/>
                    </a:lnTo>
                    <a:lnTo>
                      <a:pt x="39" y="11"/>
                    </a:lnTo>
                    <a:lnTo>
                      <a:pt x="47" y="12"/>
                    </a:lnTo>
                    <a:lnTo>
                      <a:pt x="55" y="14"/>
                    </a:lnTo>
                    <a:lnTo>
                      <a:pt x="63" y="14"/>
                    </a:lnTo>
                    <a:close/>
                  </a:path>
                </a:pathLst>
              </a:custGeom>
              <a:solidFill>
                <a:srgbClr val="F0A7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0" name="Freeform 7">
                <a:extLst>
                  <a:ext uri="{FF2B5EF4-FFF2-40B4-BE49-F238E27FC236}">
                    <a16:creationId xmlns:a16="http://schemas.microsoft.com/office/drawing/2014/main" id="{4E02F0C4-22C2-140C-61CF-6DE60A15A13D}"/>
                  </a:ext>
                </a:extLst>
              </p:cNvPr>
              <p:cNvSpPr/>
              <p:nvPr/>
            </p:nvSpPr>
            <p:spPr bwMode="auto">
              <a:xfrm>
                <a:off x="1143" y="2689"/>
                <a:ext cx="26" cy="6"/>
              </a:xfrm>
              <a:custGeom>
                <a:gdLst>
                  <a:gd name="T0" fmla="*/ 129 w 129"/>
                  <a:gd name="T1" fmla="*/ 28 h 38"/>
                  <a:gd name="T2" fmla="*/ 116 w 129"/>
                  <a:gd name="T3" fmla="*/ 33 h 38"/>
                  <a:gd name="T4" fmla="*/ 102 w 129"/>
                  <a:gd name="T5" fmla="*/ 36 h 38"/>
                  <a:gd name="T6" fmla="*/ 89 w 129"/>
                  <a:gd name="T7" fmla="*/ 38 h 38"/>
                  <a:gd name="T8" fmla="*/ 75 w 129"/>
                  <a:gd name="T9" fmla="*/ 38 h 38"/>
                  <a:gd name="T10" fmla="*/ 60 w 129"/>
                  <a:gd name="T11" fmla="*/ 35 h 38"/>
                  <a:gd name="T12" fmla="*/ 47 w 129"/>
                  <a:gd name="T13" fmla="*/ 32 h 38"/>
                  <a:gd name="T14" fmla="*/ 33 w 129"/>
                  <a:gd name="T15" fmla="*/ 26 h 38"/>
                  <a:gd name="T16" fmla="*/ 20 w 129"/>
                  <a:gd name="T17" fmla="*/ 18 h 38"/>
                  <a:gd name="T18" fmla="*/ 18 w 129"/>
                  <a:gd name="T19" fmla="*/ 16 h 38"/>
                  <a:gd name="T20" fmla="*/ 15 w 129"/>
                  <a:gd name="T21" fmla="*/ 14 h 38"/>
                  <a:gd name="T22" fmla="*/ 12 w 129"/>
                  <a:gd name="T23" fmla="*/ 11 h 38"/>
                  <a:gd name="T24" fmla="*/ 10 w 129"/>
                  <a:gd name="T25" fmla="*/ 10 h 38"/>
                  <a:gd name="T26" fmla="*/ 7 w 129"/>
                  <a:gd name="T27" fmla="*/ 8 h 38"/>
                  <a:gd name="T28" fmla="*/ 5 w 129"/>
                  <a:gd name="T29" fmla="*/ 5 h 38"/>
                  <a:gd name="T30" fmla="*/ 2 w 129"/>
                  <a:gd name="T31" fmla="*/ 3 h 38"/>
                  <a:gd name="T32" fmla="*/ 0 w 129"/>
                  <a:gd name="T33" fmla="*/ 0 h 38"/>
                  <a:gd name="T34" fmla="*/ 10 w 129"/>
                  <a:gd name="T35" fmla="*/ 8 h 38"/>
                  <a:gd name="T36" fmla="*/ 21 w 129"/>
                  <a:gd name="T37" fmla="*/ 14 h 38"/>
                  <a:gd name="T38" fmla="*/ 32 w 129"/>
                  <a:gd name="T39" fmla="*/ 20 h 38"/>
                  <a:gd name="T40" fmla="*/ 44 w 129"/>
                  <a:gd name="T41" fmla="*/ 23 h 38"/>
                  <a:gd name="T42" fmla="*/ 56 w 129"/>
                  <a:gd name="T43" fmla="*/ 27 h 38"/>
                  <a:gd name="T44" fmla="*/ 69 w 129"/>
                  <a:gd name="T45" fmla="*/ 30 h 38"/>
                  <a:gd name="T46" fmla="*/ 81 w 129"/>
                  <a:gd name="T47" fmla="*/ 32 h 38"/>
                  <a:gd name="T48" fmla="*/ 94 w 129"/>
                  <a:gd name="T49" fmla="*/ 33 h 38"/>
                  <a:gd name="T50" fmla="*/ 99 w 129"/>
                  <a:gd name="T51" fmla="*/ 32 h 38"/>
                  <a:gd name="T52" fmla="*/ 103 w 129"/>
                  <a:gd name="T53" fmla="*/ 32 h 38"/>
                  <a:gd name="T54" fmla="*/ 107 w 129"/>
                  <a:gd name="T55" fmla="*/ 32 h 38"/>
                  <a:gd name="T56" fmla="*/ 112 w 129"/>
                  <a:gd name="T57" fmla="*/ 32 h 38"/>
                  <a:gd name="T58" fmla="*/ 116 w 129"/>
                  <a:gd name="T59" fmla="*/ 30 h 38"/>
                  <a:gd name="T60" fmla="*/ 120 w 129"/>
                  <a:gd name="T61" fmla="*/ 30 h 38"/>
                  <a:gd name="T62" fmla="*/ 124 w 129"/>
                  <a:gd name="T63" fmla="*/ 29 h 38"/>
                  <a:gd name="T64" fmla="*/ 129 w 129"/>
                  <a:gd name="T65" fmla="*/ 28 h 3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9" h="38">
                    <a:moveTo>
                      <a:pt x="129" y="28"/>
                    </a:moveTo>
                    <a:lnTo>
                      <a:pt x="116" y="33"/>
                    </a:lnTo>
                    <a:lnTo>
                      <a:pt x="102" y="36"/>
                    </a:lnTo>
                    <a:lnTo>
                      <a:pt x="89" y="38"/>
                    </a:lnTo>
                    <a:lnTo>
                      <a:pt x="75" y="38"/>
                    </a:lnTo>
                    <a:lnTo>
                      <a:pt x="60" y="35"/>
                    </a:lnTo>
                    <a:lnTo>
                      <a:pt x="47" y="32"/>
                    </a:lnTo>
                    <a:lnTo>
                      <a:pt x="33" y="26"/>
                    </a:lnTo>
                    <a:lnTo>
                      <a:pt x="20" y="18"/>
                    </a:lnTo>
                    <a:lnTo>
                      <a:pt x="18" y="16"/>
                    </a:lnTo>
                    <a:lnTo>
                      <a:pt x="15" y="14"/>
                    </a:lnTo>
                    <a:lnTo>
                      <a:pt x="12" y="11"/>
                    </a:lnTo>
                    <a:lnTo>
                      <a:pt x="10" y="10"/>
                    </a:lnTo>
                    <a:lnTo>
                      <a:pt x="7" y="8"/>
                    </a:lnTo>
                    <a:lnTo>
                      <a:pt x="5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10" y="8"/>
                    </a:lnTo>
                    <a:lnTo>
                      <a:pt x="21" y="14"/>
                    </a:lnTo>
                    <a:lnTo>
                      <a:pt x="32" y="20"/>
                    </a:lnTo>
                    <a:lnTo>
                      <a:pt x="44" y="23"/>
                    </a:lnTo>
                    <a:lnTo>
                      <a:pt x="56" y="27"/>
                    </a:lnTo>
                    <a:lnTo>
                      <a:pt x="69" y="30"/>
                    </a:lnTo>
                    <a:lnTo>
                      <a:pt x="81" y="32"/>
                    </a:lnTo>
                    <a:lnTo>
                      <a:pt x="94" y="33"/>
                    </a:lnTo>
                    <a:lnTo>
                      <a:pt x="99" y="32"/>
                    </a:lnTo>
                    <a:lnTo>
                      <a:pt x="103" y="32"/>
                    </a:lnTo>
                    <a:lnTo>
                      <a:pt x="107" y="32"/>
                    </a:lnTo>
                    <a:lnTo>
                      <a:pt x="112" y="32"/>
                    </a:lnTo>
                    <a:lnTo>
                      <a:pt x="116" y="30"/>
                    </a:lnTo>
                    <a:lnTo>
                      <a:pt x="120" y="30"/>
                    </a:lnTo>
                    <a:lnTo>
                      <a:pt x="124" y="29"/>
                    </a:lnTo>
                    <a:lnTo>
                      <a:pt x="129" y="28"/>
                    </a:lnTo>
                    <a:close/>
                  </a:path>
                </a:pathLst>
              </a:custGeom>
              <a:solidFill>
                <a:srgbClr val="F1AA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1" name="Freeform 8">
                <a:extLst>
                  <a:ext uri="{FF2B5EF4-FFF2-40B4-BE49-F238E27FC236}">
                    <a16:creationId xmlns:a16="http://schemas.microsoft.com/office/drawing/2014/main" id="{0E5812BE-DEFE-6364-A2CF-9B709051D0CB}"/>
                  </a:ext>
                </a:extLst>
              </p:cNvPr>
              <p:cNvSpPr/>
              <p:nvPr/>
            </p:nvSpPr>
            <p:spPr bwMode="auto">
              <a:xfrm>
                <a:off x="1140" y="2685"/>
                <a:ext cx="33" cy="10"/>
              </a:xfrm>
              <a:custGeom>
                <a:gdLst>
                  <a:gd name="T0" fmla="*/ 47 w 166"/>
                  <a:gd name="T1" fmla="*/ 45 h 59"/>
                  <a:gd name="T2" fmla="*/ 54 w 166"/>
                  <a:gd name="T3" fmla="*/ 48 h 59"/>
                  <a:gd name="T4" fmla="*/ 61 w 166"/>
                  <a:gd name="T5" fmla="*/ 51 h 59"/>
                  <a:gd name="T6" fmla="*/ 69 w 166"/>
                  <a:gd name="T7" fmla="*/ 53 h 59"/>
                  <a:gd name="T8" fmla="*/ 76 w 166"/>
                  <a:gd name="T9" fmla="*/ 55 h 59"/>
                  <a:gd name="T10" fmla="*/ 85 w 166"/>
                  <a:gd name="T11" fmla="*/ 56 h 59"/>
                  <a:gd name="T12" fmla="*/ 93 w 166"/>
                  <a:gd name="T13" fmla="*/ 57 h 59"/>
                  <a:gd name="T14" fmla="*/ 101 w 166"/>
                  <a:gd name="T15" fmla="*/ 59 h 59"/>
                  <a:gd name="T16" fmla="*/ 109 w 166"/>
                  <a:gd name="T17" fmla="*/ 59 h 59"/>
                  <a:gd name="T18" fmla="*/ 117 w 166"/>
                  <a:gd name="T19" fmla="*/ 57 h 59"/>
                  <a:gd name="T20" fmla="*/ 124 w 166"/>
                  <a:gd name="T21" fmla="*/ 56 h 59"/>
                  <a:gd name="T22" fmla="*/ 131 w 166"/>
                  <a:gd name="T23" fmla="*/ 54 h 59"/>
                  <a:gd name="T24" fmla="*/ 139 w 166"/>
                  <a:gd name="T25" fmla="*/ 51 h 59"/>
                  <a:gd name="T26" fmla="*/ 146 w 166"/>
                  <a:gd name="T27" fmla="*/ 49 h 59"/>
                  <a:gd name="T28" fmla="*/ 153 w 166"/>
                  <a:gd name="T29" fmla="*/ 45 h 59"/>
                  <a:gd name="T30" fmla="*/ 159 w 166"/>
                  <a:gd name="T31" fmla="*/ 41 h 59"/>
                  <a:gd name="T32" fmla="*/ 166 w 166"/>
                  <a:gd name="T33" fmla="*/ 37 h 59"/>
                  <a:gd name="T34" fmla="*/ 159 w 166"/>
                  <a:gd name="T35" fmla="*/ 39 h 59"/>
                  <a:gd name="T36" fmla="*/ 152 w 166"/>
                  <a:gd name="T37" fmla="*/ 42 h 59"/>
                  <a:gd name="T38" fmla="*/ 146 w 166"/>
                  <a:gd name="T39" fmla="*/ 43 h 59"/>
                  <a:gd name="T40" fmla="*/ 139 w 166"/>
                  <a:gd name="T41" fmla="*/ 45 h 59"/>
                  <a:gd name="T42" fmla="*/ 132 w 166"/>
                  <a:gd name="T43" fmla="*/ 47 h 59"/>
                  <a:gd name="T44" fmla="*/ 125 w 166"/>
                  <a:gd name="T45" fmla="*/ 47 h 59"/>
                  <a:gd name="T46" fmla="*/ 117 w 166"/>
                  <a:gd name="T47" fmla="*/ 48 h 59"/>
                  <a:gd name="T48" fmla="*/ 110 w 166"/>
                  <a:gd name="T49" fmla="*/ 48 h 59"/>
                  <a:gd name="T50" fmla="*/ 95 w 166"/>
                  <a:gd name="T51" fmla="*/ 47 h 59"/>
                  <a:gd name="T52" fmla="*/ 79 w 166"/>
                  <a:gd name="T53" fmla="*/ 44 h 59"/>
                  <a:gd name="T54" fmla="*/ 64 w 166"/>
                  <a:gd name="T55" fmla="*/ 41 h 59"/>
                  <a:gd name="T56" fmla="*/ 50 w 166"/>
                  <a:gd name="T57" fmla="*/ 36 h 59"/>
                  <a:gd name="T58" fmla="*/ 36 w 166"/>
                  <a:gd name="T59" fmla="*/ 29 h 59"/>
                  <a:gd name="T60" fmla="*/ 24 w 166"/>
                  <a:gd name="T61" fmla="*/ 20 h 59"/>
                  <a:gd name="T62" fmla="*/ 11 w 166"/>
                  <a:gd name="T63" fmla="*/ 11 h 59"/>
                  <a:gd name="T64" fmla="*/ 0 w 166"/>
                  <a:gd name="T65" fmla="*/ 0 h 59"/>
                  <a:gd name="T66" fmla="*/ 4 w 166"/>
                  <a:gd name="T67" fmla="*/ 6 h 59"/>
                  <a:gd name="T68" fmla="*/ 8 w 166"/>
                  <a:gd name="T69" fmla="*/ 12 h 59"/>
                  <a:gd name="T70" fmla="*/ 12 w 166"/>
                  <a:gd name="T71" fmla="*/ 17 h 59"/>
                  <a:gd name="T72" fmla="*/ 16 w 166"/>
                  <a:gd name="T73" fmla="*/ 21 h 59"/>
                  <a:gd name="T74" fmla="*/ 21 w 166"/>
                  <a:gd name="T75" fmla="*/ 26 h 59"/>
                  <a:gd name="T76" fmla="*/ 26 w 166"/>
                  <a:gd name="T77" fmla="*/ 31 h 59"/>
                  <a:gd name="T78" fmla="*/ 31 w 166"/>
                  <a:gd name="T79" fmla="*/ 35 h 59"/>
                  <a:gd name="T80" fmla="*/ 36 w 166"/>
                  <a:gd name="T81" fmla="*/ 39 h 59"/>
                  <a:gd name="T82" fmla="*/ 38 w 166"/>
                  <a:gd name="T83" fmla="*/ 39 h 59"/>
                  <a:gd name="T84" fmla="*/ 39 w 166"/>
                  <a:gd name="T85" fmla="*/ 41 h 59"/>
                  <a:gd name="T86" fmla="*/ 40 w 166"/>
                  <a:gd name="T87" fmla="*/ 42 h 59"/>
                  <a:gd name="T88" fmla="*/ 41 w 166"/>
                  <a:gd name="T89" fmla="*/ 42 h 59"/>
                  <a:gd name="T90" fmla="*/ 43 w 166"/>
                  <a:gd name="T91" fmla="*/ 43 h 59"/>
                  <a:gd name="T92" fmla="*/ 44 w 166"/>
                  <a:gd name="T93" fmla="*/ 44 h 59"/>
                  <a:gd name="T94" fmla="*/ 45 w 166"/>
                  <a:gd name="T95" fmla="*/ 44 h 59"/>
                  <a:gd name="T96" fmla="*/ 47 w 166"/>
                  <a:gd name="T97" fmla="*/ 45 h 5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66" h="59">
                    <a:moveTo>
                      <a:pt x="47" y="45"/>
                    </a:moveTo>
                    <a:lnTo>
                      <a:pt x="54" y="48"/>
                    </a:lnTo>
                    <a:lnTo>
                      <a:pt x="61" y="51"/>
                    </a:lnTo>
                    <a:lnTo>
                      <a:pt x="69" y="53"/>
                    </a:lnTo>
                    <a:lnTo>
                      <a:pt x="76" y="55"/>
                    </a:lnTo>
                    <a:lnTo>
                      <a:pt x="85" y="56"/>
                    </a:lnTo>
                    <a:lnTo>
                      <a:pt x="93" y="57"/>
                    </a:lnTo>
                    <a:lnTo>
                      <a:pt x="101" y="59"/>
                    </a:lnTo>
                    <a:lnTo>
                      <a:pt x="109" y="59"/>
                    </a:lnTo>
                    <a:lnTo>
                      <a:pt x="117" y="57"/>
                    </a:lnTo>
                    <a:lnTo>
                      <a:pt x="124" y="56"/>
                    </a:lnTo>
                    <a:lnTo>
                      <a:pt x="131" y="54"/>
                    </a:lnTo>
                    <a:lnTo>
                      <a:pt x="139" y="51"/>
                    </a:lnTo>
                    <a:lnTo>
                      <a:pt x="146" y="49"/>
                    </a:lnTo>
                    <a:lnTo>
                      <a:pt x="153" y="45"/>
                    </a:lnTo>
                    <a:lnTo>
                      <a:pt x="159" y="41"/>
                    </a:lnTo>
                    <a:lnTo>
                      <a:pt x="166" y="37"/>
                    </a:lnTo>
                    <a:lnTo>
                      <a:pt x="159" y="39"/>
                    </a:lnTo>
                    <a:lnTo>
                      <a:pt x="152" y="42"/>
                    </a:lnTo>
                    <a:lnTo>
                      <a:pt x="146" y="43"/>
                    </a:lnTo>
                    <a:lnTo>
                      <a:pt x="139" y="45"/>
                    </a:lnTo>
                    <a:lnTo>
                      <a:pt x="132" y="47"/>
                    </a:lnTo>
                    <a:lnTo>
                      <a:pt x="125" y="47"/>
                    </a:lnTo>
                    <a:lnTo>
                      <a:pt x="117" y="48"/>
                    </a:lnTo>
                    <a:lnTo>
                      <a:pt x="110" y="48"/>
                    </a:lnTo>
                    <a:lnTo>
                      <a:pt x="95" y="47"/>
                    </a:lnTo>
                    <a:lnTo>
                      <a:pt x="79" y="44"/>
                    </a:lnTo>
                    <a:lnTo>
                      <a:pt x="64" y="41"/>
                    </a:lnTo>
                    <a:lnTo>
                      <a:pt x="50" y="36"/>
                    </a:lnTo>
                    <a:lnTo>
                      <a:pt x="36" y="29"/>
                    </a:lnTo>
                    <a:lnTo>
                      <a:pt x="24" y="20"/>
                    </a:lnTo>
                    <a:lnTo>
                      <a:pt x="11" y="11"/>
                    </a:lnTo>
                    <a:lnTo>
                      <a:pt x="0" y="0"/>
                    </a:lnTo>
                    <a:lnTo>
                      <a:pt x="4" y="6"/>
                    </a:lnTo>
                    <a:lnTo>
                      <a:pt x="8" y="12"/>
                    </a:lnTo>
                    <a:lnTo>
                      <a:pt x="12" y="17"/>
                    </a:lnTo>
                    <a:lnTo>
                      <a:pt x="16" y="21"/>
                    </a:lnTo>
                    <a:lnTo>
                      <a:pt x="21" y="26"/>
                    </a:lnTo>
                    <a:lnTo>
                      <a:pt x="26" y="31"/>
                    </a:lnTo>
                    <a:lnTo>
                      <a:pt x="31" y="35"/>
                    </a:lnTo>
                    <a:lnTo>
                      <a:pt x="36" y="39"/>
                    </a:lnTo>
                    <a:lnTo>
                      <a:pt x="38" y="39"/>
                    </a:lnTo>
                    <a:lnTo>
                      <a:pt x="39" y="41"/>
                    </a:lnTo>
                    <a:lnTo>
                      <a:pt x="40" y="42"/>
                    </a:lnTo>
                    <a:lnTo>
                      <a:pt x="41" y="42"/>
                    </a:lnTo>
                    <a:lnTo>
                      <a:pt x="43" y="43"/>
                    </a:lnTo>
                    <a:lnTo>
                      <a:pt x="44" y="44"/>
                    </a:lnTo>
                    <a:lnTo>
                      <a:pt x="45" y="44"/>
                    </a:lnTo>
                    <a:lnTo>
                      <a:pt x="47" y="45"/>
                    </a:lnTo>
                    <a:close/>
                  </a:path>
                </a:pathLst>
              </a:custGeom>
              <a:solidFill>
                <a:srgbClr val="F1AB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2" name="Freeform 9">
                <a:extLst>
                  <a:ext uri="{FF2B5EF4-FFF2-40B4-BE49-F238E27FC236}">
                    <a16:creationId xmlns:a16="http://schemas.microsoft.com/office/drawing/2014/main" id="{9FB2F8C3-DC14-2F82-00CC-800856E25817}"/>
                  </a:ext>
                </a:extLst>
              </p:cNvPr>
              <p:cNvSpPr/>
              <p:nvPr/>
            </p:nvSpPr>
            <p:spPr bwMode="auto">
              <a:xfrm>
                <a:off x="1138" y="2682"/>
                <a:ext cx="38" cy="12"/>
              </a:xfrm>
              <a:custGeom>
                <a:gdLst>
                  <a:gd name="T0" fmla="*/ 26 w 191"/>
                  <a:gd name="T1" fmla="*/ 39 h 72"/>
                  <a:gd name="T2" fmla="*/ 36 w 191"/>
                  <a:gd name="T3" fmla="*/ 47 h 72"/>
                  <a:gd name="T4" fmla="*/ 47 w 191"/>
                  <a:gd name="T5" fmla="*/ 53 h 72"/>
                  <a:gd name="T6" fmla="*/ 58 w 191"/>
                  <a:gd name="T7" fmla="*/ 59 h 72"/>
                  <a:gd name="T8" fmla="*/ 70 w 191"/>
                  <a:gd name="T9" fmla="*/ 62 h 72"/>
                  <a:gd name="T10" fmla="*/ 82 w 191"/>
                  <a:gd name="T11" fmla="*/ 66 h 72"/>
                  <a:gd name="T12" fmla="*/ 95 w 191"/>
                  <a:gd name="T13" fmla="*/ 69 h 72"/>
                  <a:gd name="T14" fmla="*/ 107 w 191"/>
                  <a:gd name="T15" fmla="*/ 71 h 72"/>
                  <a:gd name="T16" fmla="*/ 120 w 191"/>
                  <a:gd name="T17" fmla="*/ 72 h 72"/>
                  <a:gd name="T18" fmla="*/ 125 w 191"/>
                  <a:gd name="T19" fmla="*/ 71 h 72"/>
                  <a:gd name="T20" fmla="*/ 129 w 191"/>
                  <a:gd name="T21" fmla="*/ 71 h 72"/>
                  <a:gd name="T22" fmla="*/ 133 w 191"/>
                  <a:gd name="T23" fmla="*/ 71 h 72"/>
                  <a:gd name="T24" fmla="*/ 138 w 191"/>
                  <a:gd name="T25" fmla="*/ 71 h 72"/>
                  <a:gd name="T26" fmla="*/ 142 w 191"/>
                  <a:gd name="T27" fmla="*/ 69 h 72"/>
                  <a:gd name="T28" fmla="*/ 146 w 191"/>
                  <a:gd name="T29" fmla="*/ 69 h 72"/>
                  <a:gd name="T30" fmla="*/ 150 w 191"/>
                  <a:gd name="T31" fmla="*/ 68 h 72"/>
                  <a:gd name="T32" fmla="*/ 155 w 191"/>
                  <a:gd name="T33" fmla="*/ 67 h 72"/>
                  <a:gd name="T34" fmla="*/ 160 w 191"/>
                  <a:gd name="T35" fmla="*/ 65 h 72"/>
                  <a:gd name="T36" fmla="*/ 164 w 191"/>
                  <a:gd name="T37" fmla="*/ 62 h 72"/>
                  <a:gd name="T38" fmla="*/ 169 w 191"/>
                  <a:gd name="T39" fmla="*/ 60 h 72"/>
                  <a:gd name="T40" fmla="*/ 174 w 191"/>
                  <a:gd name="T41" fmla="*/ 56 h 72"/>
                  <a:gd name="T42" fmla="*/ 178 w 191"/>
                  <a:gd name="T43" fmla="*/ 53 h 72"/>
                  <a:gd name="T44" fmla="*/ 183 w 191"/>
                  <a:gd name="T45" fmla="*/ 49 h 72"/>
                  <a:gd name="T46" fmla="*/ 187 w 191"/>
                  <a:gd name="T47" fmla="*/ 45 h 72"/>
                  <a:gd name="T48" fmla="*/ 191 w 191"/>
                  <a:gd name="T49" fmla="*/ 42 h 72"/>
                  <a:gd name="T50" fmla="*/ 183 w 191"/>
                  <a:gd name="T51" fmla="*/ 45 h 72"/>
                  <a:gd name="T52" fmla="*/ 175 w 191"/>
                  <a:gd name="T53" fmla="*/ 49 h 72"/>
                  <a:gd name="T54" fmla="*/ 166 w 191"/>
                  <a:gd name="T55" fmla="*/ 53 h 72"/>
                  <a:gd name="T56" fmla="*/ 157 w 191"/>
                  <a:gd name="T57" fmla="*/ 55 h 72"/>
                  <a:gd name="T58" fmla="*/ 148 w 191"/>
                  <a:gd name="T59" fmla="*/ 57 h 72"/>
                  <a:gd name="T60" fmla="*/ 139 w 191"/>
                  <a:gd name="T61" fmla="*/ 59 h 72"/>
                  <a:gd name="T62" fmla="*/ 130 w 191"/>
                  <a:gd name="T63" fmla="*/ 60 h 72"/>
                  <a:gd name="T64" fmla="*/ 120 w 191"/>
                  <a:gd name="T65" fmla="*/ 60 h 72"/>
                  <a:gd name="T66" fmla="*/ 103 w 191"/>
                  <a:gd name="T67" fmla="*/ 60 h 72"/>
                  <a:gd name="T68" fmla="*/ 85 w 191"/>
                  <a:gd name="T69" fmla="*/ 56 h 72"/>
                  <a:gd name="T70" fmla="*/ 69 w 191"/>
                  <a:gd name="T71" fmla="*/ 51 h 72"/>
                  <a:gd name="T72" fmla="*/ 53 w 191"/>
                  <a:gd name="T73" fmla="*/ 44 h 72"/>
                  <a:gd name="T74" fmla="*/ 38 w 191"/>
                  <a:gd name="T75" fmla="*/ 36 h 72"/>
                  <a:gd name="T76" fmla="*/ 24 w 191"/>
                  <a:gd name="T77" fmla="*/ 25 h 72"/>
                  <a:gd name="T78" fmla="*/ 12 w 191"/>
                  <a:gd name="T79" fmla="*/ 13 h 72"/>
                  <a:gd name="T80" fmla="*/ 0 w 191"/>
                  <a:gd name="T81" fmla="*/ 0 h 72"/>
                  <a:gd name="T82" fmla="*/ 2 w 191"/>
                  <a:gd name="T83" fmla="*/ 5 h 72"/>
                  <a:gd name="T84" fmla="*/ 5 w 191"/>
                  <a:gd name="T85" fmla="*/ 11 h 72"/>
                  <a:gd name="T86" fmla="*/ 8 w 191"/>
                  <a:gd name="T87" fmla="*/ 15 h 72"/>
                  <a:gd name="T88" fmla="*/ 11 w 191"/>
                  <a:gd name="T89" fmla="*/ 20 h 72"/>
                  <a:gd name="T90" fmla="*/ 15 w 191"/>
                  <a:gd name="T91" fmla="*/ 25 h 72"/>
                  <a:gd name="T92" fmla="*/ 18 w 191"/>
                  <a:gd name="T93" fmla="*/ 30 h 72"/>
                  <a:gd name="T94" fmla="*/ 22 w 191"/>
                  <a:gd name="T95" fmla="*/ 35 h 72"/>
                  <a:gd name="T96" fmla="*/ 26 w 191"/>
                  <a:gd name="T97" fmla="*/ 39 h 7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91" h="72">
                    <a:moveTo>
                      <a:pt x="26" y="39"/>
                    </a:moveTo>
                    <a:lnTo>
                      <a:pt x="36" y="47"/>
                    </a:lnTo>
                    <a:lnTo>
                      <a:pt x="47" y="53"/>
                    </a:lnTo>
                    <a:lnTo>
                      <a:pt x="58" y="59"/>
                    </a:lnTo>
                    <a:lnTo>
                      <a:pt x="70" y="62"/>
                    </a:lnTo>
                    <a:lnTo>
                      <a:pt x="82" y="66"/>
                    </a:lnTo>
                    <a:lnTo>
                      <a:pt x="95" y="69"/>
                    </a:lnTo>
                    <a:lnTo>
                      <a:pt x="107" y="71"/>
                    </a:lnTo>
                    <a:lnTo>
                      <a:pt x="120" y="72"/>
                    </a:lnTo>
                    <a:lnTo>
                      <a:pt x="125" y="71"/>
                    </a:lnTo>
                    <a:lnTo>
                      <a:pt x="129" y="71"/>
                    </a:lnTo>
                    <a:lnTo>
                      <a:pt x="133" y="71"/>
                    </a:lnTo>
                    <a:lnTo>
                      <a:pt x="138" y="71"/>
                    </a:lnTo>
                    <a:lnTo>
                      <a:pt x="142" y="69"/>
                    </a:lnTo>
                    <a:lnTo>
                      <a:pt x="146" y="69"/>
                    </a:lnTo>
                    <a:lnTo>
                      <a:pt x="150" y="68"/>
                    </a:lnTo>
                    <a:lnTo>
                      <a:pt x="155" y="67"/>
                    </a:lnTo>
                    <a:lnTo>
                      <a:pt x="160" y="65"/>
                    </a:lnTo>
                    <a:lnTo>
                      <a:pt x="164" y="62"/>
                    </a:lnTo>
                    <a:lnTo>
                      <a:pt x="169" y="60"/>
                    </a:lnTo>
                    <a:lnTo>
                      <a:pt x="174" y="56"/>
                    </a:lnTo>
                    <a:lnTo>
                      <a:pt x="178" y="53"/>
                    </a:lnTo>
                    <a:lnTo>
                      <a:pt x="183" y="49"/>
                    </a:lnTo>
                    <a:lnTo>
                      <a:pt x="187" y="45"/>
                    </a:lnTo>
                    <a:lnTo>
                      <a:pt x="191" y="42"/>
                    </a:lnTo>
                    <a:lnTo>
                      <a:pt x="183" y="45"/>
                    </a:lnTo>
                    <a:lnTo>
                      <a:pt x="175" y="49"/>
                    </a:lnTo>
                    <a:lnTo>
                      <a:pt x="166" y="53"/>
                    </a:lnTo>
                    <a:lnTo>
                      <a:pt x="157" y="55"/>
                    </a:lnTo>
                    <a:lnTo>
                      <a:pt x="148" y="57"/>
                    </a:lnTo>
                    <a:lnTo>
                      <a:pt x="139" y="59"/>
                    </a:lnTo>
                    <a:lnTo>
                      <a:pt x="130" y="60"/>
                    </a:lnTo>
                    <a:lnTo>
                      <a:pt x="120" y="60"/>
                    </a:lnTo>
                    <a:lnTo>
                      <a:pt x="103" y="60"/>
                    </a:lnTo>
                    <a:lnTo>
                      <a:pt x="85" y="56"/>
                    </a:lnTo>
                    <a:lnTo>
                      <a:pt x="69" y="51"/>
                    </a:lnTo>
                    <a:lnTo>
                      <a:pt x="53" y="44"/>
                    </a:lnTo>
                    <a:lnTo>
                      <a:pt x="38" y="36"/>
                    </a:lnTo>
                    <a:lnTo>
                      <a:pt x="24" y="25"/>
                    </a:lnTo>
                    <a:lnTo>
                      <a:pt x="12" y="13"/>
                    </a:lnTo>
                    <a:lnTo>
                      <a:pt x="0" y="0"/>
                    </a:lnTo>
                    <a:lnTo>
                      <a:pt x="2" y="5"/>
                    </a:lnTo>
                    <a:lnTo>
                      <a:pt x="5" y="11"/>
                    </a:lnTo>
                    <a:lnTo>
                      <a:pt x="8" y="15"/>
                    </a:lnTo>
                    <a:lnTo>
                      <a:pt x="11" y="20"/>
                    </a:lnTo>
                    <a:lnTo>
                      <a:pt x="15" y="25"/>
                    </a:lnTo>
                    <a:lnTo>
                      <a:pt x="18" y="30"/>
                    </a:lnTo>
                    <a:lnTo>
                      <a:pt x="22" y="35"/>
                    </a:lnTo>
                    <a:lnTo>
                      <a:pt x="26" y="39"/>
                    </a:lnTo>
                    <a:close/>
                  </a:path>
                </a:pathLst>
              </a:custGeom>
              <a:solidFill>
                <a:srgbClr val="F1AB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3" name="Freeform 10">
                <a:extLst>
                  <a:ext uri="{FF2B5EF4-FFF2-40B4-BE49-F238E27FC236}">
                    <a16:creationId xmlns:a16="http://schemas.microsoft.com/office/drawing/2014/main" id="{F9C1615F-DD27-15E8-D9A2-6AFFEBF565DE}"/>
                  </a:ext>
                </a:extLst>
              </p:cNvPr>
              <p:cNvSpPr/>
              <p:nvPr/>
            </p:nvSpPr>
            <p:spPr bwMode="auto">
              <a:xfrm>
                <a:off x="1136" y="2679"/>
                <a:ext cx="42" cy="14"/>
              </a:xfrm>
              <a:custGeom>
                <a:gdLst>
                  <a:gd name="T0" fmla="*/ 17 w 210"/>
                  <a:gd name="T1" fmla="*/ 36 h 84"/>
                  <a:gd name="T2" fmla="*/ 28 w 210"/>
                  <a:gd name="T3" fmla="*/ 47 h 84"/>
                  <a:gd name="T4" fmla="*/ 41 w 210"/>
                  <a:gd name="T5" fmla="*/ 56 h 84"/>
                  <a:gd name="T6" fmla="*/ 53 w 210"/>
                  <a:gd name="T7" fmla="*/ 65 h 84"/>
                  <a:gd name="T8" fmla="*/ 67 w 210"/>
                  <a:gd name="T9" fmla="*/ 71 h 84"/>
                  <a:gd name="T10" fmla="*/ 81 w 210"/>
                  <a:gd name="T11" fmla="*/ 77 h 84"/>
                  <a:gd name="T12" fmla="*/ 96 w 210"/>
                  <a:gd name="T13" fmla="*/ 80 h 84"/>
                  <a:gd name="T14" fmla="*/ 112 w 210"/>
                  <a:gd name="T15" fmla="*/ 83 h 84"/>
                  <a:gd name="T16" fmla="*/ 127 w 210"/>
                  <a:gd name="T17" fmla="*/ 84 h 84"/>
                  <a:gd name="T18" fmla="*/ 134 w 210"/>
                  <a:gd name="T19" fmla="*/ 84 h 84"/>
                  <a:gd name="T20" fmla="*/ 142 w 210"/>
                  <a:gd name="T21" fmla="*/ 83 h 84"/>
                  <a:gd name="T22" fmla="*/ 149 w 210"/>
                  <a:gd name="T23" fmla="*/ 83 h 84"/>
                  <a:gd name="T24" fmla="*/ 156 w 210"/>
                  <a:gd name="T25" fmla="*/ 81 h 84"/>
                  <a:gd name="T26" fmla="*/ 163 w 210"/>
                  <a:gd name="T27" fmla="*/ 79 h 84"/>
                  <a:gd name="T28" fmla="*/ 170 w 210"/>
                  <a:gd name="T29" fmla="*/ 78 h 84"/>
                  <a:gd name="T30" fmla="*/ 176 w 210"/>
                  <a:gd name="T31" fmla="*/ 75 h 84"/>
                  <a:gd name="T32" fmla="*/ 183 w 210"/>
                  <a:gd name="T33" fmla="*/ 73 h 84"/>
                  <a:gd name="T34" fmla="*/ 187 w 210"/>
                  <a:gd name="T35" fmla="*/ 69 h 84"/>
                  <a:gd name="T36" fmla="*/ 190 w 210"/>
                  <a:gd name="T37" fmla="*/ 67 h 84"/>
                  <a:gd name="T38" fmla="*/ 194 w 210"/>
                  <a:gd name="T39" fmla="*/ 63 h 84"/>
                  <a:gd name="T40" fmla="*/ 197 w 210"/>
                  <a:gd name="T41" fmla="*/ 61 h 84"/>
                  <a:gd name="T42" fmla="*/ 200 w 210"/>
                  <a:gd name="T43" fmla="*/ 57 h 84"/>
                  <a:gd name="T44" fmla="*/ 204 w 210"/>
                  <a:gd name="T45" fmla="*/ 54 h 84"/>
                  <a:gd name="T46" fmla="*/ 207 w 210"/>
                  <a:gd name="T47" fmla="*/ 50 h 84"/>
                  <a:gd name="T48" fmla="*/ 210 w 210"/>
                  <a:gd name="T49" fmla="*/ 45 h 84"/>
                  <a:gd name="T50" fmla="*/ 201 w 210"/>
                  <a:gd name="T51" fmla="*/ 51 h 84"/>
                  <a:gd name="T52" fmla="*/ 191 w 210"/>
                  <a:gd name="T53" fmla="*/ 57 h 84"/>
                  <a:gd name="T54" fmla="*/ 181 w 210"/>
                  <a:gd name="T55" fmla="*/ 62 h 84"/>
                  <a:gd name="T56" fmla="*/ 171 w 210"/>
                  <a:gd name="T57" fmla="*/ 66 h 84"/>
                  <a:gd name="T58" fmla="*/ 160 w 210"/>
                  <a:gd name="T59" fmla="*/ 69 h 84"/>
                  <a:gd name="T60" fmla="*/ 149 w 210"/>
                  <a:gd name="T61" fmla="*/ 71 h 84"/>
                  <a:gd name="T62" fmla="*/ 138 w 210"/>
                  <a:gd name="T63" fmla="*/ 73 h 84"/>
                  <a:gd name="T64" fmla="*/ 127 w 210"/>
                  <a:gd name="T65" fmla="*/ 73 h 84"/>
                  <a:gd name="T66" fmla="*/ 118 w 210"/>
                  <a:gd name="T67" fmla="*/ 73 h 84"/>
                  <a:gd name="T68" fmla="*/ 108 w 210"/>
                  <a:gd name="T69" fmla="*/ 72 h 84"/>
                  <a:gd name="T70" fmla="*/ 99 w 210"/>
                  <a:gd name="T71" fmla="*/ 71 h 84"/>
                  <a:gd name="T72" fmla="*/ 89 w 210"/>
                  <a:gd name="T73" fmla="*/ 68 h 84"/>
                  <a:gd name="T74" fmla="*/ 80 w 210"/>
                  <a:gd name="T75" fmla="*/ 65 h 84"/>
                  <a:gd name="T76" fmla="*/ 71 w 210"/>
                  <a:gd name="T77" fmla="*/ 62 h 84"/>
                  <a:gd name="T78" fmla="*/ 63 w 210"/>
                  <a:gd name="T79" fmla="*/ 57 h 84"/>
                  <a:gd name="T80" fmla="*/ 55 w 210"/>
                  <a:gd name="T81" fmla="*/ 54 h 84"/>
                  <a:gd name="T82" fmla="*/ 39 w 210"/>
                  <a:gd name="T83" fmla="*/ 43 h 84"/>
                  <a:gd name="T84" fmla="*/ 25 w 210"/>
                  <a:gd name="T85" fmla="*/ 30 h 84"/>
                  <a:gd name="T86" fmla="*/ 12 w 210"/>
                  <a:gd name="T87" fmla="*/ 17 h 84"/>
                  <a:gd name="T88" fmla="*/ 0 w 210"/>
                  <a:gd name="T89" fmla="*/ 0 h 84"/>
                  <a:gd name="T90" fmla="*/ 1 w 210"/>
                  <a:gd name="T91" fmla="*/ 5 h 84"/>
                  <a:gd name="T92" fmla="*/ 3 w 210"/>
                  <a:gd name="T93" fmla="*/ 9 h 84"/>
                  <a:gd name="T94" fmla="*/ 5 w 210"/>
                  <a:gd name="T95" fmla="*/ 14 h 84"/>
                  <a:gd name="T96" fmla="*/ 7 w 210"/>
                  <a:gd name="T97" fmla="*/ 19 h 84"/>
                  <a:gd name="T98" fmla="*/ 9 w 210"/>
                  <a:gd name="T99" fmla="*/ 24 h 84"/>
                  <a:gd name="T100" fmla="*/ 12 w 210"/>
                  <a:gd name="T101" fmla="*/ 27 h 84"/>
                  <a:gd name="T102" fmla="*/ 14 w 210"/>
                  <a:gd name="T103" fmla="*/ 32 h 84"/>
                  <a:gd name="T104" fmla="*/ 17 w 210"/>
                  <a:gd name="T105" fmla="*/ 36 h 8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10" h="84">
                    <a:moveTo>
                      <a:pt x="17" y="36"/>
                    </a:moveTo>
                    <a:lnTo>
                      <a:pt x="28" y="47"/>
                    </a:lnTo>
                    <a:lnTo>
                      <a:pt x="41" y="56"/>
                    </a:lnTo>
                    <a:lnTo>
                      <a:pt x="53" y="65"/>
                    </a:lnTo>
                    <a:lnTo>
                      <a:pt x="67" y="71"/>
                    </a:lnTo>
                    <a:lnTo>
                      <a:pt x="81" y="77"/>
                    </a:lnTo>
                    <a:lnTo>
                      <a:pt x="96" y="80"/>
                    </a:lnTo>
                    <a:lnTo>
                      <a:pt x="112" y="83"/>
                    </a:lnTo>
                    <a:lnTo>
                      <a:pt x="127" y="84"/>
                    </a:lnTo>
                    <a:lnTo>
                      <a:pt x="134" y="84"/>
                    </a:lnTo>
                    <a:lnTo>
                      <a:pt x="142" y="83"/>
                    </a:lnTo>
                    <a:lnTo>
                      <a:pt x="149" y="83"/>
                    </a:lnTo>
                    <a:lnTo>
                      <a:pt x="156" y="81"/>
                    </a:lnTo>
                    <a:lnTo>
                      <a:pt x="163" y="79"/>
                    </a:lnTo>
                    <a:lnTo>
                      <a:pt x="170" y="78"/>
                    </a:lnTo>
                    <a:lnTo>
                      <a:pt x="176" y="75"/>
                    </a:lnTo>
                    <a:lnTo>
                      <a:pt x="183" y="73"/>
                    </a:lnTo>
                    <a:lnTo>
                      <a:pt x="187" y="69"/>
                    </a:lnTo>
                    <a:lnTo>
                      <a:pt x="190" y="67"/>
                    </a:lnTo>
                    <a:lnTo>
                      <a:pt x="194" y="63"/>
                    </a:lnTo>
                    <a:lnTo>
                      <a:pt x="197" y="61"/>
                    </a:lnTo>
                    <a:lnTo>
                      <a:pt x="200" y="57"/>
                    </a:lnTo>
                    <a:lnTo>
                      <a:pt x="204" y="54"/>
                    </a:lnTo>
                    <a:lnTo>
                      <a:pt x="207" y="50"/>
                    </a:lnTo>
                    <a:lnTo>
                      <a:pt x="210" y="45"/>
                    </a:lnTo>
                    <a:lnTo>
                      <a:pt x="201" y="51"/>
                    </a:lnTo>
                    <a:lnTo>
                      <a:pt x="191" y="57"/>
                    </a:lnTo>
                    <a:lnTo>
                      <a:pt x="181" y="62"/>
                    </a:lnTo>
                    <a:lnTo>
                      <a:pt x="171" y="66"/>
                    </a:lnTo>
                    <a:lnTo>
                      <a:pt x="160" y="69"/>
                    </a:lnTo>
                    <a:lnTo>
                      <a:pt x="149" y="71"/>
                    </a:lnTo>
                    <a:lnTo>
                      <a:pt x="138" y="73"/>
                    </a:lnTo>
                    <a:lnTo>
                      <a:pt x="127" y="73"/>
                    </a:lnTo>
                    <a:lnTo>
                      <a:pt x="118" y="73"/>
                    </a:lnTo>
                    <a:lnTo>
                      <a:pt x="108" y="72"/>
                    </a:lnTo>
                    <a:lnTo>
                      <a:pt x="99" y="71"/>
                    </a:lnTo>
                    <a:lnTo>
                      <a:pt x="89" y="68"/>
                    </a:lnTo>
                    <a:lnTo>
                      <a:pt x="80" y="65"/>
                    </a:lnTo>
                    <a:lnTo>
                      <a:pt x="71" y="62"/>
                    </a:lnTo>
                    <a:lnTo>
                      <a:pt x="63" y="57"/>
                    </a:lnTo>
                    <a:lnTo>
                      <a:pt x="55" y="54"/>
                    </a:lnTo>
                    <a:lnTo>
                      <a:pt x="39" y="43"/>
                    </a:lnTo>
                    <a:lnTo>
                      <a:pt x="25" y="30"/>
                    </a:lnTo>
                    <a:lnTo>
                      <a:pt x="12" y="17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3" y="9"/>
                    </a:lnTo>
                    <a:lnTo>
                      <a:pt x="5" y="14"/>
                    </a:lnTo>
                    <a:lnTo>
                      <a:pt x="7" y="19"/>
                    </a:lnTo>
                    <a:lnTo>
                      <a:pt x="9" y="24"/>
                    </a:lnTo>
                    <a:lnTo>
                      <a:pt x="12" y="27"/>
                    </a:lnTo>
                    <a:lnTo>
                      <a:pt x="14" y="32"/>
                    </a:ln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F1AD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4" name="Freeform 11">
                <a:extLst>
                  <a:ext uri="{FF2B5EF4-FFF2-40B4-BE49-F238E27FC236}">
                    <a16:creationId xmlns:a16="http://schemas.microsoft.com/office/drawing/2014/main" id="{3809C425-07AB-2F65-DD17-3C1CEA14221B}"/>
                  </a:ext>
                </a:extLst>
              </p:cNvPr>
              <p:cNvSpPr/>
              <p:nvPr/>
            </p:nvSpPr>
            <p:spPr bwMode="auto">
              <a:xfrm>
                <a:off x="1135" y="2677"/>
                <a:ext cx="45" cy="15"/>
              </a:xfrm>
              <a:custGeom>
                <a:gdLst>
                  <a:gd name="T0" fmla="*/ 12 w 224"/>
                  <a:gd name="T1" fmla="*/ 35 h 95"/>
                  <a:gd name="T2" fmla="*/ 24 w 224"/>
                  <a:gd name="T3" fmla="*/ 48 h 95"/>
                  <a:gd name="T4" fmla="*/ 37 w 224"/>
                  <a:gd name="T5" fmla="*/ 60 h 95"/>
                  <a:gd name="T6" fmla="*/ 50 w 224"/>
                  <a:gd name="T7" fmla="*/ 71 h 95"/>
                  <a:gd name="T8" fmla="*/ 65 w 224"/>
                  <a:gd name="T9" fmla="*/ 79 h 95"/>
                  <a:gd name="T10" fmla="*/ 81 w 224"/>
                  <a:gd name="T11" fmla="*/ 86 h 95"/>
                  <a:gd name="T12" fmla="*/ 97 w 224"/>
                  <a:gd name="T13" fmla="*/ 91 h 95"/>
                  <a:gd name="T14" fmla="*/ 115 w 224"/>
                  <a:gd name="T15" fmla="*/ 95 h 95"/>
                  <a:gd name="T16" fmla="*/ 132 w 224"/>
                  <a:gd name="T17" fmla="*/ 95 h 95"/>
                  <a:gd name="T18" fmla="*/ 142 w 224"/>
                  <a:gd name="T19" fmla="*/ 95 h 95"/>
                  <a:gd name="T20" fmla="*/ 151 w 224"/>
                  <a:gd name="T21" fmla="*/ 94 h 95"/>
                  <a:gd name="T22" fmla="*/ 160 w 224"/>
                  <a:gd name="T23" fmla="*/ 92 h 95"/>
                  <a:gd name="T24" fmla="*/ 169 w 224"/>
                  <a:gd name="T25" fmla="*/ 90 h 95"/>
                  <a:gd name="T26" fmla="*/ 178 w 224"/>
                  <a:gd name="T27" fmla="*/ 88 h 95"/>
                  <a:gd name="T28" fmla="*/ 187 w 224"/>
                  <a:gd name="T29" fmla="*/ 84 h 95"/>
                  <a:gd name="T30" fmla="*/ 195 w 224"/>
                  <a:gd name="T31" fmla="*/ 80 h 95"/>
                  <a:gd name="T32" fmla="*/ 203 w 224"/>
                  <a:gd name="T33" fmla="*/ 77 h 95"/>
                  <a:gd name="T34" fmla="*/ 206 w 224"/>
                  <a:gd name="T35" fmla="*/ 73 h 95"/>
                  <a:gd name="T36" fmla="*/ 209 w 224"/>
                  <a:gd name="T37" fmla="*/ 70 h 95"/>
                  <a:gd name="T38" fmla="*/ 212 w 224"/>
                  <a:gd name="T39" fmla="*/ 67 h 95"/>
                  <a:gd name="T40" fmla="*/ 214 w 224"/>
                  <a:gd name="T41" fmla="*/ 64 h 95"/>
                  <a:gd name="T42" fmla="*/ 217 w 224"/>
                  <a:gd name="T43" fmla="*/ 60 h 95"/>
                  <a:gd name="T44" fmla="*/ 219 w 224"/>
                  <a:gd name="T45" fmla="*/ 56 h 95"/>
                  <a:gd name="T46" fmla="*/ 222 w 224"/>
                  <a:gd name="T47" fmla="*/ 53 h 95"/>
                  <a:gd name="T48" fmla="*/ 224 w 224"/>
                  <a:gd name="T49" fmla="*/ 49 h 95"/>
                  <a:gd name="T50" fmla="*/ 214 w 224"/>
                  <a:gd name="T51" fmla="*/ 56 h 95"/>
                  <a:gd name="T52" fmla="*/ 204 w 224"/>
                  <a:gd name="T53" fmla="*/ 64 h 95"/>
                  <a:gd name="T54" fmla="*/ 193 w 224"/>
                  <a:gd name="T55" fmla="*/ 70 h 95"/>
                  <a:gd name="T56" fmla="*/ 181 w 224"/>
                  <a:gd name="T57" fmla="*/ 76 h 95"/>
                  <a:gd name="T58" fmla="*/ 170 w 224"/>
                  <a:gd name="T59" fmla="*/ 79 h 95"/>
                  <a:gd name="T60" fmla="*/ 157 w 224"/>
                  <a:gd name="T61" fmla="*/ 82 h 95"/>
                  <a:gd name="T62" fmla="*/ 145 w 224"/>
                  <a:gd name="T63" fmla="*/ 84 h 95"/>
                  <a:gd name="T64" fmla="*/ 132 w 224"/>
                  <a:gd name="T65" fmla="*/ 84 h 95"/>
                  <a:gd name="T66" fmla="*/ 122 w 224"/>
                  <a:gd name="T67" fmla="*/ 84 h 95"/>
                  <a:gd name="T68" fmla="*/ 112 w 224"/>
                  <a:gd name="T69" fmla="*/ 83 h 95"/>
                  <a:gd name="T70" fmla="*/ 101 w 224"/>
                  <a:gd name="T71" fmla="*/ 82 h 95"/>
                  <a:gd name="T72" fmla="*/ 92 w 224"/>
                  <a:gd name="T73" fmla="*/ 78 h 95"/>
                  <a:gd name="T74" fmla="*/ 82 w 224"/>
                  <a:gd name="T75" fmla="*/ 76 h 95"/>
                  <a:gd name="T76" fmla="*/ 73 w 224"/>
                  <a:gd name="T77" fmla="*/ 71 h 95"/>
                  <a:gd name="T78" fmla="*/ 64 w 224"/>
                  <a:gd name="T79" fmla="*/ 67 h 95"/>
                  <a:gd name="T80" fmla="*/ 56 w 224"/>
                  <a:gd name="T81" fmla="*/ 61 h 95"/>
                  <a:gd name="T82" fmla="*/ 47 w 224"/>
                  <a:gd name="T83" fmla="*/ 55 h 95"/>
                  <a:gd name="T84" fmla="*/ 40 w 224"/>
                  <a:gd name="T85" fmla="*/ 49 h 95"/>
                  <a:gd name="T86" fmla="*/ 32 w 224"/>
                  <a:gd name="T87" fmla="*/ 42 h 95"/>
                  <a:gd name="T88" fmla="*/ 25 w 224"/>
                  <a:gd name="T89" fmla="*/ 35 h 95"/>
                  <a:gd name="T90" fmla="*/ 18 w 224"/>
                  <a:gd name="T91" fmla="*/ 28 h 95"/>
                  <a:gd name="T92" fmla="*/ 12 w 224"/>
                  <a:gd name="T93" fmla="*/ 19 h 95"/>
                  <a:gd name="T94" fmla="*/ 6 w 224"/>
                  <a:gd name="T95" fmla="*/ 10 h 95"/>
                  <a:gd name="T96" fmla="*/ 0 w 224"/>
                  <a:gd name="T97" fmla="*/ 0 h 95"/>
                  <a:gd name="T98" fmla="*/ 1 w 224"/>
                  <a:gd name="T99" fmla="*/ 5 h 95"/>
                  <a:gd name="T100" fmla="*/ 2 w 224"/>
                  <a:gd name="T101" fmla="*/ 10 h 95"/>
                  <a:gd name="T102" fmla="*/ 4 w 224"/>
                  <a:gd name="T103" fmla="*/ 13 h 95"/>
                  <a:gd name="T104" fmla="*/ 5 w 224"/>
                  <a:gd name="T105" fmla="*/ 18 h 95"/>
                  <a:gd name="T106" fmla="*/ 7 w 224"/>
                  <a:gd name="T107" fmla="*/ 23 h 95"/>
                  <a:gd name="T108" fmla="*/ 8 w 224"/>
                  <a:gd name="T109" fmla="*/ 26 h 95"/>
                  <a:gd name="T110" fmla="*/ 10 w 224"/>
                  <a:gd name="T111" fmla="*/ 30 h 95"/>
                  <a:gd name="T112" fmla="*/ 12 w 224"/>
                  <a:gd name="T113" fmla="*/ 35 h 9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24" h="95">
                    <a:moveTo>
                      <a:pt x="12" y="35"/>
                    </a:moveTo>
                    <a:lnTo>
                      <a:pt x="24" y="48"/>
                    </a:lnTo>
                    <a:lnTo>
                      <a:pt x="37" y="60"/>
                    </a:lnTo>
                    <a:lnTo>
                      <a:pt x="50" y="71"/>
                    </a:lnTo>
                    <a:lnTo>
                      <a:pt x="65" y="79"/>
                    </a:lnTo>
                    <a:lnTo>
                      <a:pt x="81" y="86"/>
                    </a:lnTo>
                    <a:lnTo>
                      <a:pt x="97" y="91"/>
                    </a:lnTo>
                    <a:lnTo>
                      <a:pt x="115" y="95"/>
                    </a:lnTo>
                    <a:lnTo>
                      <a:pt x="132" y="95"/>
                    </a:lnTo>
                    <a:lnTo>
                      <a:pt x="142" y="95"/>
                    </a:lnTo>
                    <a:lnTo>
                      <a:pt x="151" y="94"/>
                    </a:lnTo>
                    <a:lnTo>
                      <a:pt x="160" y="92"/>
                    </a:lnTo>
                    <a:lnTo>
                      <a:pt x="169" y="90"/>
                    </a:lnTo>
                    <a:lnTo>
                      <a:pt x="178" y="88"/>
                    </a:lnTo>
                    <a:lnTo>
                      <a:pt x="187" y="84"/>
                    </a:lnTo>
                    <a:lnTo>
                      <a:pt x="195" y="80"/>
                    </a:lnTo>
                    <a:lnTo>
                      <a:pt x="203" y="77"/>
                    </a:lnTo>
                    <a:lnTo>
                      <a:pt x="206" y="73"/>
                    </a:lnTo>
                    <a:lnTo>
                      <a:pt x="209" y="70"/>
                    </a:lnTo>
                    <a:lnTo>
                      <a:pt x="212" y="67"/>
                    </a:lnTo>
                    <a:lnTo>
                      <a:pt x="214" y="64"/>
                    </a:lnTo>
                    <a:lnTo>
                      <a:pt x="217" y="60"/>
                    </a:lnTo>
                    <a:lnTo>
                      <a:pt x="219" y="56"/>
                    </a:lnTo>
                    <a:lnTo>
                      <a:pt x="222" y="53"/>
                    </a:lnTo>
                    <a:lnTo>
                      <a:pt x="224" y="49"/>
                    </a:lnTo>
                    <a:lnTo>
                      <a:pt x="214" y="56"/>
                    </a:lnTo>
                    <a:lnTo>
                      <a:pt x="204" y="64"/>
                    </a:lnTo>
                    <a:lnTo>
                      <a:pt x="193" y="70"/>
                    </a:lnTo>
                    <a:lnTo>
                      <a:pt x="181" y="76"/>
                    </a:lnTo>
                    <a:lnTo>
                      <a:pt x="170" y="79"/>
                    </a:lnTo>
                    <a:lnTo>
                      <a:pt x="157" y="82"/>
                    </a:lnTo>
                    <a:lnTo>
                      <a:pt x="145" y="84"/>
                    </a:lnTo>
                    <a:lnTo>
                      <a:pt x="132" y="84"/>
                    </a:lnTo>
                    <a:lnTo>
                      <a:pt x="122" y="84"/>
                    </a:lnTo>
                    <a:lnTo>
                      <a:pt x="112" y="83"/>
                    </a:lnTo>
                    <a:lnTo>
                      <a:pt x="101" y="82"/>
                    </a:lnTo>
                    <a:lnTo>
                      <a:pt x="92" y="78"/>
                    </a:lnTo>
                    <a:lnTo>
                      <a:pt x="82" y="76"/>
                    </a:lnTo>
                    <a:lnTo>
                      <a:pt x="73" y="71"/>
                    </a:lnTo>
                    <a:lnTo>
                      <a:pt x="64" y="67"/>
                    </a:lnTo>
                    <a:lnTo>
                      <a:pt x="56" y="61"/>
                    </a:lnTo>
                    <a:lnTo>
                      <a:pt x="47" y="55"/>
                    </a:lnTo>
                    <a:lnTo>
                      <a:pt x="40" y="49"/>
                    </a:lnTo>
                    <a:lnTo>
                      <a:pt x="32" y="42"/>
                    </a:lnTo>
                    <a:lnTo>
                      <a:pt x="25" y="35"/>
                    </a:lnTo>
                    <a:lnTo>
                      <a:pt x="18" y="28"/>
                    </a:lnTo>
                    <a:lnTo>
                      <a:pt x="12" y="19"/>
                    </a:lnTo>
                    <a:lnTo>
                      <a:pt x="6" y="10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10"/>
                    </a:lnTo>
                    <a:lnTo>
                      <a:pt x="4" y="13"/>
                    </a:lnTo>
                    <a:lnTo>
                      <a:pt x="5" y="18"/>
                    </a:lnTo>
                    <a:lnTo>
                      <a:pt x="7" y="23"/>
                    </a:lnTo>
                    <a:lnTo>
                      <a:pt x="8" y="26"/>
                    </a:lnTo>
                    <a:lnTo>
                      <a:pt x="10" y="30"/>
                    </a:lnTo>
                    <a:lnTo>
                      <a:pt x="12" y="35"/>
                    </a:lnTo>
                    <a:close/>
                  </a:path>
                </a:pathLst>
              </a:custGeom>
              <a:solidFill>
                <a:srgbClr val="F2AF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5" name="Freeform 12">
                <a:extLst>
                  <a:ext uri="{FF2B5EF4-FFF2-40B4-BE49-F238E27FC236}">
                    <a16:creationId xmlns:a16="http://schemas.microsoft.com/office/drawing/2014/main" id="{154431F2-4FF6-8A4D-6F0B-662408A33F9D}"/>
                  </a:ext>
                </a:extLst>
              </p:cNvPr>
              <p:cNvSpPr/>
              <p:nvPr/>
            </p:nvSpPr>
            <p:spPr bwMode="auto">
              <a:xfrm>
                <a:off x="1135" y="2674"/>
                <a:ext cx="47" cy="18"/>
              </a:xfrm>
              <a:custGeom>
                <a:gdLst>
                  <a:gd name="T0" fmla="*/ 20 w 235"/>
                  <a:gd name="T1" fmla="*/ 50 h 106"/>
                  <a:gd name="T2" fmla="*/ 47 w 235"/>
                  <a:gd name="T3" fmla="*/ 76 h 106"/>
                  <a:gd name="T4" fmla="*/ 71 w 235"/>
                  <a:gd name="T5" fmla="*/ 90 h 106"/>
                  <a:gd name="T6" fmla="*/ 88 w 235"/>
                  <a:gd name="T7" fmla="*/ 98 h 106"/>
                  <a:gd name="T8" fmla="*/ 107 w 235"/>
                  <a:gd name="T9" fmla="*/ 104 h 106"/>
                  <a:gd name="T10" fmla="*/ 126 w 235"/>
                  <a:gd name="T11" fmla="*/ 106 h 106"/>
                  <a:gd name="T12" fmla="*/ 146 w 235"/>
                  <a:gd name="T13" fmla="*/ 106 h 106"/>
                  <a:gd name="T14" fmla="*/ 168 w 235"/>
                  <a:gd name="T15" fmla="*/ 102 h 106"/>
                  <a:gd name="T16" fmla="*/ 189 w 235"/>
                  <a:gd name="T17" fmla="*/ 95 h 106"/>
                  <a:gd name="T18" fmla="*/ 209 w 235"/>
                  <a:gd name="T19" fmla="*/ 84 h 106"/>
                  <a:gd name="T20" fmla="*/ 220 w 235"/>
                  <a:gd name="T21" fmla="*/ 76 h 106"/>
                  <a:gd name="T22" fmla="*/ 224 w 235"/>
                  <a:gd name="T23" fmla="*/ 70 h 106"/>
                  <a:gd name="T24" fmla="*/ 228 w 235"/>
                  <a:gd name="T25" fmla="*/ 63 h 106"/>
                  <a:gd name="T26" fmla="*/ 233 w 235"/>
                  <a:gd name="T27" fmla="*/ 57 h 106"/>
                  <a:gd name="T28" fmla="*/ 235 w 235"/>
                  <a:gd name="T29" fmla="*/ 53 h 106"/>
                  <a:gd name="T30" fmla="*/ 235 w 235"/>
                  <a:gd name="T31" fmla="*/ 52 h 106"/>
                  <a:gd name="T32" fmla="*/ 235 w 235"/>
                  <a:gd name="T33" fmla="*/ 52 h 106"/>
                  <a:gd name="T34" fmla="*/ 235 w 235"/>
                  <a:gd name="T35" fmla="*/ 52 h 106"/>
                  <a:gd name="T36" fmla="*/ 224 w 235"/>
                  <a:gd name="T37" fmla="*/ 62 h 106"/>
                  <a:gd name="T38" fmla="*/ 201 w 235"/>
                  <a:gd name="T39" fmla="*/ 77 h 106"/>
                  <a:gd name="T40" fmla="*/ 176 w 235"/>
                  <a:gd name="T41" fmla="*/ 88 h 106"/>
                  <a:gd name="T42" fmla="*/ 149 w 235"/>
                  <a:gd name="T43" fmla="*/ 94 h 106"/>
                  <a:gd name="T44" fmla="*/ 124 w 235"/>
                  <a:gd name="T45" fmla="*/ 95 h 106"/>
                  <a:gd name="T46" fmla="*/ 103 w 235"/>
                  <a:gd name="T47" fmla="*/ 92 h 106"/>
                  <a:gd name="T48" fmla="*/ 83 w 235"/>
                  <a:gd name="T49" fmla="*/ 84 h 106"/>
                  <a:gd name="T50" fmla="*/ 64 w 235"/>
                  <a:gd name="T51" fmla="*/ 75 h 106"/>
                  <a:gd name="T52" fmla="*/ 47 w 235"/>
                  <a:gd name="T53" fmla="*/ 63 h 106"/>
                  <a:gd name="T54" fmla="*/ 31 w 235"/>
                  <a:gd name="T55" fmla="*/ 47 h 106"/>
                  <a:gd name="T56" fmla="*/ 17 w 235"/>
                  <a:gd name="T57" fmla="*/ 30 h 106"/>
                  <a:gd name="T58" fmla="*/ 6 w 235"/>
                  <a:gd name="T59" fmla="*/ 11 h 106"/>
                  <a:gd name="T60" fmla="*/ 1 w 235"/>
                  <a:gd name="T61" fmla="*/ 5 h 106"/>
                  <a:gd name="T62" fmla="*/ 2 w 235"/>
                  <a:gd name="T63" fmla="*/ 14 h 106"/>
                  <a:gd name="T64" fmla="*/ 4 w 235"/>
                  <a:gd name="T65" fmla="*/ 21 h 106"/>
                  <a:gd name="T66" fmla="*/ 7 w 235"/>
                  <a:gd name="T67" fmla="*/ 29 h 10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35" h="105">
                    <a:moveTo>
                      <a:pt x="8" y="33"/>
                    </a:moveTo>
                    <a:lnTo>
                      <a:pt x="20" y="50"/>
                    </a:lnTo>
                    <a:lnTo>
                      <a:pt x="33" y="63"/>
                    </a:lnTo>
                    <a:lnTo>
                      <a:pt x="47" y="76"/>
                    </a:lnTo>
                    <a:lnTo>
                      <a:pt x="63" y="87"/>
                    </a:lnTo>
                    <a:lnTo>
                      <a:pt x="71" y="90"/>
                    </a:lnTo>
                    <a:lnTo>
                      <a:pt x="79" y="95"/>
                    </a:lnTo>
                    <a:lnTo>
                      <a:pt x="88" y="98"/>
                    </a:lnTo>
                    <a:lnTo>
                      <a:pt x="97" y="101"/>
                    </a:lnTo>
                    <a:lnTo>
                      <a:pt x="107" y="104"/>
                    </a:lnTo>
                    <a:lnTo>
                      <a:pt x="116" y="105"/>
                    </a:lnTo>
                    <a:lnTo>
                      <a:pt x="126" y="106"/>
                    </a:lnTo>
                    <a:lnTo>
                      <a:pt x="135" y="106"/>
                    </a:lnTo>
                    <a:lnTo>
                      <a:pt x="146" y="106"/>
                    </a:lnTo>
                    <a:lnTo>
                      <a:pt x="157" y="104"/>
                    </a:lnTo>
                    <a:lnTo>
                      <a:pt x="168" y="102"/>
                    </a:lnTo>
                    <a:lnTo>
                      <a:pt x="179" y="99"/>
                    </a:lnTo>
                    <a:lnTo>
                      <a:pt x="189" y="95"/>
                    </a:lnTo>
                    <a:lnTo>
                      <a:pt x="199" y="90"/>
                    </a:lnTo>
                    <a:lnTo>
                      <a:pt x="209" y="84"/>
                    </a:lnTo>
                    <a:lnTo>
                      <a:pt x="218" y="78"/>
                    </a:lnTo>
                    <a:lnTo>
                      <a:pt x="220" y="76"/>
                    </a:lnTo>
                    <a:lnTo>
                      <a:pt x="222" y="72"/>
                    </a:lnTo>
                    <a:lnTo>
                      <a:pt x="224" y="70"/>
                    </a:lnTo>
                    <a:lnTo>
                      <a:pt x="226" y="66"/>
                    </a:lnTo>
                    <a:lnTo>
                      <a:pt x="228" y="63"/>
                    </a:lnTo>
                    <a:lnTo>
                      <a:pt x="231" y="59"/>
                    </a:lnTo>
                    <a:lnTo>
                      <a:pt x="233" y="57"/>
                    </a:lnTo>
                    <a:lnTo>
                      <a:pt x="235" y="53"/>
                    </a:lnTo>
                    <a:lnTo>
                      <a:pt x="235" y="53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1"/>
                    </a:lnTo>
                    <a:lnTo>
                      <a:pt x="224" y="62"/>
                    </a:lnTo>
                    <a:lnTo>
                      <a:pt x="213" y="70"/>
                    </a:lnTo>
                    <a:lnTo>
                      <a:pt x="201" y="77"/>
                    </a:lnTo>
                    <a:lnTo>
                      <a:pt x="189" y="83"/>
                    </a:lnTo>
                    <a:lnTo>
                      <a:pt x="176" y="88"/>
                    </a:lnTo>
                    <a:lnTo>
                      <a:pt x="163" y="92"/>
                    </a:lnTo>
                    <a:lnTo>
                      <a:pt x="149" y="94"/>
                    </a:lnTo>
                    <a:lnTo>
                      <a:pt x="135" y="95"/>
                    </a:lnTo>
                    <a:lnTo>
                      <a:pt x="124" y="95"/>
                    </a:lnTo>
                    <a:lnTo>
                      <a:pt x="114" y="94"/>
                    </a:lnTo>
                    <a:lnTo>
                      <a:pt x="103" y="92"/>
                    </a:lnTo>
                    <a:lnTo>
                      <a:pt x="93" y="88"/>
                    </a:lnTo>
                    <a:lnTo>
                      <a:pt x="83" y="84"/>
                    </a:lnTo>
                    <a:lnTo>
                      <a:pt x="73" y="80"/>
                    </a:lnTo>
                    <a:lnTo>
                      <a:pt x="64" y="75"/>
                    </a:lnTo>
                    <a:lnTo>
                      <a:pt x="55" y="69"/>
                    </a:lnTo>
                    <a:lnTo>
                      <a:pt x="47" y="63"/>
                    </a:lnTo>
                    <a:lnTo>
                      <a:pt x="39" y="56"/>
                    </a:lnTo>
                    <a:lnTo>
                      <a:pt x="31" y="47"/>
                    </a:lnTo>
                    <a:lnTo>
                      <a:pt x="24" y="39"/>
                    </a:lnTo>
                    <a:lnTo>
                      <a:pt x="17" y="30"/>
                    </a:lnTo>
                    <a:lnTo>
                      <a:pt x="11" y="21"/>
                    </a:lnTo>
                    <a:lnTo>
                      <a:pt x="6" y="11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9"/>
                    </a:lnTo>
                    <a:lnTo>
                      <a:pt x="2" y="14"/>
                    </a:lnTo>
                    <a:lnTo>
                      <a:pt x="3" y="17"/>
                    </a:lnTo>
                    <a:lnTo>
                      <a:pt x="4" y="21"/>
                    </a:lnTo>
                    <a:lnTo>
                      <a:pt x="5" y="26"/>
                    </a:lnTo>
                    <a:lnTo>
                      <a:pt x="7" y="29"/>
                    </a:lnTo>
                    <a:lnTo>
                      <a:pt x="8" y="33"/>
                    </a:lnTo>
                    <a:close/>
                  </a:path>
                </a:pathLst>
              </a:custGeom>
              <a:solidFill>
                <a:srgbClr val="F2B1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6" name="Freeform 13">
                <a:extLst>
                  <a:ext uri="{FF2B5EF4-FFF2-40B4-BE49-F238E27FC236}">
                    <a16:creationId xmlns:a16="http://schemas.microsoft.com/office/drawing/2014/main" id="{8298A262-9A01-72A6-C121-91667901F7F2}"/>
                  </a:ext>
                </a:extLst>
              </p:cNvPr>
              <p:cNvSpPr/>
              <p:nvPr/>
            </p:nvSpPr>
            <p:spPr bwMode="auto">
              <a:xfrm>
                <a:off x="1134" y="2672"/>
                <a:ext cx="49" cy="19"/>
              </a:xfrm>
              <a:custGeom>
                <a:gdLst>
                  <a:gd name="T0" fmla="*/ 10 w 242"/>
                  <a:gd name="T1" fmla="*/ 40 h 114"/>
                  <a:gd name="T2" fmla="*/ 22 w 242"/>
                  <a:gd name="T3" fmla="*/ 58 h 114"/>
                  <a:gd name="T4" fmla="*/ 36 w 242"/>
                  <a:gd name="T5" fmla="*/ 72 h 114"/>
                  <a:gd name="T6" fmla="*/ 51 w 242"/>
                  <a:gd name="T7" fmla="*/ 85 h 114"/>
                  <a:gd name="T8" fmla="*/ 68 w 242"/>
                  <a:gd name="T9" fmla="*/ 97 h 114"/>
                  <a:gd name="T10" fmla="*/ 86 w 242"/>
                  <a:gd name="T11" fmla="*/ 106 h 114"/>
                  <a:gd name="T12" fmla="*/ 105 w 242"/>
                  <a:gd name="T13" fmla="*/ 112 h 114"/>
                  <a:gd name="T14" fmla="*/ 126 w 242"/>
                  <a:gd name="T15" fmla="*/ 114 h 114"/>
                  <a:gd name="T16" fmla="*/ 149 w 242"/>
                  <a:gd name="T17" fmla="*/ 114 h 114"/>
                  <a:gd name="T18" fmla="*/ 174 w 242"/>
                  <a:gd name="T19" fmla="*/ 109 h 114"/>
                  <a:gd name="T20" fmla="*/ 197 w 242"/>
                  <a:gd name="T21" fmla="*/ 100 h 114"/>
                  <a:gd name="T22" fmla="*/ 218 w 242"/>
                  <a:gd name="T23" fmla="*/ 86 h 114"/>
                  <a:gd name="T24" fmla="*/ 229 w 242"/>
                  <a:gd name="T25" fmla="*/ 78 h 114"/>
                  <a:gd name="T26" fmla="*/ 232 w 242"/>
                  <a:gd name="T27" fmla="*/ 74 h 114"/>
                  <a:gd name="T28" fmla="*/ 233 w 242"/>
                  <a:gd name="T29" fmla="*/ 72 h 114"/>
                  <a:gd name="T30" fmla="*/ 235 w 242"/>
                  <a:gd name="T31" fmla="*/ 68 h 114"/>
                  <a:gd name="T32" fmla="*/ 237 w 242"/>
                  <a:gd name="T33" fmla="*/ 65 h 114"/>
                  <a:gd name="T34" fmla="*/ 238 w 242"/>
                  <a:gd name="T35" fmla="*/ 61 h 114"/>
                  <a:gd name="T36" fmla="*/ 240 w 242"/>
                  <a:gd name="T37" fmla="*/ 58 h 114"/>
                  <a:gd name="T38" fmla="*/ 241 w 242"/>
                  <a:gd name="T39" fmla="*/ 54 h 114"/>
                  <a:gd name="T40" fmla="*/ 230 w 242"/>
                  <a:gd name="T41" fmla="*/ 64 h 114"/>
                  <a:gd name="T42" fmla="*/ 207 w 242"/>
                  <a:gd name="T43" fmla="*/ 83 h 114"/>
                  <a:gd name="T44" fmla="*/ 180 w 242"/>
                  <a:gd name="T45" fmla="*/ 96 h 114"/>
                  <a:gd name="T46" fmla="*/ 151 w 242"/>
                  <a:gd name="T47" fmla="*/ 103 h 114"/>
                  <a:gd name="T48" fmla="*/ 125 w 242"/>
                  <a:gd name="T49" fmla="*/ 103 h 114"/>
                  <a:gd name="T50" fmla="*/ 102 w 242"/>
                  <a:gd name="T51" fmla="*/ 100 h 114"/>
                  <a:gd name="T52" fmla="*/ 82 w 242"/>
                  <a:gd name="T53" fmla="*/ 92 h 114"/>
                  <a:gd name="T54" fmla="*/ 63 w 242"/>
                  <a:gd name="T55" fmla="*/ 82 h 114"/>
                  <a:gd name="T56" fmla="*/ 45 w 242"/>
                  <a:gd name="T57" fmla="*/ 67 h 114"/>
                  <a:gd name="T58" fmla="*/ 30 w 242"/>
                  <a:gd name="T59" fmla="*/ 52 h 114"/>
                  <a:gd name="T60" fmla="*/ 16 w 242"/>
                  <a:gd name="T61" fmla="*/ 32 h 114"/>
                  <a:gd name="T62" fmla="*/ 5 w 242"/>
                  <a:gd name="T63" fmla="*/ 11 h 114"/>
                  <a:gd name="T64" fmla="*/ 0 w 242"/>
                  <a:gd name="T65" fmla="*/ 4 h 114"/>
                  <a:gd name="T66" fmla="*/ 1 w 242"/>
                  <a:gd name="T67" fmla="*/ 11 h 114"/>
                  <a:gd name="T68" fmla="*/ 2 w 242"/>
                  <a:gd name="T69" fmla="*/ 19 h 114"/>
                  <a:gd name="T70" fmla="*/ 3 w 242"/>
                  <a:gd name="T71" fmla="*/ 26 h 11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41" h="114">
                    <a:moveTo>
                      <a:pt x="4" y="30"/>
                    </a:moveTo>
                    <a:lnTo>
                      <a:pt x="10" y="40"/>
                    </a:lnTo>
                    <a:lnTo>
                      <a:pt x="16" y="49"/>
                    </a:lnTo>
                    <a:lnTo>
                      <a:pt x="22" y="58"/>
                    </a:lnTo>
                    <a:lnTo>
                      <a:pt x="29" y="65"/>
                    </a:lnTo>
                    <a:lnTo>
                      <a:pt x="36" y="72"/>
                    </a:lnTo>
                    <a:lnTo>
                      <a:pt x="44" y="79"/>
                    </a:lnTo>
                    <a:lnTo>
                      <a:pt x="51" y="85"/>
                    </a:lnTo>
                    <a:lnTo>
                      <a:pt x="60" y="91"/>
                    </a:lnTo>
                    <a:lnTo>
                      <a:pt x="68" y="97"/>
                    </a:lnTo>
                    <a:lnTo>
                      <a:pt x="77" y="101"/>
                    </a:lnTo>
                    <a:lnTo>
                      <a:pt x="86" y="106"/>
                    </a:lnTo>
                    <a:lnTo>
                      <a:pt x="96" y="108"/>
                    </a:lnTo>
                    <a:lnTo>
                      <a:pt x="105" y="112"/>
                    </a:lnTo>
                    <a:lnTo>
                      <a:pt x="116" y="113"/>
                    </a:lnTo>
                    <a:lnTo>
                      <a:pt x="126" y="114"/>
                    </a:lnTo>
                    <a:lnTo>
                      <a:pt x="136" y="114"/>
                    </a:lnTo>
                    <a:lnTo>
                      <a:pt x="149" y="114"/>
                    </a:lnTo>
                    <a:lnTo>
                      <a:pt x="161" y="112"/>
                    </a:lnTo>
                    <a:lnTo>
                      <a:pt x="174" y="109"/>
                    </a:lnTo>
                    <a:lnTo>
                      <a:pt x="185" y="106"/>
                    </a:lnTo>
                    <a:lnTo>
                      <a:pt x="197" y="100"/>
                    </a:lnTo>
                    <a:lnTo>
                      <a:pt x="208" y="94"/>
                    </a:lnTo>
                    <a:lnTo>
                      <a:pt x="218" y="86"/>
                    </a:lnTo>
                    <a:lnTo>
                      <a:pt x="228" y="79"/>
                    </a:lnTo>
                    <a:lnTo>
                      <a:pt x="229" y="78"/>
                    </a:lnTo>
                    <a:lnTo>
                      <a:pt x="230" y="76"/>
                    </a:lnTo>
                    <a:lnTo>
                      <a:pt x="232" y="74"/>
                    </a:lnTo>
                    <a:lnTo>
                      <a:pt x="232" y="73"/>
                    </a:lnTo>
                    <a:lnTo>
                      <a:pt x="233" y="72"/>
                    </a:lnTo>
                    <a:lnTo>
                      <a:pt x="234" y="70"/>
                    </a:lnTo>
                    <a:lnTo>
                      <a:pt x="235" y="68"/>
                    </a:lnTo>
                    <a:lnTo>
                      <a:pt x="236" y="67"/>
                    </a:lnTo>
                    <a:lnTo>
                      <a:pt x="237" y="65"/>
                    </a:lnTo>
                    <a:lnTo>
                      <a:pt x="237" y="64"/>
                    </a:lnTo>
                    <a:lnTo>
                      <a:pt x="238" y="61"/>
                    </a:lnTo>
                    <a:lnTo>
                      <a:pt x="239" y="59"/>
                    </a:lnTo>
                    <a:lnTo>
                      <a:pt x="240" y="58"/>
                    </a:lnTo>
                    <a:lnTo>
                      <a:pt x="241" y="55"/>
                    </a:lnTo>
                    <a:lnTo>
                      <a:pt x="241" y="54"/>
                    </a:lnTo>
                    <a:lnTo>
                      <a:pt x="242" y="52"/>
                    </a:lnTo>
                    <a:lnTo>
                      <a:pt x="230" y="64"/>
                    </a:lnTo>
                    <a:lnTo>
                      <a:pt x="219" y="73"/>
                    </a:lnTo>
                    <a:lnTo>
                      <a:pt x="207" y="83"/>
                    </a:lnTo>
                    <a:lnTo>
                      <a:pt x="194" y="90"/>
                    </a:lnTo>
                    <a:lnTo>
                      <a:pt x="180" y="96"/>
                    </a:lnTo>
                    <a:lnTo>
                      <a:pt x="166" y="100"/>
                    </a:lnTo>
                    <a:lnTo>
                      <a:pt x="151" y="103"/>
                    </a:lnTo>
                    <a:lnTo>
                      <a:pt x="136" y="103"/>
                    </a:lnTo>
                    <a:lnTo>
                      <a:pt x="125" y="103"/>
                    </a:lnTo>
                    <a:lnTo>
                      <a:pt x="114" y="102"/>
                    </a:lnTo>
                    <a:lnTo>
                      <a:pt x="102" y="100"/>
                    </a:lnTo>
                    <a:lnTo>
                      <a:pt x="92" y="96"/>
                    </a:lnTo>
                    <a:lnTo>
                      <a:pt x="82" y="92"/>
                    </a:lnTo>
                    <a:lnTo>
                      <a:pt x="72" y="88"/>
                    </a:lnTo>
                    <a:lnTo>
                      <a:pt x="63" y="82"/>
                    </a:lnTo>
                    <a:lnTo>
                      <a:pt x="54" y="74"/>
                    </a:lnTo>
                    <a:lnTo>
                      <a:pt x="45" y="67"/>
                    </a:lnTo>
                    <a:lnTo>
                      <a:pt x="37" y="60"/>
                    </a:lnTo>
                    <a:lnTo>
                      <a:pt x="30" y="52"/>
                    </a:lnTo>
                    <a:lnTo>
                      <a:pt x="23" y="42"/>
                    </a:lnTo>
                    <a:lnTo>
                      <a:pt x="16" y="32"/>
                    </a:lnTo>
                    <a:lnTo>
                      <a:pt x="10" y="22"/>
                    </a:lnTo>
                    <a:lnTo>
                      <a:pt x="5" y="11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1" y="11"/>
                    </a:lnTo>
                    <a:lnTo>
                      <a:pt x="1" y="16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3" y="26"/>
                    </a:lnTo>
                    <a:lnTo>
                      <a:pt x="4" y="30"/>
                    </a:lnTo>
                    <a:close/>
                  </a:path>
                </a:pathLst>
              </a:custGeom>
              <a:solidFill>
                <a:srgbClr val="F2B4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7" name="Freeform 14">
                <a:extLst>
                  <a:ext uri="{FF2B5EF4-FFF2-40B4-BE49-F238E27FC236}">
                    <a16:creationId xmlns:a16="http://schemas.microsoft.com/office/drawing/2014/main" id="{09295578-7BCB-EFAD-F17C-A21441C10AF6}"/>
                  </a:ext>
                </a:extLst>
              </p:cNvPr>
              <p:cNvSpPr/>
              <p:nvPr/>
            </p:nvSpPr>
            <p:spPr bwMode="auto">
              <a:xfrm>
                <a:off x="1134" y="2669"/>
                <a:ext cx="50" cy="21"/>
              </a:xfrm>
              <a:custGeom>
                <a:gdLst>
                  <a:gd name="T0" fmla="*/ 7 w 246"/>
                  <a:gd name="T1" fmla="*/ 39 h 123"/>
                  <a:gd name="T2" fmla="*/ 18 w 246"/>
                  <a:gd name="T3" fmla="*/ 58 h 123"/>
                  <a:gd name="T4" fmla="*/ 32 w 246"/>
                  <a:gd name="T5" fmla="*/ 75 h 123"/>
                  <a:gd name="T6" fmla="*/ 48 w 246"/>
                  <a:gd name="T7" fmla="*/ 91 h 123"/>
                  <a:gd name="T8" fmla="*/ 65 w 246"/>
                  <a:gd name="T9" fmla="*/ 103 h 123"/>
                  <a:gd name="T10" fmla="*/ 84 w 246"/>
                  <a:gd name="T11" fmla="*/ 112 h 123"/>
                  <a:gd name="T12" fmla="*/ 104 w 246"/>
                  <a:gd name="T13" fmla="*/ 120 h 123"/>
                  <a:gd name="T14" fmla="*/ 125 w 246"/>
                  <a:gd name="T15" fmla="*/ 123 h 123"/>
                  <a:gd name="T16" fmla="*/ 150 w 246"/>
                  <a:gd name="T17" fmla="*/ 122 h 123"/>
                  <a:gd name="T18" fmla="*/ 177 w 246"/>
                  <a:gd name="T19" fmla="*/ 116 h 123"/>
                  <a:gd name="T20" fmla="*/ 202 w 246"/>
                  <a:gd name="T21" fmla="*/ 105 h 123"/>
                  <a:gd name="T22" fmla="*/ 225 w 246"/>
                  <a:gd name="T23" fmla="*/ 90 h 123"/>
                  <a:gd name="T24" fmla="*/ 238 w 246"/>
                  <a:gd name="T25" fmla="*/ 76 h 123"/>
                  <a:gd name="T26" fmla="*/ 241 w 246"/>
                  <a:gd name="T27" fmla="*/ 69 h 123"/>
                  <a:gd name="T28" fmla="*/ 243 w 246"/>
                  <a:gd name="T29" fmla="*/ 62 h 123"/>
                  <a:gd name="T30" fmla="*/ 245 w 246"/>
                  <a:gd name="T31" fmla="*/ 56 h 123"/>
                  <a:gd name="T32" fmla="*/ 236 w 246"/>
                  <a:gd name="T33" fmla="*/ 66 h 123"/>
                  <a:gd name="T34" fmla="*/ 211 w 246"/>
                  <a:gd name="T35" fmla="*/ 87 h 123"/>
                  <a:gd name="T36" fmla="*/ 183 w 246"/>
                  <a:gd name="T37" fmla="*/ 103 h 123"/>
                  <a:gd name="T38" fmla="*/ 152 w 246"/>
                  <a:gd name="T39" fmla="*/ 111 h 123"/>
                  <a:gd name="T40" fmla="*/ 125 w 246"/>
                  <a:gd name="T41" fmla="*/ 112 h 123"/>
                  <a:gd name="T42" fmla="*/ 101 w 246"/>
                  <a:gd name="T43" fmla="*/ 108 h 123"/>
                  <a:gd name="T44" fmla="*/ 80 w 246"/>
                  <a:gd name="T45" fmla="*/ 99 h 123"/>
                  <a:gd name="T46" fmla="*/ 61 w 246"/>
                  <a:gd name="T47" fmla="*/ 87 h 123"/>
                  <a:gd name="T48" fmla="*/ 43 w 246"/>
                  <a:gd name="T49" fmla="*/ 73 h 123"/>
                  <a:gd name="T50" fmla="*/ 28 w 246"/>
                  <a:gd name="T51" fmla="*/ 55 h 123"/>
                  <a:gd name="T52" fmla="*/ 15 w 246"/>
                  <a:gd name="T53" fmla="*/ 34 h 123"/>
                  <a:gd name="T54" fmla="*/ 4 w 246"/>
                  <a:gd name="T55" fmla="*/ 12 h 123"/>
                  <a:gd name="T56" fmla="*/ 0 w 246"/>
                  <a:gd name="T57" fmla="*/ 3 h 123"/>
                  <a:gd name="T58" fmla="*/ 0 w 246"/>
                  <a:gd name="T59" fmla="*/ 11 h 123"/>
                  <a:gd name="T60" fmla="*/ 0 w 246"/>
                  <a:gd name="T61" fmla="*/ 18 h 123"/>
                  <a:gd name="T62" fmla="*/ 1 w 246"/>
                  <a:gd name="T63" fmla="*/ 25 h 1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46" h="123">
                    <a:moveTo>
                      <a:pt x="1" y="28"/>
                    </a:moveTo>
                    <a:lnTo>
                      <a:pt x="7" y="39"/>
                    </a:lnTo>
                    <a:lnTo>
                      <a:pt x="12" y="49"/>
                    </a:lnTo>
                    <a:lnTo>
                      <a:pt x="18" y="58"/>
                    </a:lnTo>
                    <a:lnTo>
                      <a:pt x="25" y="67"/>
                    </a:lnTo>
                    <a:lnTo>
                      <a:pt x="32" y="75"/>
                    </a:lnTo>
                    <a:lnTo>
                      <a:pt x="40" y="84"/>
                    </a:lnTo>
                    <a:lnTo>
                      <a:pt x="48" y="91"/>
                    </a:lnTo>
                    <a:lnTo>
                      <a:pt x="56" y="97"/>
                    </a:lnTo>
                    <a:lnTo>
                      <a:pt x="65" y="103"/>
                    </a:lnTo>
                    <a:lnTo>
                      <a:pt x="74" y="108"/>
                    </a:lnTo>
                    <a:lnTo>
                      <a:pt x="84" y="112"/>
                    </a:lnTo>
                    <a:lnTo>
                      <a:pt x="94" y="116"/>
                    </a:lnTo>
                    <a:lnTo>
                      <a:pt x="104" y="120"/>
                    </a:lnTo>
                    <a:lnTo>
                      <a:pt x="115" y="122"/>
                    </a:lnTo>
                    <a:lnTo>
                      <a:pt x="125" y="123"/>
                    </a:lnTo>
                    <a:lnTo>
                      <a:pt x="136" y="123"/>
                    </a:lnTo>
                    <a:lnTo>
                      <a:pt x="150" y="122"/>
                    </a:lnTo>
                    <a:lnTo>
                      <a:pt x="164" y="120"/>
                    </a:lnTo>
                    <a:lnTo>
                      <a:pt x="177" y="116"/>
                    </a:lnTo>
                    <a:lnTo>
                      <a:pt x="190" y="111"/>
                    </a:lnTo>
                    <a:lnTo>
                      <a:pt x="202" y="105"/>
                    </a:lnTo>
                    <a:lnTo>
                      <a:pt x="214" y="98"/>
                    </a:lnTo>
                    <a:lnTo>
                      <a:pt x="225" y="90"/>
                    </a:lnTo>
                    <a:lnTo>
                      <a:pt x="236" y="79"/>
                    </a:lnTo>
                    <a:lnTo>
                      <a:pt x="238" y="76"/>
                    </a:lnTo>
                    <a:lnTo>
                      <a:pt x="239" y="73"/>
                    </a:lnTo>
                    <a:lnTo>
                      <a:pt x="241" y="69"/>
                    </a:lnTo>
                    <a:lnTo>
                      <a:pt x="242" y="66"/>
                    </a:lnTo>
                    <a:lnTo>
                      <a:pt x="243" y="62"/>
                    </a:lnTo>
                    <a:lnTo>
                      <a:pt x="244" y="60"/>
                    </a:lnTo>
                    <a:lnTo>
                      <a:pt x="245" y="56"/>
                    </a:lnTo>
                    <a:lnTo>
                      <a:pt x="246" y="52"/>
                    </a:lnTo>
                    <a:lnTo>
                      <a:pt x="236" y="66"/>
                    </a:lnTo>
                    <a:lnTo>
                      <a:pt x="223" y="78"/>
                    </a:lnTo>
                    <a:lnTo>
                      <a:pt x="211" y="87"/>
                    </a:lnTo>
                    <a:lnTo>
                      <a:pt x="197" y="96"/>
                    </a:lnTo>
                    <a:lnTo>
                      <a:pt x="183" y="103"/>
                    </a:lnTo>
                    <a:lnTo>
                      <a:pt x="168" y="108"/>
                    </a:lnTo>
                    <a:lnTo>
                      <a:pt x="152" y="111"/>
                    </a:lnTo>
                    <a:lnTo>
                      <a:pt x="136" y="112"/>
                    </a:lnTo>
                    <a:lnTo>
                      <a:pt x="125" y="112"/>
                    </a:lnTo>
                    <a:lnTo>
                      <a:pt x="113" y="110"/>
                    </a:lnTo>
                    <a:lnTo>
                      <a:pt x="101" y="108"/>
                    </a:lnTo>
                    <a:lnTo>
                      <a:pt x="91" y="104"/>
                    </a:lnTo>
                    <a:lnTo>
                      <a:pt x="80" y="99"/>
                    </a:lnTo>
                    <a:lnTo>
                      <a:pt x="70" y="94"/>
                    </a:lnTo>
                    <a:lnTo>
                      <a:pt x="61" y="87"/>
                    </a:lnTo>
                    <a:lnTo>
                      <a:pt x="52" y="80"/>
                    </a:lnTo>
                    <a:lnTo>
                      <a:pt x="43" y="73"/>
                    </a:lnTo>
                    <a:lnTo>
                      <a:pt x="35" y="64"/>
                    </a:lnTo>
                    <a:lnTo>
                      <a:pt x="28" y="55"/>
                    </a:lnTo>
                    <a:lnTo>
                      <a:pt x="21" y="45"/>
                    </a:lnTo>
                    <a:lnTo>
                      <a:pt x="15" y="34"/>
                    </a:lnTo>
                    <a:lnTo>
                      <a:pt x="9" y="22"/>
                    </a:lnTo>
                    <a:lnTo>
                      <a:pt x="4" y="12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1" y="21"/>
                    </a:lnTo>
                    <a:lnTo>
                      <a:pt x="1" y="25"/>
                    </a:lnTo>
                    <a:lnTo>
                      <a:pt x="1" y="28"/>
                    </a:lnTo>
                    <a:close/>
                  </a:path>
                </a:pathLst>
              </a:custGeom>
              <a:solidFill>
                <a:srgbClr val="F3B6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8" name="Freeform 15">
                <a:extLst>
                  <a:ext uri="{FF2B5EF4-FFF2-40B4-BE49-F238E27FC236}">
                    <a16:creationId xmlns:a16="http://schemas.microsoft.com/office/drawing/2014/main" id="{F6E8BF0C-240C-A2D4-E132-56ECFA75EB49}"/>
                  </a:ext>
                </a:extLst>
              </p:cNvPr>
              <p:cNvSpPr/>
              <p:nvPr/>
            </p:nvSpPr>
            <p:spPr bwMode="auto">
              <a:xfrm>
                <a:off x="1134" y="2667"/>
                <a:ext cx="50" cy="22"/>
              </a:xfrm>
              <a:custGeom>
                <a:gdLst>
                  <a:gd name="T0" fmla="*/ 5 w 249"/>
                  <a:gd name="T1" fmla="*/ 40 h 132"/>
                  <a:gd name="T2" fmla="*/ 16 w 249"/>
                  <a:gd name="T3" fmla="*/ 61 h 132"/>
                  <a:gd name="T4" fmla="*/ 30 w 249"/>
                  <a:gd name="T5" fmla="*/ 79 h 132"/>
                  <a:gd name="T6" fmla="*/ 45 w 249"/>
                  <a:gd name="T7" fmla="*/ 96 h 132"/>
                  <a:gd name="T8" fmla="*/ 63 w 249"/>
                  <a:gd name="T9" fmla="*/ 111 h 132"/>
                  <a:gd name="T10" fmla="*/ 82 w 249"/>
                  <a:gd name="T11" fmla="*/ 121 h 132"/>
                  <a:gd name="T12" fmla="*/ 102 w 249"/>
                  <a:gd name="T13" fmla="*/ 129 h 132"/>
                  <a:gd name="T14" fmla="*/ 125 w 249"/>
                  <a:gd name="T15" fmla="*/ 132 h 132"/>
                  <a:gd name="T16" fmla="*/ 151 w 249"/>
                  <a:gd name="T17" fmla="*/ 132 h 132"/>
                  <a:gd name="T18" fmla="*/ 180 w 249"/>
                  <a:gd name="T19" fmla="*/ 125 h 132"/>
                  <a:gd name="T20" fmla="*/ 207 w 249"/>
                  <a:gd name="T21" fmla="*/ 112 h 132"/>
                  <a:gd name="T22" fmla="*/ 230 w 249"/>
                  <a:gd name="T23" fmla="*/ 93 h 132"/>
                  <a:gd name="T24" fmla="*/ 243 w 249"/>
                  <a:gd name="T25" fmla="*/ 77 h 132"/>
                  <a:gd name="T26" fmla="*/ 245 w 249"/>
                  <a:gd name="T27" fmla="*/ 71 h 132"/>
                  <a:gd name="T28" fmla="*/ 247 w 249"/>
                  <a:gd name="T29" fmla="*/ 64 h 132"/>
                  <a:gd name="T30" fmla="*/ 249 w 249"/>
                  <a:gd name="T31" fmla="*/ 58 h 132"/>
                  <a:gd name="T32" fmla="*/ 239 w 249"/>
                  <a:gd name="T33" fmla="*/ 69 h 132"/>
                  <a:gd name="T34" fmla="*/ 214 w 249"/>
                  <a:gd name="T35" fmla="*/ 94 h 132"/>
                  <a:gd name="T36" fmla="*/ 185 w 249"/>
                  <a:gd name="T37" fmla="*/ 112 h 132"/>
                  <a:gd name="T38" fmla="*/ 161 w 249"/>
                  <a:gd name="T39" fmla="*/ 119 h 132"/>
                  <a:gd name="T40" fmla="*/ 145 w 249"/>
                  <a:gd name="T41" fmla="*/ 121 h 132"/>
                  <a:gd name="T42" fmla="*/ 124 w 249"/>
                  <a:gd name="T43" fmla="*/ 121 h 132"/>
                  <a:gd name="T44" fmla="*/ 100 w 249"/>
                  <a:gd name="T45" fmla="*/ 117 h 132"/>
                  <a:gd name="T46" fmla="*/ 79 w 249"/>
                  <a:gd name="T47" fmla="*/ 108 h 132"/>
                  <a:gd name="T48" fmla="*/ 59 w 249"/>
                  <a:gd name="T49" fmla="*/ 95 h 132"/>
                  <a:gd name="T50" fmla="*/ 42 w 249"/>
                  <a:gd name="T51" fmla="*/ 79 h 132"/>
                  <a:gd name="T52" fmla="*/ 27 w 249"/>
                  <a:gd name="T53" fmla="*/ 60 h 132"/>
                  <a:gd name="T54" fmla="*/ 14 w 249"/>
                  <a:gd name="T55" fmla="*/ 37 h 132"/>
                  <a:gd name="T56" fmla="*/ 5 w 249"/>
                  <a:gd name="T57" fmla="*/ 14 h 132"/>
                  <a:gd name="T58" fmla="*/ 1 w 249"/>
                  <a:gd name="T59" fmla="*/ 4 h 132"/>
                  <a:gd name="T60" fmla="*/ 0 w 249"/>
                  <a:gd name="T61" fmla="*/ 11 h 132"/>
                  <a:gd name="T62" fmla="*/ 0 w 249"/>
                  <a:gd name="T63" fmla="*/ 18 h 132"/>
                  <a:gd name="T64" fmla="*/ 0 w 249"/>
                  <a:gd name="T65" fmla="*/ 26 h 13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49" h="132">
                    <a:moveTo>
                      <a:pt x="0" y="29"/>
                    </a:moveTo>
                    <a:lnTo>
                      <a:pt x="5" y="40"/>
                    </a:lnTo>
                    <a:lnTo>
                      <a:pt x="10" y="51"/>
                    </a:lnTo>
                    <a:lnTo>
                      <a:pt x="16" y="61"/>
                    </a:lnTo>
                    <a:lnTo>
                      <a:pt x="23" y="71"/>
                    </a:lnTo>
                    <a:lnTo>
                      <a:pt x="30" y="79"/>
                    </a:lnTo>
                    <a:lnTo>
                      <a:pt x="37" y="89"/>
                    </a:lnTo>
                    <a:lnTo>
                      <a:pt x="45" y="96"/>
                    </a:lnTo>
                    <a:lnTo>
                      <a:pt x="54" y="103"/>
                    </a:lnTo>
                    <a:lnTo>
                      <a:pt x="63" y="111"/>
                    </a:lnTo>
                    <a:lnTo>
                      <a:pt x="72" y="117"/>
                    </a:lnTo>
                    <a:lnTo>
                      <a:pt x="82" y="121"/>
                    </a:lnTo>
                    <a:lnTo>
                      <a:pt x="92" y="125"/>
                    </a:lnTo>
                    <a:lnTo>
                      <a:pt x="102" y="129"/>
                    </a:lnTo>
                    <a:lnTo>
                      <a:pt x="114" y="131"/>
                    </a:lnTo>
                    <a:lnTo>
                      <a:pt x="125" y="132"/>
                    </a:lnTo>
                    <a:lnTo>
                      <a:pt x="136" y="132"/>
                    </a:lnTo>
                    <a:lnTo>
                      <a:pt x="151" y="132"/>
                    </a:lnTo>
                    <a:lnTo>
                      <a:pt x="166" y="129"/>
                    </a:lnTo>
                    <a:lnTo>
                      <a:pt x="180" y="125"/>
                    </a:lnTo>
                    <a:lnTo>
                      <a:pt x="194" y="119"/>
                    </a:lnTo>
                    <a:lnTo>
                      <a:pt x="207" y="112"/>
                    </a:lnTo>
                    <a:lnTo>
                      <a:pt x="219" y="102"/>
                    </a:lnTo>
                    <a:lnTo>
                      <a:pt x="230" y="93"/>
                    </a:lnTo>
                    <a:lnTo>
                      <a:pt x="242" y="81"/>
                    </a:lnTo>
                    <a:lnTo>
                      <a:pt x="243" y="77"/>
                    </a:lnTo>
                    <a:lnTo>
                      <a:pt x="244" y="75"/>
                    </a:lnTo>
                    <a:lnTo>
                      <a:pt x="245" y="71"/>
                    </a:lnTo>
                    <a:lnTo>
                      <a:pt x="246" y="67"/>
                    </a:lnTo>
                    <a:lnTo>
                      <a:pt x="247" y="64"/>
                    </a:lnTo>
                    <a:lnTo>
                      <a:pt x="248" y="60"/>
                    </a:lnTo>
                    <a:lnTo>
                      <a:pt x="249" y="58"/>
                    </a:lnTo>
                    <a:lnTo>
                      <a:pt x="249" y="54"/>
                    </a:lnTo>
                    <a:lnTo>
                      <a:pt x="239" y="69"/>
                    </a:lnTo>
                    <a:lnTo>
                      <a:pt x="227" y="82"/>
                    </a:lnTo>
                    <a:lnTo>
                      <a:pt x="214" y="94"/>
                    </a:lnTo>
                    <a:lnTo>
                      <a:pt x="200" y="103"/>
                    </a:lnTo>
                    <a:lnTo>
                      <a:pt x="185" y="112"/>
                    </a:lnTo>
                    <a:lnTo>
                      <a:pt x="169" y="117"/>
                    </a:lnTo>
                    <a:lnTo>
                      <a:pt x="161" y="119"/>
                    </a:lnTo>
                    <a:lnTo>
                      <a:pt x="153" y="120"/>
                    </a:lnTo>
                    <a:lnTo>
                      <a:pt x="145" y="121"/>
                    </a:lnTo>
                    <a:lnTo>
                      <a:pt x="136" y="121"/>
                    </a:lnTo>
                    <a:lnTo>
                      <a:pt x="124" y="121"/>
                    </a:lnTo>
                    <a:lnTo>
                      <a:pt x="113" y="120"/>
                    </a:lnTo>
                    <a:lnTo>
                      <a:pt x="100" y="117"/>
                    </a:lnTo>
                    <a:lnTo>
                      <a:pt x="90" y="113"/>
                    </a:lnTo>
                    <a:lnTo>
                      <a:pt x="79" y="108"/>
                    </a:lnTo>
                    <a:lnTo>
                      <a:pt x="69" y="102"/>
                    </a:lnTo>
                    <a:lnTo>
                      <a:pt x="59" y="95"/>
                    </a:lnTo>
                    <a:lnTo>
                      <a:pt x="50" y="88"/>
                    </a:lnTo>
                    <a:lnTo>
                      <a:pt x="42" y="79"/>
                    </a:lnTo>
                    <a:lnTo>
                      <a:pt x="34" y="70"/>
                    </a:lnTo>
                    <a:lnTo>
                      <a:pt x="27" y="60"/>
                    </a:lnTo>
                    <a:lnTo>
                      <a:pt x="20" y="49"/>
                    </a:lnTo>
                    <a:lnTo>
                      <a:pt x="14" y="37"/>
                    </a:lnTo>
                    <a:lnTo>
                      <a:pt x="9" y="26"/>
                    </a:lnTo>
                    <a:lnTo>
                      <a:pt x="5" y="14"/>
                    </a:lnTo>
                    <a:lnTo>
                      <a:pt x="1" y="0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18"/>
                    </a:lnTo>
                    <a:lnTo>
                      <a:pt x="0" y="22"/>
                    </a:lnTo>
                    <a:lnTo>
                      <a:pt x="0" y="26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3B6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9" name="Freeform 16">
                <a:extLst>
                  <a:ext uri="{FF2B5EF4-FFF2-40B4-BE49-F238E27FC236}">
                    <a16:creationId xmlns:a16="http://schemas.microsoft.com/office/drawing/2014/main" id="{A69FA8BD-55C0-C183-3631-1027ED582760}"/>
                  </a:ext>
                </a:extLst>
              </p:cNvPr>
              <p:cNvSpPr/>
              <p:nvPr/>
            </p:nvSpPr>
            <p:spPr bwMode="auto">
              <a:xfrm>
                <a:off x="1134" y="2665"/>
                <a:ext cx="51" cy="23"/>
              </a:xfrm>
              <a:custGeom>
                <a:gdLst>
                  <a:gd name="T0" fmla="*/ 4 w 251"/>
                  <a:gd name="T1" fmla="*/ 40 h 140"/>
                  <a:gd name="T2" fmla="*/ 15 w 251"/>
                  <a:gd name="T3" fmla="*/ 62 h 140"/>
                  <a:gd name="T4" fmla="*/ 28 w 251"/>
                  <a:gd name="T5" fmla="*/ 83 h 140"/>
                  <a:gd name="T6" fmla="*/ 43 w 251"/>
                  <a:gd name="T7" fmla="*/ 101 h 140"/>
                  <a:gd name="T8" fmla="*/ 61 w 251"/>
                  <a:gd name="T9" fmla="*/ 115 h 140"/>
                  <a:gd name="T10" fmla="*/ 80 w 251"/>
                  <a:gd name="T11" fmla="*/ 127 h 140"/>
                  <a:gd name="T12" fmla="*/ 101 w 251"/>
                  <a:gd name="T13" fmla="*/ 136 h 140"/>
                  <a:gd name="T14" fmla="*/ 125 w 251"/>
                  <a:gd name="T15" fmla="*/ 140 h 140"/>
                  <a:gd name="T16" fmla="*/ 152 w 251"/>
                  <a:gd name="T17" fmla="*/ 139 h 140"/>
                  <a:gd name="T18" fmla="*/ 183 w 251"/>
                  <a:gd name="T19" fmla="*/ 131 h 140"/>
                  <a:gd name="T20" fmla="*/ 211 w 251"/>
                  <a:gd name="T21" fmla="*/ 115 h 140"/>
                  <a:gd name="T22" fmla="*/ 236 w 251"/>
                  <a:gd name="T23" fmla="*/ 94 h 140"/>
                  <a:gd name="T24" fmla="*/ 247 w 251"/>
                  <a:gd name="T25" fmla="*/ 77 h 140"/>
                  <a:gd name="T26" fmla="*/ 249 w 251"/>
                  <a:gd name="T27" fmla="*/ 71 h 140"/>
                  <a:gd name="T28" fmla="*/ 250 w 251"/>
                  <a:gd name="T29" fmla="*/ 64 h 140"/>
                  <a:gd name="T30" fmla="*/ 251 w 251"/>
                  <a:gd name="T31" fmla="*/ 58 h 140"/>
                  <a:gd name="T32" fmla="*/ 247 w 251"/>
                  <a:gd name="T33" fmla="*/ 62 h 140"/>
                  <a:gd name="T34" fmla="*/ 236 w 251"/>
                  <a:gd name="T35" fmla="*/ 78 h 140"/>
                  <a:gd name="T36" fmla="*/ 223 w 251"/>
                  <a:gd name="T37" fmla="*/ 91 h 140"/>
                  <a:gd name="T38" fmla="*/ 209 w 251"/>
                  <a:gd name="T39" fmla="*/ 103 h 140"/>
                  <a:gd name="T40" fmla="*/ 195 w 251"/>
                  <a:gd name="T41" fmla="*/ 114 h 140"/>
                  <a:gd name="T42" fmla="*/ 179 w 251"/>
                  <a:gd name="T43" fmla="*/ 121 h 140"/>
                  <a:gd name="T44" fmla="*/ 162 w 251"/>
                  <a:gd name="T45" fmla="*/ 126 h 140"/>
                  <a:gd name="T46" fmla="*/ 145 w 251"/>
                  <a:gd name="T47" fmla="*/ 130 h 140"/>
                  <a:gd name="T48" fmla="*/ 124 w 251"/>
                  <a:gd name="T49" fmla="*/ 128 h 140"/>
                  <a:gd name="T50" fmla="*/ 100 w 251"/>
                  <a:gd name="T51" fmla="*/ 124 h 140"/>
                  <a:gd name="T52" fmla="*/ 78 w 251"/>
                  <a:gd name="T53" fmla="*/ 114 h 140"/>
                  <a:gd name="T54" fmla="*/ 58 w 251"/>
                  <a:gd name="T55" fmla="*/ 101 h 140"/>
                  <a:gd name="T56" fmla="*/ 41 w 251"/>
                  <a:gd name="T57" fmla="*/ 84 h 140"/>
                  <a:gd name="T58" fmla="*/ 26 w 251"/>
                  <a:gd name="T59" fmla="*/ 62 h 140"/>
                  <a:gd name="T60" fmla="*/ 14 w 251"/>
                  <a:gd name="T61" fmla="*/ 40 h 140"/>
                  <a:gd name="T62" fmla="*/ 6 w 251"/>
                  <a:gd name="T63" fmla="*/ 15 h 140"/>
                  <a:gd name="T64" fmla="*/ 2 w 251"/>
                  <a:gd name="T65" fmla="*/ 4 h 140"/>
                  <a:gd name="T66" fmla="*/ 1 w 251"/>
                  <a:gd name="T67" fmla="*/ 11 h 140"/>
                  <a:gd name="T68" fmla="*/ 1 w 251"/>
                  <a:gd name="T69" fmla="*/ 17 h 140"/>
                  <a:gd name="T70" fmla="*/ 0 w 251"/>
                  <a:gd name="T71" fmla="*/ 24 h 14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51" h="140">
                    <a:moveTo>
                      <a:pt x="0" y="28"/>
                    </a:moveTo>
                    <a:lnTo>
                      <a:pt x="4" y="40"/>
                    </a:lnTo>
                    <a:lnTo>
                      <a:pt x="9" y="50"/>
                    </a:lnTo>
                    <a:lnTo>
                      <a:pt x="15" y="62"/>
                    </a:lnTo>
                    <a:lnTo>
                      <a:pt x="21" y="73"/>
                    </a:lnTo>
                    <a:lnTo>
                      <a:pt x="28" y="83"/>
                    </a:lnTo>
                    <a:lnTo>
                      <a:pt x="35" y="92"/>
                    </a:lnTo>
                    <a:lnTo>
                      <a:pt x="43" y="101"/>
                    </a:lnTo>
                    <a:lnTo>
                      <a:pt x="52" y="108"/>
                    </a:lnTo>
                    <a:lnTo>
                      <a:pt x="61" y="115"/>
                    </a:lnTo>
                    <a:lnTo>
                      <a:pt x="70" y="122"/>
                    </a:lnTo>
                    <a:lnTo>
                      <a:pt x="80" y="127"/>
                    </a:lnTo>
                    <a:lnTo>
                      <a:pt x="91" y="132"/>
                    </a:lnTo>
                    <a:lnTo>
                      <a:pt x="101" y="136"/>
                    </a:lnTo>
                    <a:lnTo>
                      <a:pt x="113" y="138"/>
                    </a:lnTo>
                    <a:lnTo>
                      <a:pt x="125" y="140"/>
                    </a:lnTo>
                    <a:lnTo>
                      <a:pt x="136" y="140"/>
                    </a:lnTo>
                    <a:lnTo>
                      <a:pt x="152" y="139"/>
                    </a:lnTo>
                    <a:lnTo>
                      <a:pt x="168" y="136"/>
                    </a:lnTo>
                    <a:lnTo>
                      <a:pt x="183" y="131"/>
                    </a:lnTo>
                    <a:lnTo>
                      <a:pt x="197" y="124"/>
                    </a:lnTo>
                    <a:lnTo>
                      <a:pt x="211" y="115"/>
                    </a:lnTo>
                    <a:lnTo>
                      <a:pt x="223" y="106"/>
                    </a:lnTo>
                    <a:lnTo>
                      <a:pt x="236" y="94"/>
                    </a:lnTo>
                    <a:lnTo>
                      <a:pt x="246" y="80"/>
                    </a:lnTo>
                    <a:lnTo>
                      <a:pt x="247" y="77"/>
                    </a:lnTo>
                    <a:lnTo>
                      <a:pt x="248" y="73"/>
                    </a:lnTo>
                    <a:lnTo>
                      <a:pt x="249" y="71"/>
                    </a:lnTo>
                    <a:lnTo>
                      <a:pt x="249" y="67"/>
                    </a:lnTo>
                    <a:lnTo>
                      <a:pt x="250" y="64"/>
                    </a:lnTo>
                    <a:lnTo>
                      <a:pt x="250" y="61"/>
                    </a:lnTo>
                    <a:lnTo>
                      <a:pt x="251" y="58"/>
                    </a:lnTo>
                    <a:lnTo>
                      <a:pt x="251" y="54"/>
                    </a:lnTo>
                    <a:lnTo>
                      <a:pt x="247" y="62"/>
                    </a:lnTo>
                    <a:lnTo>
                      <a:pt x="241" y="71"/>
                    </a:lnTo>
                    <a:lnTo>
                      <a:pt x="236" y="78"/>
                    </a:lnTo>
                    <a:lnTo>
                      <a:pt x="229" y="85"/>
                    </a:lnTo>
                    <a:lnTo>
                      <a:pt x="223" y="91"/>
                    </a:lnTo>
                    <a:lnTo>
                      <a:pt x="216" y="98"/>
                    </a:lnTo>
                    <a:lnTo>
                      <a:pt x="209" y="103"/>
                    </a:lnTo>
                    <a:lnTo>
                      <a:pt x="202" y="109"/>
                    </a:lnTo>
                    <a:lnTo>
                      <a:pt x="195" y="114"/>
                    </a:lnTo>
                    <a:lnTo>
                      <a:pt x="187" y="118"/>
                    </a:lnTo>
                    <a:lnTo>
                      <a:pt x="179" y="121"/>
                    </a:lnTo>
                    <a:lnTo>
                      <a:pt x="171" y="124"/>
                    </a:lnTo>
                    <a:lnTo>
                      <a:pt x="162" y="126"/>
                    </a:lnTo>
                    <a:lnTo>
                      <a:pt x="154" y="128"/>
                    </a:lnTo>
                    <a:lnTo>
                      <a:pt x="145" y="130"/>
                    </a:lnTo>
                    <a:lnTo>
                      <a:pt x="136" y="130"/>
                    </a:lnTo>
                    <a:lnTo>
                      <a:pt x="124" y="128"/>
                    </a:lnTo>
                    <a:lnTo>
                      <a:pt x="112" y="127"/>
                    </a:lnTo>
                    <a:lnTo>
                      <a:pt x="100" y="124"/>
                    </a:lnTo>
                    <a:lnTo>
                      <a:pt x="89" y="120"/>
                    </a:lnTo>
                    <a:lnTo>
                      <a:pt x="78" y="114"/>
                    </a:lnTo>
                    <a:lnTo>
                      <a:pt x="68" y="108"/>
                    </a:lnTo>
                    <a:lnTo>
                      <a:pt x="58" y="101"/>
                    </a:lnTo>
                    <a:lnTo>
                      <a:pt x="49" y="92"/>
                    </a:lnTo>
                    <a:lnTo>
                      <a:pt x="41" y="84"/>
                    </a:lnTo>
                    <a:lnTo>
                      <a:pt x="33" y="73"/>
                    </a:lnTo>
                    <a:lnTo>
                      <a:pt x="26" y="62"/>
                    </a:lnTo>
                    <a:lnTo>
                      <a:pt x="20" y="52"/>
                    </a:lnTo>
                    <a:lnTo>
                      <a:pt x="14" y="40"/>
                    </a:lnTo>
                    <a:lnTo>
                      <a:pt x="10" y="27"/>
                    </a:lnTo>
                    <a:lnTo>
                      <a:pt x="6" y="15"/>
                    </a:lnTo>
                    <a:lnTo>
                      <a:pt x="3" y="0"/>
                    </a:lnTo>
                    <a:lnTo>
                      <a:pt x="2" y="4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1" y="13"/>
                    </a:lnTo>
                    <a:lnTo>
                      <a:pt x="1" y="17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3B8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0" name="Freeform 17">
                <a:extLst>
                  <a:ext uri="{FF2B5EF4-FFF2-40B4-BE49-F238E27FC236}">
                    <a16:creationId xmlns:a16="http://schemas.microsoft.com/office/drawing/2014/main" id="{00D70767-177D-1C3D-D0FF-373682106692}"/>
                  </a:ext>
                </a:extLst>
              </p:cNvPr>
              <p:cNvSpPr/>
              <p:nvPr/>
            </p:nvSpPr>
            <p:spPr bwMode="auto">
              <a:xfrm>
                <a:off x="1135" y="2663"/>
                <a:ext cx="50" cy="24"/>
              </a:xfrm>
              <a:custGeom>
                <a:gdLst>
                  <a:gd name="T0" fmla="*/ 4 w 251"/>
                  <a:gd name="T1" fmla="*/ 39 h 146"/>
                  <a:gd name="T2" fmla="*/ 13 w 251"/>
                  <a:gd name="T3" fmla="*/ 62 h 146"/>
                  <a:gd name="T4" fmla="*/ 26 w 251"/>
                  <a:gd name="T5" fmla="*/ 85 h 146"/>
                  <a:gd name="T6" fmla="*/ 41 w 251"/>
                  <a:gd name="T7" fmla="*/ 104 h 146"/>
                  <a:gd name="T8" fmla="*/ 58 w 251"/>
                  <a:gd name="T9" fmla="*/ 120 h 146"/>
                  <a:gd name="T10" fmla="*/ 78 w 251"/>
                  <a:gd name="T11" fmla="*/ 133 h 146"/>
                  <a:gd name="T12" fmla="*/ 99 w 251"/>
                  <a:gd name="T13" fmla="*/ 142 h 146"/>
                  <a:gd name="T14" fmla="*/ 123 w 251"/>
                  <a:gd name="T15" fmla="*/ 146 h 146"/>
                  <a:gd name="T16" fmla="*/ 144 w 251"/>
                  <a:gd name="T17" fmla="*/ 146 h 146"/>
                  <a:gd name="T18" fmla="*/ 160 w 251"/>
                  <a:gd name="T19" fmla="*/ 144 h 146"/>
                  <a:gd name="T20" fmla="*/ 184 w 251"/>
                  <a:gd name="T21" fmla="*/ 137 h 146"/>
                  <a:gd name="T22" fmla="*/ 213 w 251"/>
                  <a:gd name="T23" fmla="*/ 119 h 146"/>
                  <a:gd name="T24" fmla="*/ 238 w 251"/>
                  <a:gd name="T25" fmla="*/ 94 h 146"/>
                  <a:gd name="T26" fmla="*/ 249 w 251"/>
                  <a:gd name="T27" fmla="*/ 76 h 146"/>
                  <a:gd name="T28" fmla="*/ 250 w 251"/>
                  <a:gd name="T29" fmla="*/ 70 h 146"/>
                  <a:gd name="T30" fmla="*/ 251 w 251"/>
                  <a:gd name="T31" fmla="*/ 62 h 146"/>
                  <a:gd name="T32" fmla="*/ 251 w 251"/>
                  <a:gd name="T33" fmla="*/ 57 h 146"/>
                  <a:gd name="T34" fmla="*/ 247 w 251"/>
                  <a:gd name="T35" fmla="*/ 62 h 146"/>
                  <a:gd name="T36" fmla="*/ 237 w 251"/>
                  <a:gd name="T37" fmla="*/ 79 h 146"/>
                  <a:gd name="T38" fmla="*/ 224 w 251"/>
                  <a:gd name="T39" fmla="*/ 95 h 146"/>
                  <a:gd name="T40" fmla="*/ 210 w 251"/>
                  <a:gd name="T41" fmla="*/ 108 h 146"/>
                  <a:gd name="T42" fmla="*/ 196 w 251"/>
                  <a:gd name="T43" fmla="*/ 119 h 146"/>
                  <a:gd name="T44" fmla="*/ 179 w 251"/>
                  <a:gd name="T45" fmla="*/ 127 h 146"/>
                  <a:gd name="T46" fmla="*/ 162 w 251"/>
                  <a:gd name="T47" fmla="*/ 133 h 146"/>
                  <a:gd name="T48" fmla="*/ 144 w 251"/>
                  <a:gd name="T49" fmla="*/ 136 h 146"/>
                  <a:gd name="T50" fmla="*/ 123 w 251"/>
                  <a:gd name="T51" fmla="*/ 136 h 146"/>
                  <a:gd name="T52" fmla="*/ 98 w 251"/>
                  <a:gd name="T53" fmla="*/ 130 h 146"/>
                  <a:gd name="T54" fmla="*/ 76 w 251"/>
                  <a:gd name="T55" fmla="*/ 120 h 146"/>
                  <a:gd name="T56" fmla="*/ 57 w 251"/>
                  <a:gd name="T57" fmla="*/ 106 h 146"/>
                  <a:gd name="T58" fmla="*/ 39 w 251"/>
                  <a:gd name="T59" fmla="*/ 88 h 146"/>
                  <a:gd name="T60" fmla="*/ 25 w 251"/>
                  <a:gd name="T61" fmla="*/ 66 h 146"/>
                  <a:gd name="T62" fmla="*/ 14 w 251"/>
                  <a:gd name="T63" fmla="*/ 41 h 146"/>
                  <a:gd name="T64" fmla="*/ 7 w 251"/>
                  <a:gd name="T65" fmla="*/ 15 h 146"/>
                  <a:gd name="T66" fmla="*/ 4 w 251"/>
                  <a:gd name="T67" fmla="*/ 3 h 146"/>
                  <a:gd name="T68" fmla="*/ 3 w 251"/>
                  <a:gd name="T69" fmla="*/ 10 h 146"/>
                  <a:gd name="T70" fmla="*/ 1 w 251"/>
                  <a:gd name="T71" fmla="*/ 16 h 146"/>
                  <a:gd name="T72" fmla="*/ 0 w 251"/>
                  <a:gd name="T73" fmla="*/ 22 h 14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51" h="146">
                    <a:moveTo>
                      <a:pt x="0" y="25"/>
                    </a:moveTo>
                    <a:lnTo>
                      <a:pt x="4" y="39"/>
                    </a:lnTo>
                    <a:lnTo>
                      <a:pt x="8" y="51"/>
                    </a:lnTo>
                    <a:lnTo>
                      <a:pt x="13" y="62"/>
                    </a:lnTo>
                    <a:lnTo>
                      <a:pt x="19" y="74"/>
                    </a:lnTo>
                    <a:lnTo>
                      <a:pt x="26" y="85"/>
                    </a:lnTo>
                    <a:lnTo>
                      <a:pt x="33" y="95"/>
                    </a:lnTo>
                    <a:lnTo>
                      <a:pt x="41" y="104"/>
                    </a:lnTo>
                    <a:lnTo>
                      <a:pt x="49" y="113"/>
                    </a:lnTo>
                    <a:lnTo>
                      <a:pt x="58" y="120"/>
                    </a:lnTo>
                    <a:lnTo>
                      <a:pt x="68" y="127"/>
                    </a:lnTo>
                    <a:lnTo>
                      <a:pt x="78" y="133"/>
                    </a:lnTo>
                    <a:lnTo>
                      <a:pt x="89" y="138"/>
                    </a:lnTo>
                    <a:lnTo>
                      <a:pt x="99" y="142"/>
                    </a:lnTo>
                    <a:lnTo>
                      <a:pt x="112" y="145"/>
                    </a:lnTo>
                    <a:lnTo>
                      <a:pt x="123" y="146"/>
                    </a:lnTo>
                    <a:lnTo>
                      <a:pt x="135" y="146"/>
                    </a:lnTo>
                    <a:lnTo>
                      <a:pt x="144" y="146"/>
                    </a:lnTo>
                    <a:lnTo>
                      <a:pt x="152" y="145"/>
                    </a:lnTo>
                    <a:lnTo>
                      <a:pt x="160" y="144"/>
                    </a:lnTo>
                    <a:lnTo>
                      <a:pt x="168" y="142"/>
                    </a:lnTo>
                    <a:lnTo>
                      <a:pt x="184" y="137"/>
                    </a:lnTo>
                    <a:lnTo>
                      <a:pt x="199" y="128"/>
                    </a:lnTo>
                    <a:lnTo>
                      <a:pt x="213" y="119"/>
                    </a:lnTo>
                    <a:lnTo>
                      <a:pt x="226" y="107"/>
                    </a:lnTo>
                    <a:lnTo>
                      <a:pt x="238" y="94"/>
                    </a:lnTo>
                    <a:lnTo>
                      <a:pt x="248" y="79"/>
                    </a:lnTo>
                    <a:lnTo>
                      <a:pt x="249" y="76"/>
                    </a:lnTo>
                    <a:lnTo>
                      <a:pt x="249" y="72"/>
                    </a:lnTo>
                    <a:lnTo>
                      <a:pt x="250" y="70"/>
                    </a:lnTo>
                    <a:lnTo>
                      <a:pt x="250" y="66"/>
                    </a:lnTo>
                    <a:lnTo>
                      <a:pt x="251" y="62"/>
                    </a:lnTo>
                    <a:lnTo>
                      <a:pt x="251" y="60"/>
                    </a:lnTo>
                    <a:lnTo>
                      <a:pt x="251" y="57"/>
                    </a:lnTo>
                    <a:lnTo>
                      <a:pt x="251" y="53"/>
                    </a:lnTo>
                    <a:lnTo>
                      <a:pt x="247" y="62"/>
                    </a:lnTo>
                    <a:lnTo>
                      <a:pt x="242" y="71"/>
                    </a:lnTo>
                    <a:lnTo>
                      <a:pt x="237" y="79"/>
                    </a:lnTo>
                    <a:lnTo>
                      <a:pt x="231" y="86"/>
                    </a:lnTo>
                    <a:lnTo>
                      <a:pt x="224" y="95"/>
                    </a:lnTo>
                    <a:lnTo>
                      <a:pt x="217" y="101"/>
                    </a:lnTo>
                    <a:lnTo>
                      <a:pt x="210" y="108"/>
                    </a:lnTo>
                    <a:lnTo>
                      <a:pt x="203" y="113"/>
                    </a:lnTo>
                    <a:lnTo>
                      <a:pt x="196" y="119"/>
                    </a:lnTo>
                    <a:lnTo>
                      <a:pt x="188" y="122"/>
                    </a:lnTo>
                    <a:lnTo>
                      <a:pt x="179" y="127"/>
                    </a:lnTo>
                    <a:lnTo>
                      <a:pt x="171" y="130"/>
                    </a:lnTo>
                    <a:lnTo>
                      <a:pt x="162" y="133"/>
                    </a:lnTo>
                    <a:lnTo>
                      <a:pt x="153" y="134"/>
                    </a:lnTo>
                    <a:lnTo>
                      <a:pt x="144" y="136"/>
                    </a:lnTo>
                    <a:lnTo>
                      <a:pt x="135" y="136"/>
                    </a:lnTo>
                    <a:lnTo>
                      <a:pt x="123" y="136"/>
                    </a:lnTo>
                    <a:lnTo>
                      <a:pt x="111" y="133"/>
                    </a:lnTo>
                    <a:lnTo>
                      <a:pt x="98" y="130"/>
                    </a:lnTo>
                    <a:lnTo>
                      <a:pt x="87" y="126"/>
                    </a:lnTo>
                    <a:lnTo>
                      <a:pt x="76" y="120"/>
                    </a:lnTo>
                    <a:lnTo>
                      <a:pt x="66" y="113"/>
                    </a:lnTo>
                    <a:lnTo>
                      <a:pt x="57" y="106"/>
                    </a:lnTo>
                    <a:lnTo>
                      <a:pt x="48" y="97"/>
                    </a:lnTo>
                    <a:lnTo>
                      <a:pt x="39" y="88"/>
                    </a:lnTo>
                    <a:lnTo>
                      <a:pt x="32" y="77"/>
                    </a:lnTo>
                    <a:lnTo>
                      <a:pt x="25" y="66"/>
                    </a:lnTo>
                    <a:lnTo>
                      <a:pt x="19" y="54"/>
                    </a:lnTo>
                    <a:lnTo>
                      <a:pt x="14" y="41"/>
                    </a:lnTo>
                    <a:lnTo>
                      <a:pt x="10" y="28"/>
                    </a:lnTo>
                    <a:lnTo>
                      <a:pt x="7" y="15"/>
                    </a:lnTo>
                    <a:lnTo>
                      <a:pt x="5" y="0"/>
                    </a:lnTo>
                    <a:lnTo>
                      <a:pt x="4" y="3"/>
                    </a:lnTo>
                    <a:lnTo>
                      <a:pt x="3" y="6"/>
                    </a:lnTo>
                    <a:lnTo>
                      <a:pt x="3" y="10"/>
                    </a:lnTo>
                    <a:lnTo>
                      <a:pt x="2" y="12"/>
                    </a:lnTo>
                    <a:lnTo>
                      <a:pt x="1" y="16"/>
                    </a:lnTo>
                    <a:lnTo>
                      <a:pt x="1" y="19"/>
                    </a:lnTo>
                    <a:lnTo>
                      <a:pt x="0" y="22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3BA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1" name="Freeform 18">
                <a:extLst>
                  <a:ext uri="{FF2B5EF4-FFF2-40B4-BE49-F238E27FC236}">
                    <a16:creationId xmlns:a16="http://schemas.microsoft.com/office/drawing/2014/main" id="{CE84226B-6ABD-5B5C-6536-E95983BCC95B}"/>
                  </a:ext>
                </a:extLst>
              </p:cNvPr>
              <p:cNvSpPr/>
              <p:nvPr/>
            </p:nvSpPr>
            <p:spPr bwMode="auto">
              <a:xfrm>
                <a:off x="1135" y="2661"/>
                <a:ext cx="50" cy="25"/>
              </a:xfrm>
              <a:custGeom>
                <a:gdLst>
                  <a:gd name="T0" fmla="*/ 3 w 249"/>
                  <a:gd name="T1" fmla="*/ 39 h 154"/>
                  <a:gd name="T2" fmla="*/ 11 w 249"/>
                  <a:gd name="T3" fmla="*/ 64 h 154"/>
                  <a:gd name="T4" fmla="*/ 23 w 249"/>
                  <a:gd name="T5" fmla="*/ 86 h 154"/>
                  <a:gd name="T6" fmla="*/ 38 w 249"/>
                  <a:gd name="T7" fmla="*/ 108 h 154"/>
                  <a:gd name="T8" fmla="*/ 55 w 249"/>
                  <a:gd name="T9" fmla="*/ 125 h 154"/>
                  <a:gd name="T10" fmla="*/ 75 w 249"/>
                  <a:gd name="T11" fmla="*/ 138 h 154"/>
                  <a:gd name="T12" fmla="*/ 97 w 249"/>
                  <a:gd name="T13" fmla="*/ 148 h 154"/>
                  <a:gd name="T14" fmla="*/ 121 w 249"/>
                  <a:gd name="T15" fmla="*/ 152 h 154"/>
                  <a:gd name="T16" fmla="*/ 142 w 249"/>
                  <a:gd name="T17" fmla="*/ 154 h 154"/>
                  <a:gd name="T18" fmla="*/ 159 w 249"/>
                  <a:gd name="T19" fmla="*/ 150 h 154"/>
                  <a:gd name="T20" fmla="*/ 176 w 249"/>
                  <a:gd name="T21" fmla="*/ 145 h 154"/>
                  <a:gd name="T22" fmla="*/ 192 w 249"/>
                  <a:gd name="T23" fmla="*/ 138 h 154"/>
                  <a:gd name="T24" fmla="*/ 206 w 249"/>
                  <a:gd name="T25" fmla="*/ 127 h 154"/>
                  <a:gd name="T26" fmla="*/ 220 w 249"/>
                  <a:gd name="T27" fmla="*/ 115 h 154"/>
                  <a:gd name="T28" fmla="*/ 233 w 249"/>
                  <a:gd name="T29" fmla="*/ 102 h 154"/>
                  <a:gd name="T30" fmla="*/ 244 w 249"/>
                  <a:gd name="T31" fmla="*/ 86 h 154"/>
                  <a:gd name="T32" fmla="*/ 249 w 249"/>
                  <a:gd name="T33" fmla="*/ 74 h 154"/>
                  <a:gd name="T34" fmla="*/ 249 w 249"/>
                  <a:gd name="T35" fmla="*/ 69 h 154"/>
                  <a:gd name="T36" fmla="*/ 249 w 249"/>
                  <a:gd name="T37" fmla="*/ 63 h 154"/>
                  <a:gd name="T38" fmla="*/ 249 w 249"/>
                  <a:gd name="T39" fmla="*/ 57 h 154"/>
                  <a:gd name="T40" fmla="*/ 245 w 249"/>
                  <a:gd name="T41" fmla="*/ 63 h 154"/>
                  <a:gd name="T42" fmla="*/ 236 w 249"/>
                  <a:gd name="T43" fmla="*/ 80 h 154"/>
                  <a:gd name="T44" fmla="*/ 223 w 249"/>
                  <a:gd name="T45" fmla="*/ 97 h 154"/>
                  <a:gd name="T46" fmla="*/ 210 w 249"/>
                  <a:gd name="T47" fmla="*/ 112 h 154"/>
                  <a:gd name="T48" fmla="*/ 195 w 249"/>
                  <a:gd name="T49" fmla="*/ 124 h 154"/>
                  <a:gd name="T50" fmla="*/ 179 w 249"/>
                  <a:gd name="T51" fmla="*/ 133 h 154"/>
                  <a:gd name="T52" fmla="*/ 161 w 249"/>
                  <a:gd name="T53" fmla="*/ 139 h 154"/>
                  <a:gd name="T54" fmla="*/ 143 w 249"/>
                  <a:gd name="T55" fmla="*/ 143 h 154"/>
                  <a:gd name="T56" fmla="*/ 121 w 249"/>
                  <a:gd name="T57" fmla="*/ 142 h 154"/>
                  <a:gd name="T58" fmla="*/ 96 w 249"/>
                  <a:gd name="T59" fmla="*/ 137 h 154"/>
                  <a:gd name="T60" fmla="*/ 74 w 249"/>
                  <a:gd name="T61" fmla="*/ 126 h 154"/>
                  <a:gd name="T62" fmla="*/ 54 w 249"/>
                  <a:gd name="T63" fmla="*/ 110 h 154"/>
                  <a:gd name="T64" fmla="*/ 37 w 249"/>
                  <a:gd name="T65" fmla="*/ 91 h 154"/>
                  <a:gd name="T66" fmla="*/ 24 w 249"/>
                  <a:gd name="T67" fmla="*/ 69 h 154"/>
                  <a:gd name="T68" fmla="*/ 14 w 249"/>
                  <a:gd name="T69" fmla="*/ 43 h 154"/>
                  <a:gd name="T70" fmla="*/ 8 w 249"/>
                  <a:gd name="T71" fmla="*/ 15 h 154"/>
                  <a:gd name="T72" fmla="*/ 5 w 249"/>
                  <a:gd name="T73" fmla="*/ 3 h 154"/>
                  <a:gd name="T74" fmla="*/ 4 w 249"/>
                  <a:gd name="T75" fmla="*/ 9 h 154"/>
                  <a:gd name="T76" fmla="*/ 2 w 249"/>
                  <a:gd name="T77" fmla="*/ 16 h 154"/>
                  <a:gd name="T78" fmla="*/ 1 w 249"/>
                  <a:gd name="T79" fmla="*/ 22 h 15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49" h="154">
                    <a:moveTo>
                      <a:pt x="0" y="24"/>
                    </a:moveTo>
                    <a:lnTo>
                      <a:pt x="3" y="39"/>
                    </a:lnTo>
                    <a:lnTo>
                      <a:pt x="7" y="51"/>
                    </a:lnTo>
                    <a:lnTo>
                      <a:pt x="11" y="64"/>
                    </a:lnTo>
                    <a:lnTo>
                      <a:pt x="17" y="76"/>
                    </a:lnTo>
                    <a:lnTo>
                      <a:pt x="23" y="86"/>
                    </a:lnTo>
                    <a:lnTo>
                      <a:pt x="30" y="97"/>
                    </a:lnTo>
                    <a:lnTo>
                      <a:pt x="38" y="108"/>
                    </a:lnTo>
                    <a:lnTo>
                      <a:pt x="46" y="116"/>
                    </a:lnTo>
                    <a:lnTo>
                      <a:pt x="55" y="125"/>
                    </a:lnTo>
                    <a:lnTo>
                      <a:pt x="65" y="132"/>
                    </a:lnTo>
                    <a:lnTo>
                      <a:pt x="75" y="138"/>
                    </a:lnTo>
                    <a:lnTo>
                      <a:pt x="86" y="144"/>
                    </a:lnTo>
                    <a:lnTo>
                      <a:pt x="97" y="148"/>
                    </a:lnTo>
                    <a:lnTo>
                      <a:pt x="109" y="151"/>
                    </a:lnTo>
                    <a:lnTo>
                      <a:pt x="121" y="152"/>
                    </a:lnTo>
                    <a:lnTo>
                      <a:pt x="133" y="154"/>
                    </a:lnTo>
                    <a:lnTo>
                      <a:pt x="142" y="154"/>
                    </a:lnTo>
                    <a:lnTo>
                      <a:pt x="151" y="152"/>
                    </a:lnTo>
                    <a:lnTo>
                      <a:pt x="159" y="150"/>
                    </a:lnTo>
                    <a:lnTo>
                      <a:pt x="168" y="148"/>
                    </a:lnTo>
                    <a:lnTo>
                      <a:pt x="176" y="145"/>
                    </a:lnTo>
                    <a:lnTo>
                      <a:pt x="184" y="142"/>
                    </a:lnTo>
                    <a:lnTo>
                      <a:pt x="192" y="138"/>
                    </a:lnTo>
                    <a:lnTo>
                      <a:pt x="199" y="133"/>
                    </a:lnTo>
                    <a:lnTo>
                      <a:pt x="206" y="127"/>
                    </a:lnTo>
                    <a:lnTo>
                      <a:pt x="213" y="122"/>
                    </a:lnTo>
                    <a:lnTo>
                      <a:pt x="220" y="115"/>
                    </a:lnTo>
                    <a:lnTo>
                      <a:pt x="226" y="109"/>
                    </a:lnTo>
                    <a:lnTo>
                      <a:pt x="233" y="102"/>
                    </a:lnTo>
                    <a:lnTo>
                      <a:pt x="238" y="95"/>
                    </a:lnTo>
                    <a:lnTo>
                      <a:pt x="244" y="86"/>
                    </a:lnTo>
                    <a:lnTo>
                      <a:pt x="248" y="78"/>
                    </a:lnTo>
                    <a:lnTo>
                      <a:pt x="249" y="74"/>
                    </a:lnTo>
                    <a:lnTo>
                      <a:pt x="249" y="72"/>
                    </a:lnTo>
                    <a:lnTo>
                      <a:pt x="249" y="69"/>
                    </a:lnTo>
                    <a:lnTo>
                      <a:pt x="249" y="65"/>
                    </a:lnTo>
                    <a:lnTo>
                      <a:pt x="249" y="63"/>
                    </a:lnTo>
                    <a:lnTo>
                      <a:pt x="249" y="59"/>
                    </a:lnTo>
                    <a:lnTo>
                      <a:pt x="249" y="57"/>
                    </a:lnTo>
                    <a:lnTo>
                      <a:pt x="249" y="53"/>
                    </a:lnTo>
                    <a:lnTo>
                      <a:pt x="245" y="63"/>
                    </a:lnTo>
                    <a:lnTo>
                      <a:pt x="241" y="72"/>
                    </a:lnTo>
                    <a:lnTo>
                      <a:pt x="236" y="80"/>
                    </a:lnTo>
                    <a:lnTo>
                      <a:pt x="230" y="89"/>
                    </a:lnTo>
                    <a:lnTo>
                      <a:pt x="223" y="97"/>
                    </a:lnTo>
                    <a:lnTo>
                      <a:pt x="217" y="104"/>
                    </a:lnTo>
                    <a:lnTo>
                      <a:pt x="210" y="112"/>
                    </a:lnTo>
                    <a:lnTo>
                      <a:pt x="203" y="118"/>
                    </a:lnTo>
                    <a:lnTo>
                      <a:pt x="195" y="124"/>
                    </a:lnTo>
                    <a:lnTo>
                      <a:pt x="187" y="128"/>
                    </a:lnTo>
                    <a:lnTo>
                      <a:pt x="179" y="133"/>
                    </a:lnTo>
                    <a:lnTo>
                      <a:pt x="170" y="136"/>
                    </a:lnTo>
                    <a:lnTo>
                      <a:pt x="161" y="139"/>
                    </a:lnTo>
                    <a:lnTo>
                      <a:pt x="152" y="142"/>
                    </a:lnTo>
                    <a:lnTo>
                      <a:pt x="143" y="143"/>
                    </a:lnTo>
                    <a:lnTo>
                      <a:pt x="133" y="143"/>
                    </a:lnTo>
                    <a:lnTo>
                      <a:pt x="121" y="142"/>
                    </a:lnTo>
                    <a:lnTo>
                      <a:pt x="109" y="140"/>
                    </a:lnTo>
                    <a:lnTo>
                      <a:pt x="96" y="137"/>
                    </a:lnTo>
                    <a:lnTo>
                      <a:pt x="85" y="132"/>
                    </a:lnTo>
                    <a:lnTo>
                      <a:pt x="74" y="126"/>
                    </a:lnTo>
                    <a:lnTo>
                      <a:pt x="64" y="119"/>
                    </a:lnTo>
                    <a:lnTo>
                      <a:pt x="54" y="110"/>
                    </a:lnTo>
                    <a:lnTo>
                      <a:pt x="45" y="101"/>
                    </a:lnTo>
                    <a:lnTo>
                      <a:pt x="37" y="91"/>
                    </a:lnTo>
                    <a:lnTo>
                      <a:pt x="30" y="80"/>
                    </a:lnTo>
                    <a:lnTo>
                      <a:pt x="24" y="69"/>
                    </a:lnTo>
                    <a:lnTo>
                      <a:pt x="18" y="57"/>
                    </a:lnTo>
                    <a:lnTo>
                      <a:pt x="14" y="43"/>
                    </a:lnTo>
                    <a:lnTo>
                      <a:pt x="10" y="29"/>
                    </a:lnTo>
                    <a:lnTo>
                      <a:pt x="8" y="15"/>
                    </a:lnTo>
                    <a:lnTo>
                      <a:pt x="6" y="0"/>
                    </a:lnTo>
                    <a:lnTo>
                      <a:pt x="5" y="3"/>
                    </a:lnTo>
                    <a:lnTo>
                      <a:pt x="4" y="6"/>
                    </a:lnTo>
                    <a:lnTo>
                      <a:pt x="4" y="9"/>
                    </a:lnTo>
                    <a:lnTo>
                      <a:pt x="3" y="12"/>
                    </a:lnTo>
                    <a:lnTo>
                      <a:pt x="2" y="16"/>
                    </a:lnTo>
                    <a:lnTo>
                      <a:pt x="1" y="18"/>
                    </a:lnTo>
                    <a:lnTo>
                      <a:pt x="1" y="22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4BD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" name="Freeform 19">
                <a:extLst>
                  <a:ext uri="{FF2B5EF4-FFF2-40B4-BE49-F238E27FC236}">
                    <a16:creationId xmlns:a16="http://schemas.microsoft.com/office/drawing/2014/main" id="{69563B09-EEC1-E17D-695D-336DAAFDA889}"/>
                  </a:ext>
                </a:extLst>
              </p:cNvPr>
              <p:cNvSpPr/>
              <p:nvPr/>
            </p:nvSpPr>
            <p:spPr bwMode="auto">
              <a:xfrm>
                <a:off x="1136" y="2659"/>
                <a:ext cx="49" cy="26"/>
              </a:xfrm>
              <a:custGeom>
                <a:gdLst>
                  <a:gd name="T0" fmla="*/ 2 w 246"/>
                  <a:gd name="T1" fmla="*/ 38 h 159"/>
                  <a:gd name="T2" fmla="*/ 9 w 246"/>
                  <a:gd name="T3" fmla="*/ 64 h 159"/>
                  <a:gd name="T4" fmla="*/ 20 w 246"/>
                  <a:gd name="T5" fmla="*/ 89 h 159"/>
                  <a:gd name="T6" fmla="*/ 34 w 246"/>
                  <a:gd name="T7" fmla="*/ 111 h 159"/>
                  <a:gd name="T8" fmla="*/ 52 w 246"/>
                  <a:gd name="T9" fmla="*/ 129 h 159"/>
                  <a:gd name="T10" fmla="*/ 71 w 246"/>
                  <a:gd name="T11" fmla="*/ 143 h 159"/>
                  <a:gd name="T12" fmla="*/ 93 w 246"/>
                  <a:gd name="T13" fmla="*/ 153 h 159"/>
                  <a:gd name="T14" fmla="*/ 118 w 246"/>
                  <a:gd name="T15" fmla="*/ 159 h 159"/>
                  <a:gd name="T16" fmla="*/ 139 w 246"/>
                  <a:gd name="T17" fmla="*/ 159 h 159"/>
                  <a:gd name="T18" fmla="*/ 157 w 246"/>
                  <a:gd name="T19" fmla="*/ 156 h 159"/>
                  <a:gd name="T20" fmla="*/ 174 w 246"/>
                  <a:gd name="T21" fmla="*/ 150 h 159"/>
                  <a:gd name="T22" fmla="*/ 191 w 246"/>
                  <a:gd name="T23" fmla="*/ 142 h 159"/>
                  <a:gd name="T24" fmla="*/ 205 w 246"/>
                  <a:gd name="T25" fmla="*/ 131 h 159"/>
                  <a:gd name="T26" fmla="*/ 219 w 246"/>
                  <a:gd name="T27" fmla="*/ 118 h 159"/>
                  <a:gd name="T28" fmla="*/ 232 w 246"/>
                  <a:gd name="T29" fmla="*/ 102 h 159"/>
                  <a:gd name="T30" fmla="*/ 242 w 246"/>
                  <a:gd name="T31" fmla="*/ 85 h 159"/>
                  <a:gd name="T32" fmla="*/ 246 w 246"/>
                  <a:gd name="T33" fmla="*/ 74 h 159"/>
                  <a:gd name="T34" fmla="*/ 246 w 246"/>
                  <a:gd name="T35" fmla="*/ 68 h 159"/>
                  <a:gd name="T36" fmla="*/ 246 w 246"/>
                  <a:gd name="T37" fmla="*/ 60 h 159"/>
                  <a:gd name="T38" fmla="*/ 246 w 246"/>
                  <a:gd name="T39" fmla="*/ 54 h 159"/>
                  <a:gd name="T40" fmla="*/ 242 w 246"/>
                  <a:gd name="T41" fmla="*/ 62 h 159"/>
                  <a:gd name="T42" fmla="*/ 233 w 246"/>
                  <a:gd name="T43" fmla="*/ 82 h 159"/>
                  <a:gd name="T44" fmla="*/ 221 w 246"/>
                  <a:gd name="T45" fmla="*/ 99 h 159"/>
                  <a:gd name="T46" fmla="*/ 208 w 246"/>
                  <a:gd name="T47" fmla="*/ 114 h 159"/>
                  <a:gd name="T48" fmla="*/ 193 w 246"/>
                  <a:gd name="T49" fmla="*/ 127 h 159"/>
                  <a:gd name="T50" fmla="*/ 177 w 246"/>
                  <a:gd name="T51" fmla="*/ 137 h 159"/>
                  <a:gd name="T52" fmla="*/ 159 w 246"/>
                  <a:gd name="T53" fmla="*/ 144 h 159"/>
                  <a:gd name="T54" fmla="*/ 140 w 246"/>
                  <a:gd name="T55" fmla="*/ 148 h 159"/>
                  <a:gd name="T56" fmla="*/ 118 w 246"/>
                  <a:gd name="T57" fmla="*/ 148 h 159"/>
                  <a:gd name="T58" fmla="*/ 93 w 246"/>
                  <a:gd name="T59" fmla="*/ 142 h 159"/>
                  <a:gd name="T60" fmla="*/ 71 w 246"/>
                  <a:gd name="T61" fmla="*/ 131 h 159"/>
                  <a:gd name="T62" fmla="*/ 52 w 246"/>
                  <a:gd name="T63" fmla="*/ 115 h 159"/>
                  <a:gd name="T64" fmla="*/ 35 w 246"/>
                  <a:gd name="T65" fmla="*/ 95 h 159"/>
                  <a:gd name="T66" fmla="*/ 22 w 246"/>
                  <a:gd name="T67" fmla="*/ 72 h 159"/>
                  <a:gd name="T68" fmla="*/ 13 w 246"/>
                  <a:gd name="T69" fmla="*/ 46 h 159"/>
                  <a:gd name="T70" fmla="*/ 8 w 246"/>
                  <a:gd name="T71" fmla="*/ 17 h 159"/>
                  <a:gd name="T72" fmla="*/ 8 w 246"/>
                  <a:gd name="T73" fmla="*/ 3 h 159"/>
                  <a:gd name="T74" fmla="*/ 8 w 246"/>
                  <a:gd name="T75" fmla="*/ 2 h 159"/>
                  <a:gd name="T76" fmla="*/ 8 w 246"/>
                  <a:gd name="T77" fmla="*/ 0 h 159"/>
                  <a:gd name="T78" fmla="*/ 8 w 246"/>
                  <a:gd name="T79" fmla="*/ 0 h 159"/>
                  <a:gd name="T80" fmla="*/ 7 w 246"/>
                  <a:gd name="T81" fmla="*/ 3 h 159"/>
                  <a:gd name="T82" fmla="*/ 4 w 246"/>
                  <a:gd name="T83" fmla="*/ 9 h 159"/>
                  <a:gd name="T84" fmla="*/ 2 w 246"/>
                  <a:gd name="T85" fmla="*/ 14 h 159"/>
                  <a:gd name="T86" fmla="*/ 1 w 246"/>
                  <a:gd name="T87" fmla="*/ 20 h 15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46" h="159">
                    <a:moveTo>
                      <a:pt x="0" y="23"/>
                    </a:moveTo>
                    <a:lnTo>
                      <a:pt x="2" y="38"/>
                    </a:lnTo>
                    <a:lnTo>
                      <a:pt x="5" y="51"/>
                    </a:lnTo>
                    <a:lnTo>
                      <a:pt x="9" y="64"/>
                    </a:lnTo>
                    <a:lnTo>
                      <a:pt x="14" y="77"/>
                    </a:lnTo>
                    <a:lnTo>
                      <a:pt x="20" y="89"/>
                    </a:lnTo>
                    <a:lnTo>
                      <a:pt x="27" y="100"/>
                    </a:lnTo>
                    <a:lnTo>
                      <a:pt x="34" y="111"/>
                    </a:lnTo>
                    <a:lnTo>
                      <a:pt x="43" y="120"/>
                    </a:lnTo>
                    <a:lnTo>
                      <a:pt x="52" y="129"/>
                    </a:lnTo>
                    <a:lnTo>
                      <a:pt x="61" y="136"/>
                    </a:lnTo>
                    <a:lnTo>
                      <a:pt x="71" y="143"/>
                    </a:lnTo>
                    <a:lnTo>
                      <a:pt x="82" y="149"/>
                    </a:lnTo>
                    <a:lnTo>
                      <a:pt x="93" y="153"/>
                    </a:lnTo>
                    <a:lnTo>
                      <a:pt x="106" y="156"/>
                    </a:lnTo>
                    <a:lnTo>
                      <a:pt x="118" y="159"/>
                    </a:lnTo>
                    <a:lnTo>
                      <a:pt x="130" y="159"/>
                    </a:lnTo>
                    <a:lnTo>
                      <a:pt x="139" y="159"/>
                    </a:lnTo>
                    <a:lnTo>
                      <a:pt x="148" y="157"/>
                    </a:lnTo>
                    <a:lnTo>
                      <a:pt x="157" y="156"/>
                    </a:lnTo>
                    <a:lnTo>
                      <a:pt x="166" y="153"/>
                    </a:lnTo>
                    <a:lnTo>
                      <a:pt x="174" y="150"/>
                    </a:lnTo>
                    <a:lnTo>
                      <a:pt x="183" y="145"/>
                    </a:lnTo>
                    <a:lnTo>
                      <a:pt x="191" y="142"/>
                    </a:lnTo>
                    <a:lnTo>
                      <a:pt x="198" y="136"/>
                    </a:lnTo>
                    <a:lnTo>
                      <a:pt x="205" y="131"/>
                    </a:lnTo>
                    <a:lnTo>
                      <a:pt x="212" y="124"/>
                    </a:lnTo>
                    <a:lnTo>
                      <a:pt x="219" y="118"/>
                    </a:lnTo>
                    <a:lnTo>
                      <a:pt x="226" y="111"/>
                    </a:lnTo>
                    <a:lnTo>
                      <a:pt x="232" y="102"/>
                    </a:lnTo>
                    <a:lnTo>
                      <a:pt x="237" y="94"/>
                    </a:lnTo>
                    <a:lnTo>
                      <a:pt x="242" y="85"/>
                    </a:lnTo>
                    <a:lnTo>
                      <a:pt x="246" y="76"/>
                    </a:lnTo>
                    <a:lnTo>
                      <a:pt x="246" y="74"/>
                    </a:lnTo>
                    <a:lnTo>
                      <a:pt x="246" y="70"/>
                    </a:lnTo>
                    <a:lnTo>
                      <a:pt x="246" y="68"/>
                    </a:lnTo>
                    <a:lnTo>
                      <a:pt x="246" y="64"/>
                    </a:lnTo>
                    <a:lnTo>
                      <a:pt x="246" y="60"/>
                    </a:lnTo>
                    <a:lnTo>
                      <a:pt x="246" y="58"/>
                    </a:lnTo>
                    <a:lnTo>
                      <a:pt x="246" y="54"/>
                    </a:lnTo>
                    <a:lnTo>
                      <a:pt x="246" y="52"/>
                    </a:lnTo>
                    <a:lnTo>
                      <a:pt x="242" y="62"/>
                    </a:lnTo>
                    <a:lnTo>
                      <a:pt x="238" y="72"/>
                    </a:lnTo>
                    <a:lnTo>
                      <a:pt x="233" y="82"/>
                    </a:lnTo>
                    <a:lnTo>
                      <a:pt x="228" y="90"/>
                    </a:lnTo>
                    <a:lnTo>
                      <a:pt x="221" y="99"/>
                    </a:lnTo>
                    <a:lnTo>
                      <a:pt x="215" y="107"/>
                    </a:lnTo>
                    <a:lnTo>
                      <a:pt x="208" y="114"/>
                    </a:lnTo>
                    <a:lnTo>
                      <a:pt x="201" y="121"/>
                    </a:lnTo>
                    <a:lnTo>
                      <a:pt x="193" y="127"/>
                    </a:lnTo>
                    <a:lnTo>
                      <a:pt x="185" y="132"/>
                    </a:lnTo>
                    <a:lnTo>
                      <a:pt x="177" y="137"/>
                    </a:lnTo>
                    <a:lnTo>
                      <a:pt x="168" y="142"/>
                    </a:lnTo>
                    <a:lnTo>
                      <a:pt x="159" y="144"/>
                    </a:lnTo>
                    <a:lnTo>
                      <a:pt x="149" y="147"/>
                    </a:lnTo>
                    <a:lnTo>
                      <a:pt x="140" y="148"/>
                    </a:lnTo>
                    <a:lnTo>
                      <a:pt x="130" y="148"/>
                    </a:lnTo>
                    <a:lnTo>
                      <a:pt x="118" y="148"/>
                    </a:lnTo>
                    <a:lnTo>
                      <a:pt x="106" y="145"/>
                    </a:lnTo>
                    <a:lnTo>
                      <a:pt x="93" y="142"/>
                    </a:lnTo>
                    <a:lnTo>
                      <a:pt x="82" y="137"/>
                    </a:lnTo>
                    <a:lnTo>
                      <a:pt x="71" y="131"/>
                    </a:lnTo>
                    <a:lnTo>
                      <a:pt x="61" y="124"/>
                    </a:lnTo>
                    <a:lnTo>
                      <a:pt x="52" y="115"/>
                    </a:lnTo>
                    <a:lnTo>
                      <a:pt x="43" y="106"/>
                    </a:lnTo>
                    <a:lnTo>
                      <a:pt x="35" y="95"/>
                    </a:lnTo>
                    <a:lnTo>
                      <a:pt x="28" y="84"/>
                    </a:lnTo>
                    <a:lnTo>
                      <a:pt x="22" y="72"/>
                    </a:lnTo>
                    <a:lnTo>
                      <a:pt x="17" y="59"/>
                    </a:lnTo>
                    <a:lnTo>
                      <a:pt x="13" y="46"/>
                    </a:lnTo>
                    <a:lnTo>
                      <a:pt x="10" y="32"/>
                    </a:lnTo>
                    <a:lnTo>
                      <a:pt x="8" y="17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7" y="3"/>
                    </a:lnTo>
                    <a:lnTo>
                      <a:pt x="5" y="5"/>
                    </a:lnTo>
                    <a:lnTo>
                      <a:pt x="4" y="9"/>
                    </a:lnTo>
                    <a:lnTo>
                      <a:pt x="3" y="11"/>
                    </a:lnTo>
                    <a:lnTo>
                      <a:pt x="2" y="14"/>
                    </a:lnTo>
                    <a:lnTo>
                      <a:pt x="1" y="17"/>
                    </a:lnTo>
                    <a:lnTo>
                      <a:pt x="1" y="2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4BF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8" name="Freeform 20">
                <a:extLst>
                  <a:ext uri="{FF2B5EF4-FFF2-40B4-BE49-F238E27FC236}">
                    <a16:creationId xmlns:a16="http://schemas.microsoft.com/office/drawing/2014/main" id="{24DA5130-64F2-0CA8-0928-6084E44BA2AF}"/>
                  </a:ext>
                </a:extLst>
              </p:cNvPr>
              <p:cNvSpPr/>
              <p:nvPr/>
            </p:nvSpPr>
            <p:spPr bwMode="auto">
              <a:xfrm>
                <a:off x="1136" y="2657"/>
                <a:ext cx="49" cy="27"/>
              </a:xfrm>
              <a:custGeom>
                <a:gdLst>
                  <a:gd name="T0" fmla="*/ 2 w 243"/>
                  <a:gd name="T1" fmla="*/ 36 h 164"/>
                  <a:gd name="T2" fmla="*/ 8 w 243"/>
                  <a:gd name="T3" fmla="*/ 64 h 164"/>
                  <a:gd name="T4" fmla="*/ 18 w 243"/>
                  <a:gd name="T5" fmla="*/ 90 h 164"/>
                  <a:gd name="T6" fmla="*/ 31 w 243"/>
                  <a:gd name="T7" fmla="*/ 112 h 164"/>
                  <a:gd name="T8" fmla="*/ 48 w 243"/>
                  <a:gd name="T9" fmla="*/ 131 h 164"/>
                  <a:gd name="T10" fmla="*/ 68 w 243"/>
                  <a:gd name="T11" fmla="*/ 147 h 164"/>
                  <a:gd name="T12" fmla="*/ 90 w 243"/>
                  <a:gd name="T13" fmla="*/ 158 h 164"/>
                  <a:gd name="T14" fmla="*/ 115 w 243"/>
                  <a:gd name="T15" fmla="*/ 163 h 164"/>
                  <a:gd name="T16" fmla="*/ 137 w 243"/>
                  <a:gd name="T17" fmla="*/ 164 h 164"/>
                  <a:gd name="T18" fmla="*/ 155 w 243"/>
                  <a:gd name="T19" fmla="*/ 160 h 164"/>
                  <a:gd name="T20" fmla="*/ 173 w 243"/>
                  <a:gd name="T21" fmla="*/ 154 h 164"/>
                  <a:gd name="T22" fmla="*/ 189 w 243"/>
                  <a:gd name="T23" fmla="*/ 145 h 164"/>
                  <a:gd name="T24" fmla="*/ 204 w 243"/>
                  <a:gd name="T25" fmla="*/ 133 h 164"/>
                  <a:gd name="T26" fmla="*/ 217 w 243"/>
                  <a:gd name="T27" fmla="*/ 118 h 164"/>
                  <a:gd name="T28" fmla="*/ 230 w 243"/>
                  <a:gd name="T29" fmla="*/ 101 h 164"/>
                  <a:gd name="T30" fmla="*/ 239 w 243"/>
                  <a:gd name="T31" fmla="*/ 84 h 164"/>
                  <a:gd name="T32" fmla="*/ 243 w 243"/>
                  <a:gd name="T33" fmla="*/ 70 h 164"/>
                  <a:gd name="T34" fmla="*/ 243 w 243"/>
                  <a:gd name="T35" fmla="*/ 64 h 164"/>
                  <a:gd name="T36" fmla="*/ 242 w 243"/>
                  <a:gd name="T37" fmla="*/ 58 h 164"/>
                  <a:gd name="T38" fmla="*/ 241 w 243"/>
                  <a:gd name="T39" fmla="*/ 52 h 164"/>
                  <a:gd name="T40" fmla="*/ 238 w 243"/>
                  <a:gd name="T41" fmla="*/ 61 h 164"/>
                  <a:gd name="T42" fmla="*/ 230 w 243"/>
                  <a:gd name="T43" fmla="*/ 81 h 164"/>
                  <a:gd name="T44" fmla="*/ 219 w 243"/>
                  <a:gd name="T45" fmla="*/ 100 h 164"/>
                  <a:gd name="T46" fmla="*/ 206 w 243"/>
                  <a:gd name="T47" fmla="*/ 116 h 164"/>
                  <a:gd name="T48" fmla="*/ 191 w 243"/>
                  <a:gd name="T49" fmla="*/ 130 h 164"/>
                  <a:gd name="T50" fmla="*/ 174 w 243"/>
                  <a:gd name="T51" fmla="*/ 141 h 164"/>
                  <a:gd name="T52" fmla="*/ 156 w 243"/>
                  <a:gd name="T53" fmla="*/ 148 h 164"/>
                  <a:gd name="T54" fmla="*/ 137 w 243"/>
                  <a:gd name="T55" fmla="*/ 153 h 164"/>
                  <a:gd name="T56" fmla="*/ 115 w 243"/>
                  <a:gd name="T57" fmla="*/ 152 h 164"/>
                  <a:gd name="T58" fmla="*/ 91 w 243"/>
                  <a:gd name="T59" fmla="*/ 147 h 164"/>
                  <a:gd name="T60" fmla="*/ 70 w 243"/>
                  <a:gd name="T61" fmla="*/ 136 h 164"/>
                  <a:gd name="T62" fmla="*/ 52 w 243"/>
                  <a:gd name="T63" fmla="*/ 121 h 164"/>
                  <a:gd name="T64" fmla="*/ 36 w 243"/>
                  <a:gd name="T65" fmla="*/ 101 h 164"/>
                  <a:gd name="T66" fmla="*/ 23 w 243"/>
                  <a:gd name="T67" fmla="*/ 80 h 164"/>
                  <a:gd name="T68" fmla="*/ 14 w 243"/>
                  <a:gd name="T69" fmla="*/ 55 h 164"/>
                  <a:gd name="T70" fmla="*/ 10 w 243"/>
                  <a:gd name="T71" fmla="*/ 27 h 164"/>
                  <a:gd name="T72" fmla="*/ 9 w 243"/>
                  <a:gd name="T73" fmla="*/ 12 h 164"/>
                  <a:gd name="T74" fmla="*/ 9 w 243"/>
                  <a:gd name="T75" fmla="*/ 8 h 164"/>
                  <a:gd name="T76" fmla="*/ 9 w 243"/>
                  <a:gd name="T77" fmla="*/ 4 h 164"/>
                  <a:gd name="T78" fmla="*/ 10 w 243"/>
                  <a:gd name="T79" fmla="*/ 1 h 164"/>
                  <a:gd name="T80" fmla="*/ 9 w 243"/>
                  <a:gd name="T81" fmla="*/ 0 h 164"/>
                  <a:gd name="T82" fmla="*/ 9 w 243"/>
                  <a:gd name="T83" fmla="*/ 1 h 164"/>
                  <a:gd name="T84" fmla="*/ 8 w 243"/>
                  <a:gd name="T85" fmla="*/ 2 h 164"/>
                  <a:gd name="T86" fmla="*/ 8 w 243"/>
                  <a:gd name="T87" fmla="*/ 3 h 164"/>
                  <a:gd name="T88" fmla="*/ 7 w 243"/>
                  <a:gd name="T89" fmla="*/ 6 h 164"/>
                  <a:gd name="T90" fmla="*/ 5 w 243"/>
                  <a:gd name="T91" fmla="*/ 10 h 164"/>
                  <a:gd name="T92" fmla="*/ 3 w 243"/>
                  <a:gd name="T93" fmla="*/ 14 h 164"/>
                  <a:gd name="T94" fmla="*/ 1 w 243"/>
                  <a:gd name="T95" fmla="*/ 19 h 16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43" h="164">
                    <a:moveTo>
                      <a:pt x="0" y="21"/>
                    </a:moveTo>
                    <a:lnTo>
                      <a:pt x="2" y="36"/>
                    </a:lnTo>
                    <a:lnTo>
                      <a:pt x="4" y="50"/>
                    </a:lnTo>
                    <a:lnTo>
                      <a:pt x="8" y="64"/>
                    </a:lnTo>
                    <a:lnTo>
                      <a:pt x="12" y="78"/>
                    </a:lnTo>
                    <a:lnTo>
                      <a:pt x="18" y="90"/>
                    </a:lnTo>
                    <a:lnTo>
                      <a:pt x="24" y="101"/>
                    </a:lnTo>
                    <a:lnTo>
                      <a:pt x="31" y="112"/>
                    </a:lnTo>
                    <a:lnTo>
                      <a:pt x="39" y="122"/>
                    </a:lnTo>
                    <a:lnTo>
                      <a:pt x="48" y="131"/>
                    </a:lnTo>
                    <a:lnTo>
                      <a:pt x="58" y="140"/>
                    </a:lnTo>
                    <a:lnTo>
                      <a:pt x="68" y="147"/>
                    </a:lnTo>
                    <a:lnTo>
                      <a:pt x="79" y="153"/>
                    </a:lnTo>
                    <a:lnTo>
                      <a:pt x="90" y="158"/>
                    </a:lnTo>
                    <a:lnTo>
                      <a:pt x="103" y="161"/>
                    </a:lnTo>
                    <a:lnTo>
                      <a:pt x="115" y="163"/>
                    </a:lnTo>
                    <a:lnTo>
                      <a:pt x="127" y="164"/>
                    </a:lnTo>
                    <a:lnTo>
                      <a:pt x="137" y="164"/>
                    </a:lnTo>
                    <a:lnTo>
                      <a:pt x="146" y="163"/>
                    </a:lnTo>
                    <a:lnTo>
                      <a:pt x="155" y="160"/>
                    </a:lnTo>
                    <a:lnTo>
                      <a:pt x="164" y="157"/>
                    </a:lnTo>
                    <a:lnTo>
                      <a:pt x="173" y="154"/>
                    </a:lnTo>
                    <a:lnTo>
                      <a:pt x="181" y="149"/>
                    </a:lnTo>
                    <a:lnTo>
                      <a:pt x="189" y="145"/>
                    </a:lnTo>
                    <a:lnTo>
                      <a:pt x="197" y="139"/>
                    </a:lnTo>
                    <a:lnTo>
                      <a:pt x="204" y="133"/>
                    </a:lnTo>
                    <a:lnTo>
                      <a:pt x="211" y="125"/>
                    </a:lnTo>
                    <a:lnTo>
                      <a:pt x="217" y="118"/>
                    </a:lnTo>
                    <a:lnTo>
                      <a:pt x="224" y="110"/>
                    </a:lnTo>
                    <a:lnTo>
                      <a:pt x="230" y="101"/>
                    </a:lnTo>
                    <a:lnTo>
                      <a:pt x="235" y="93"/>
                    </a:lnTo>
                    <a:lnTo>
                      <a:pt x="239" y="84"/>
                    </a:lnTo>
                    <a:lnTo>
                      <a:pt x="243" y="74"/>
                    </a:lnTo>
                    <a:lnTo>
                      <a:pt x="243" y="70"/>
                    </a:lnTo>
                    <a:lnTo>
                      <a:pt x="243" y="68"/>
                    </a:lnTo>
                    <a:lnTo>
                      <a:pt x="243" y="64"/>
                    </a:lnTo>
                    <a:lnTo>
                      <a:pt x="243" y="62"/>
                    </a:lnTo>
                    <a:lnTo>
                      <a:pt x="242" y="58"/>
                    </a:lnTo>
                    <a:lnTo>
                      <a:pt x="242" y="56"/>
                    </a:lnTo>
                    <a:lnTo>
                      <a:pt x="241" y="52"/>
                    </a:lnTo>
                    <a:lnTo>
                      <a:pt x="241" y="50"/>
                    </a:lnTo>
                    <a:lnTo>
                      <a:pt x="238" y="61"/>
                    </a:lnTo>
                    <a:lnTo>
                      <a:pt x="234" y="72"/>
                    </a:lnTo>
                    <a:lnTo>
                      <a:pt x="230" y="81"/>
                    </a:lnTo>
                    <a:lnTo>
                      <a:pt x="225" y="91"/>
                    </a:lnTo>
                    <a:lnTo>
                      <a:pt x="219" y="100"/>
                    </a:lnTo>
                    <a:lnTo>
                      <a:pt x="213" y="109"/>
                    </a:lnTo>
                    <a:lnTo>
                      <a:pt x="206" y="116"/>
                    </a:lnTo>
                    <a:lnTo>
                      <a:pt x="199" y="123"/>
                    </a:lnTo>
                    <a:lnTo>
                      <a:pt x="191" y="130"/>
                    </a:lnTo>
                    <a:lnTo>
                      <a:pt x="183" y="136"/>
                    </a:lnTo>
                    <a:lnTo>
                      <a:pt x="174" y="141"/>
                    </a:lnTo>
                    <a:lnTo>
                      <a:pt x="166" y="146"/>
                    </a:lnTo>
                    <a:lnTo>
                      <a:pt x="156" y="148"/>
                    </a:lnTo>
                    <a:lnTo>
                      <a:pt x="147" y="151"/>
                    </a:lnTo>
                    <a:lnTo>
                      <a:pt x="137" y="153"/>
                    </a:lnTo>
                    <a:lnTo>
                      <a:pt x="127" y="153"/>
                    </a:lnTo>
                    <a:lnTo>
                      <a:pt x="115" y="152"/>
                    </a:lnTo>
                    <a:lnTo>
                      <a:pt x="104" y="151"/>
                    </a:lnTo>
                    <a:lnTo>
                      <a:pt x="91" y="147"/>
                    </a:lnTo>
                    <a:lnTo>
                      <a:pt x="81" y="142"/>
                    </a:lnTo>
                    <a:lnTo>
                      <a:pt x="70" y="136"/>
                    </a:lnTo>
                    <a:lnTo>
                      <a:pt x="61" y="129"/>
                    </a:lnTo>
                    <a:lnTo>
                      <a:pt x="52" y="121"/>
                    </a:lnTo>
                    <a:lnTo>
                      <a:pt x="43" y="112"/>
                    </a:lnTo>
                    <a:lnTo>
                      <a:pt x="36" y="101"/>
                    </a:lnTo>
                    <a:lnTo>
                      <a:pt x="29" y="91"/>
                    </a:lnTo>
                    <a:lnTo>
                      <a:pt x="23" y="80"/>
                    </a:lnTo>
                    <a:lnTo>
                      <a:pt x="18" y="68"/>
                    </a:lnTo>
                    <a:lnTo>
                      <a:pt x="14" y="55"/>
                    </a:lnTo>
                    <a:lnTo>
                      <a:pt x="12" y="42"/>
                    </a:lnTo>
                    <a:lnTo>
                      <a:pt x="10" y="27"/>
                    </a:lnTo>
                    <a:lnTo>
                      <a:pt x="9" y="13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9" y="8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5" y="10"/>
                    </a:lnTo>
                    <a:lnTo>
                      <a:pt x="4" y="13"/>
                    </a:lnTo>
                    <a:lnTo>
                      <a:pt x="3" y="14"/>
                    </a:lnTo>
                    <a:lnTo>
                      <a:pt x="2" y="16"/>
                    </a:lnTo>
                    <a:lnTo>
                      <a:pt x="1" y="1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4BF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9" name="Freeform 21">
                <a:extLst>
                  <a:ext uri="{FF2B5EF4-FFF2-40B4-BE49-F238E27FC236}">
                    <a16:creationId xmlns:a16="http://schemas.microsoft.com/office/drawing/2014/main" id="{B9E99F20-8C57-455B-8151-E1F6879317FD}"/>
                  </a:ext>
                </a:extLst>
              </p:cNvPr>
              <p:cNvSpPr/>
              <p:nvPr/>
            </p:nvSpPr>
            <p:spPr bwMode="auto">
              <a:xfrm>
                <a:off x="1137" y="2655"/>
                <a:ext cx="48" cy="28"/>
              </a:xfrm>
              <a:custGeom>
                <a:gdLst>
                  <a:gd name="T0" fmla="*/ 0 w 238"/>
                  <a:gd name="T1" fmla="*/ 21 h 169"/>
                  <a:gd name="T2" fmla="*/ 0 w 238"/>
                  <a:gd name="T3" fmla="*/ 21 h 169"/>
                  <a:gd name="T4" fmla="*/ 0 w 238"/>
                  <a:gd name="T5" fmla="*/ 23 h 169"/>
                  <a:gd name="T6" fmla="*/ 0 w 238"/>
                  <a:gd name="T7" fmla="*/ 24 h 169"/>
                  <a:gd name="T8" fmla="*/ 0 w 238"/>
                  <a:gd name="T9" fmla="*/ 38 h 169"/>
                  <a:gd name="T10" fmla="*/ 5 w 238"/>
                  <a:gd name="T11" fmla="*/ 67 h 169"/>
                  <a:gd name="T12" fmla="*/ 14 w 238"/>
                  <a:gd name="T13" fmla="*/ 93 h 169"/>
                  <a:gd name="T14" fmla="*/ 27 w 238"/>
                  <a:gd name="T15" fmla="*/ 116 h 169"/>
                  <a:gd name="T16" fmla="*/ 44 w 238"/>
                  <a:gd name="T17" fmla="*/ 136 h 169"/>
                  <a:gd name="T18" fmla="*/ 63 w 238"/>
                  <a:gd name="T19" fmla="*/ 152 h 169"/>
                  <a:gd name="T20" fmla="*/ 85 w 238"/>
                  <a:gd name="T21" fmla="*/ 163 h 169"/>
                  <a:gd name="T22" fmla="*/ 110 w 238"/>
                  <a:gd name="T23" fmla="*/ 169 h 169"/>
                  <a:gd name="T24" fmla="*/ 132 w 238"/>
                  <a:gd name="T25" fmla="*/ 169 h 169"/>
                  <a:gd name="T26" fmla="*/ 151 w 238"/>
                  <a:gd name="T27" fmla="*/ 165 h 169"/>
                  <a:gd name="T28" fmla="*/ 169 w 238"/>
                  <a:gd name="T29" fmla="*/ 158 h 169"/>
                  <a:gd name="T30" fmla="*/ 185 w 238"/>
                  <a:gd name="T31" fmla="*/ 148 h 169"/>
                  <a:gd name="T32" fmla="*/ 200 w 238"/>
                  <a:gd name="T33" fmla="*/ 135 h 169"/>
                  <a:gd name="T34" fmla="*/ 213 w 238"/>
                  <a:gd name="T35" fmla="*/ 120 h 169"/>
                  <a:gd name="T36" fmla="*/ 225 w 238"/>
                  <a:gd name="T37" fmla="*/ 103 h 169"/>
                  <a:gd name="T38" fmla="*/ 234 w 238"/>
                  <a:gd name="T39" fmla="*/ 83 h 169"/>
                  <a:gd name="T40" fmla="*/ 237 w 238"/>
                  <a:gd name="T41" fmla="*/ 69 h 169"/>
                  <a:gd name="T42" fmla="*/ 236 w 238"/>
                  <a:gd name="T43" fmla="*/ 63 h 169"/>
                  <a:gd name="T44" fmla="*/ 235 w 238"/>
                  <a:gd name="T45" fmla="*/ 57 h 169"/>
                  <a:gd name="T46" fmla="*/ 234 w 238"/>
                  <a:gd name="T47" fmla="*/ 51 h 169"/>
                  <a:gd name="T48" fmla="*/ 231 w 238"/>
                  <a:gd name="T49" fmla="*/ 61 h 169"/>
                  <a:gd name="T50" fmla="*/ 224 w 238"/>
                  <a:gd name="T51" fmla="*/ 83 h 169"/>
                  <a:gd name="T52" fmla="*/ 214 w 238"/>
                  <a:gd name="T53" fmla="*/ 102 h 169"/>
                  <a:gd name="T54" fmla="*/ 201 w 238"/>
                  <a:gd name="T55" fmla="*/ 120 h 169"/>
                  <a:gd name="T56" fmla="*/ 187 w 238"/>
                  <a:gd name="T57" fmla="*/ 134 h 169"/>
                  <a:gd name="T58" fmla="*/ 170 w 238"/>
                  <a:gd name="T59" fmla="*/ 146 h 169"/>
                  <a:gd name="T60" fmla="*/ 152 w 238"/>
                  <a:gd name="T61" fmla="*/ 154 h 169"/>
                  <a:gd name="T62" fmla="*/ 132 w 238"/>
                  <a:gd name="T63" fmla="*/ 158 h 169"/>
                  <a:gd name="T64" fmla="*/ 111 w 238"/>
                  <a:gd name="T65" fmla="*/ 158 h 169"/>
                  <a:gd name="T66" fmla="*/ 88 w 238"/>
                  <a:gd name="T67" fmla="*/ 152 h 169"/>
                  <a:gd name="T68" fmla="*/ 67 w 238"/>
                  <a:gd name="T69" fmla="*/ 142 h 169"/>
                  <a:gd name="T70" fmla="*/ 50 w 238"/>
                  <a:gd name="T71" fmla="*/ 128 h 169"/>
                  <a:gd name="T72" fmla="*/ 34 w 238"/>
                  <a:gd name="T73" fmla="*/ 110 h 169"/>
                  <a:gd name="T74" fmla="*/ 22 w 238"/>
                  <a:gd name="T75" fmla="*/ 89 h 169"/>
                  <a:gd name="T76" fmla="*/ 14 w 238"/>
                  <a:gd name="T77" fmla="*/ 63 h 169"/>
                  <a:gd name="T78" fmla="*/ 9 w 238"/>
                  <a:gd name="T79" fmla="*/ 37 h 169"/>
                  <a:gd name="T80" fmla="*/ 9 w 238"/>
                  <a:gd name="T81" fmla="*/ 20 h 169"/>
                  <a:gd name="T82" fmla="*/ 9 w 238"/>
                  <a:gd name="T83" fmla="*/ 15 h 169"/>
                  <a:gd name="T84" fmla="*/ 9 w 238"/>
                  <a:gd name="T85" fmla="*/ 9 h 169"/>
                  <a:gd name="T86" fmla="*/ 10 w 238"/>
                  <a:gd name="T87" fmla="*/ 3 h 169"/>
                  <a:gd name="T88" fmla="*/ 9 w 238"/>
                  <a:gd name="T89" fmla="*/ 2 h 169"/>
                  <a:gd name="T90" fmla="*/ 7 w 238"/>
                  <a:gd name="T91" fmla="*/ 6 h 169"/>
                  <a:gd name="T92" fmla="*/ 5 w 238"/>
                  <a:gd name="T93" fmla="*/ 9 h 169"/>
                  <a:gd name="T94" fmla="*/ 3 w 238"/>
                  <a:gd name="T95" fmla="*/ 13 h 169"/>
                  <a:gd name="T96" fmla="*/ 2 w 238"/>
                  <a:gd name="T97" fmla="*/ 15 h 169"/>
                  <a:gd name="T98" fmla="*/ 1 w 238"/>
                  <a:gd name="T99" fmla="*/ 17 h 169"/>
                  <a:gd name="T100" fmla="*/ 1 w 238"/>
                  <a:gd name="T101" fmla="*/ 19 h 169"/>
                  <a:gd name="T102" fmla="*/ 0 w 238"/>
                  <a:gd name="T103" fmla="*/ 20 h 16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38" h="169">
                    <a:moveTo>
                      <a:pt x="0" y="21"/>
                    </a:moveTo>
                    <a:lnTo>
                      <a:pt x="0" y="2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38"/>
                    </a:lnTo>
                    <a:lnTo>
                      <a:pt x="2" y="53"/>
                    </a:lnTo>
                    <a:lnTo>
                      <a:pt x="5" y="67"/>
                    </a:lnTo>
                    <a:lnTo>
                      <a:pt x="9" y="80"/>
                    </a:lnTo>
                    <a:lnTo>
                      <a:pt x="14" y="93"/>
                    </a:lnTo>
                    <a:lnTo>
                      <a:pt x="20" y="105"/>
                    </a:lnTo>
                    <a:lnTo>
                      <a:pt x="27" y="116"/>
                    </a:lnTo>
                    <a:lnTo>
                      <a:pt x="35" y="127"/>
                    </a:lnTo>
                    <a:lnTo>
                      <a:pt x="44" y="136"/>
                    </a:lnTo>
                    <a:lnTo>
                      <a:pt x="53" y="145"/>
                    </a:lnTo>
                    <a:lnTo>
                      <a:pt x="63" y="152"/>
                    </a:lnTo>
                    <a:lnTo>
                      <a:pt x="74" y="158"/>
                    </a:lnTo>
                    <a:lnTo>
                      <a:pt x="85" y="163"/>
                    </a:lnTo>
                    <a:lnTo>
                      <a:pt x="98" y="166"/>
                    </a:lnTo>
                    <a:lnTo>
                      <a:pt x="110" y="169"/>
                    </a:lnTo>
                    <a:lnTo>
                      <a:pt x="122" y="169"/>
                    </a:lnTo>
                    <a:lnTo>
                      <a:pt x="132" y="169"/>
                    </a:lnTo>
                    <a:lnTo>
                      <a:pt x="141" y="168"/>
                    </a:lnTo>
                    <a:lnTo>
                      <a:pt x="151" y="165"/>
                    </a:lnTo>
                    <a:lnTo>
                      <a:pt x="160" y="162"/>
                    </a:lnTo>
                    <a:lnTo>
                      <a:pt x="169" y="158"/>
                    </a:lnTo>
                    <a:lnTo>
                      <a:pt x="177" y="153"/>
                    </a:lnTo>
                    <a:lnTo>
                      <a:pt x="185" y="148"/>
                    </a:lnTo>
                    <a:lnTo>
                      <a:pt x="193" y="142"/>
                    </a:lnTo>
                    <a:lnTo>
                      <a:pt x="200" y="135"/>
                    </a:lnTo>
                    <a:lnTo>
                      <a:pt x="207" y="128"/>
                    </a:lnTo>
                    <a:lnTo>
                      <a:pt x="213" y="120"/>
                    </a:lnTo>
                    <a:lnTo>
                      <a:pt x="220" y="111"/>
                    </a:lnTo>
                    <a:lnTo>
                      <a:pt x="225" y="103"/>
                    </a:lnTo>
                    <a:lnTo>
                      <a:pt x="230" y="93"/>
                    </a:lnTo>
                    <a:lnTo>
                      <a:pt x="234" y="83"/>
                    </a:lnTo>
                    <a:lnTo>
                      <a:pt x="238" y="73"/>
                    </a:lnTo>
                    <a:lnTo>
                      <a:pt x="237" y="69"/>
                    </a:lnTo>
                    <a:lnTo>
                      <a:pt x="237" y="67"/>
                    </a:lnTo>
                    <a:lnTo>
                      <a:pt x="236" y="63"/>
                    </a:lnTo>
                    <a:lnTo>
                      <a:pt x="236" y="61"/>
                    </a:lnTo>
                    <a:lnTo>
                      <a:pt x="235" y="57"/>
                    </a:lnTo>
                    <a:lnTo>
                      <a:pt x="235" y="55"/>
                    </a:lnTo>
                    <a:lnTo>
                      <a:pt x="234" y="51"/>
                    </a:lnTo>
                    <a:lnTo>
                      <a:pt x="234" y="49"/>
                    </a:lnTo>
                    <a:lnTo>
                      <a:pt x="231" y="61"/>
                    </a:lnTo>
                    <a:lnTo>
                      <a:pt x="228" y="72"/>
                    </a:lnTo>
                    <a:lnTo>
                      <a:pt x="224" y="83"/>
                    </a:lnTo>
                    <a:lnTo>
                      <a:pt x="220" y="92"/>
                    </a:lnTo>
                    <a:lnTo>
                      <a:pt x="214" y="102"/>
                    </a:lnTo>
                    <a:lnTo>
                      <a:pt x="208" y="111"/>
                    </a:lnTo>
                    <a:lnTo>
                      <a:pt x="201" y="120"/>
                    </a:lnTo>
                    <a:lnTo>
                      <a:pt x="194" y="127"/>
                    </a:lnTo>
                    <a:lnTo>
                      <a:pt x="187" y="134"/>
                    </a:lnTo>
                    <a:lnTo>
                      <a:pt x="179" y="140"/>
                    </a:lnTo>
                    <a:lnTo>
                      <a:pt x="170" y="146"/>
                    </a:lnTo>
                    <a:lnTo>
                      <a:pt x="161" y="151"/>
                    </a:lnTo>
                    <a:lnTo>
                      <a:pt x="152" y="154"/>
                    </a:lnTo>
                    <a:lnTo>
                      <a:pt x="142" y="157"/>
                    </a:lnTo>
                    <a:lnTo>
                      <a:pt x="132" y="158"/>
                    </a:lnTo>
                    <a:lnTo>
                      <a:pt x="122" y="158"/>
                    </a:lnTo>
                    <a:lnTo>
                      <a:pt x="111" y="158"/>
                    </a:lnTo>
                    <a:lnTo>
                      <a:pt x="99" y="156"/>
                    </a:lnTo>
                    <a:lnTo>
                      <a:pt x="88" y="152"/>
                    </a:lnTo>
                    <a:lnTo>
                      <a:pt x="77" y="148"/>
                    </a:lnTo>
                    <a:lnTo>
                      <a:pt x="67" y="142"/>
                    </a:lnTo>
                    <a:lnTo>
                      <a:pt x="58" y="135"/>
                    </a:lnTo>
                    <a:lnTo>
                      <a:pt x="50" y="128"/>
                    </a:lnTo>
                    <a:lnTo>
                      <a:pt x="42" y="120"/>
                    </a:lnTo>
                    <a:lnTo>
                      <a:pt x="34" y="110"/>
                    </a:lnTo>
                    <a:lnTo>
                      <a:pt x="28" y="99"/>
                    </a:lnTo>
                    <a:lnTo>
                      <a:pt x="22" y="89"/>
                    </a:lnTo>
                    <a:lnTo>
                      <a:pt x="18" y="77"/>
                    </a:lnTo>
                    <a:lnTo>
                      <a:pt x="14" y="63"/>
                    </a:lnTo>
                    <a:lnTo>
                      <a:pt x="11" y="51"/>
                    </a:lnTo>
                    <a:lnTo>
                      <a:pt x="9" y="37"/>
                    </a:lnTo>
                    <a:lnTo>
                      <a:pt x="9" y="24"/>
                    </a:lnTo>
                    <a:lnTo>
                      <a:pt x="9" y="20"/>
                    </a:lnTo>
                    <a:lnTo>
                      <a:pt x="9" y="18"/>
                    </a:lnTo>
                    <a:lnTo>
                      <a:pt x="9" y="15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10" y="6"/>
                    </a:lnTo>
                    <a:lnTo>
                      <a:pt x="10" y="3"/>
                    </a:lnTo>
                    <a:lnTo>
                      <a:pt x="10" y="0"/>
                    </a:lnTo>
                    <a:lnTo>
                      <a:pt x="9" y="2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7"/>
                    </a:lnTo>
                    <a:lnTo>
                      <a:pt x="5" y="9"/>
                    </a:lnTo>
                    <a:lnTo>
                      <a:pt x="4" y="11"/>
                    </a:lnTo>
                    <a:lnTo>
                      <a:pt x="3" y="13"/>
                    </a:lnTo>
                    <a:lnTo>
                      <a:pt x="3" y="14"/>
                    </a:lnTo>
                    <a:lnTo>
                      <a:pt x="2" y="15"/>
                    </a:lnTo>
                    <a:lnTo>
                      <a:pt x="2" y="17"/>
                    </a:lnTo>
                    <a:lnTo>
                      <a:pt x="1" y="17"/>
                    </a:lnTo>
                    <a:lnTo>
                      <a:pt x="1" y="18"/>
                    </a:lnTo>
                    <a:lnTo>
                      <a:pt x="1" y="19"/>
                    </a:lnTo>
                    <a:lnTo>
                      <a:pt x="0" y="19"/>
                    </a:lnTo>
                    <a:lnTo>
                      <a:pt x="0" y="2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5C1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0" name="Freeform 22">
                <a:extLst>
                  <a:ext uri="{FF2B5EF4-FFF2-40B4-BE49-F238E27FC236}">
                    <a16:creationId xmlns:a16="http://schemas.microsoft.com/office/drawing/2014/main" id="{DF0DE678-B01C-7981-E203-4F0F0F866576}"/>
                  </a:ext>
                </a:extLst>
              </p:cNvPr>
              <p:cNvSpPr/>
              <p:nvPr/>
            </p:nvSpPr>
            <p:spPr bwMode="auto">
              <a:xfrm>
                <a:off x="1138" y="2654"/>
                <a:ext cx="46" cy="29"/>
              </a:xfrm>
              <a:custGeom>
                <a:gdLst>
                  <a:gd name="T0" fmla="*/ 1 w 232"/>
                  <a:gd name="T1" fmla="*/ 22 h 174"/>
                  <a:gd name="T2" fmla="*/ 0 w 232"/>
                  <a:gd name="T3" fmla="*/ 25 h 174"/>
                  <a:gd name="T4" fmla="*/ 0 w 232"/>
                  <a:gd name="T5" fmla="*/ 29 h 174"/>
                  <a:gd name="T6" fmla="*/ 0 w 232"/>
                  <a:gd name="T7" fmla="*/ 33 h 174"/>
                  <a:gd name="T8" fmla="*/ 1 w 232"/>
                  <a:gd name="T9" fmla="*/ 48 h 174"/>
                  <a:gd name="T10" fmla="*/ 5 w 232"/>
                  <a:gd name="T11" fmla="*/ 76 h 174"/>
                  <a:gd name="T12" fmla="*/ 14 w 232"/>
                  <a:gd name="T13" fmla="*/ 101 h 174"/>
                  <a:gd name="T14" fmla="*/ 27 w 232"/>
                  <a:gd name="T15" fmla="*/ 122 h 174"/>
                  <a:gd name="T16" fmla="*/ 43 w 232"/>
                  <a:gd name="T17" fmla="*/ 142 h 174"/>
                  <a:gd name="T18" fmla="*/ 61 w 232"/>
                  <a:gd name="T19" fmla="*/ 157 h 174"/>
                  <a:gd name="T20" fmla="*/ 82 w 232"/>
                  <a:gd name="T21" fmla="*/ 168 h 174"/>
                  <a:gd name="T22" fmla="*/ 106 w 232"/>
                  <a:gd name="T23" fmla="*/ 173 h 174"/>
                  <a:gd name="T24" fmla="*/ 128 w 232"/>
                  <a:gd name="T25" fmla="*/ 174 h 174"/>
                  <a:gd name="T26" fmla="*/ 147 w 232"/>
                  <a:gd name="T27" fmla="*/ 169 h 174"/>
                  <a:gd name="T28" fmla="*/ 165 w 232"/>
                  <a:gd name="T29" fmla="*/ 162 h 174"/>
                  <a:gd name="T30" fmla="*/ 182 w 232"/>
                  <a:gd name="T31" fmla="*/ 151 h 174"/>
                  <a:gd name="T32" fmla="*/ 197 w 232"/>
                  <a:gd name="T33" fmla="*/ 137 h 174"/>
                  <a:gd name="T34" fmla="*/ 210 w 232"/>
                  <a:gd name="T35" fmla="*/ 121 h 174"/>
                  <a:gd name="T36" fmla="*/ 221 w 232"/>
                  <a:gd name="T37" fmla="*/ 102 h 174"/>
                  <a:gd name="T38" fmla="*/ 229 w 232"/>
                  <a:gd name="T39" fmla="*/ 82 h 174"/>
                  <a:gd name="T40" fmla="*/ 231 w 232"/>
                  <a:gd name="T41" fmla="*/ 67 h 174"/>
                  <a:gd name="T42" fmla="*/ 230 w 232"/>
                  <a:gd name="T43" fmla="*/ 61 h 174"/>
                  <a:gd name="T44" fmla="*/ 229 w 232"/>
                  <a:gd name="T45" fmla="*/ 55 h 174"/>
                  <a:gd name="T46" fmla="*/ 227 w 232"/>
                  <a:gd name="T47" fmla="*/ 51 h 174"/>
                  <a:gd name="T48" fmla="*/ 225 w 232"/>
                  <a:gd name="T49" fmla="*/ 59 h 174"/>
                  <a:gd name="T50" fmla="*/ 219 w 232"/>
                  <a:gd name="T51" fmla="*/ 82 h 174"/>
                  <a:gd name="T52" fmla="*/ 209 w 232"/>
                  <a:gd name="T53" fmla="*/ 103 h 174"/>
                  <a:gd name="T54" fmla="*/ 197 w 232"/>
                  <a:gd name="T55" fmla="*/ 121 h 174"/>
                  <a:gd name="T56" fmla="*/ 183 w 232"/>
                  <a:gd name="T57" fmla="*/ 137 h 174"/>
                  <a:gd name="T58" fmla="*/ 167 w 232"/>
                  <a:gd name="T59" fmla="*/ 149 h 174"/>
                  <a:gd name="T60" fmla="*/ 148 w 232"/>
                  <a:gd name="T61" fmla="*/ 158 h 174"/>
                  <a:gd name="T62" fmla="*/ 128 w 232"/>
                  <a:gd name="T63" fmla="*/ 162 h 174"/>
                  <a:gd name="T64" fmla="*/ 107 w 232"/>
                  <a:gd name="T65" fmla="*/ 162 h 174"/>
                  <a:gd name="T66" fmla="*/ 85 w 232"/>
                  <a:gd name="T67" fmla="*/ 157 h 174"/>
                  <a:gd name="T68" fmla="*/ 66 w 232"/>
                  <a:gd name="T69" fmla="*/ 148 h 174"/>
                  <a:gd name="T70" fmla="*/ 48 w 232"/>
                  <a:gd name="T71" fmla="*/ 133 h 174"/>
                  <a:gd name="T72" fmla="*/ 34 w 232"/>
                  <a:gd name="T73" fmla="*/ 116 h 174"/>
                  <a:gd name="T74" fmla="*/ 22 w 232"/>
                  <a:gd name="T75" fmla="*/ 95 h 174"/>
                  <a:gd name="T76" fmla="*/ 14 w 232"/>
                  <a:gd name="T77" fmla="*/ 72 h 174"/>
                  <a:gd name="T78" fmla="*/ 10 w 232"/>
                  <a:gd name="T79" fmla="*/ 47 h 174"/>
                  <a:gd name="T80" fmla="*/ 9 w 232"/>
                  <a:gd name="T81" fmla="*/ 29 h 174"/>
                  <a:gd name="T82" fmla="*/ 10 w 232"/>
                  <a:gd name="T83" fmla="*/ 21 h 174"/>
                  <a:gd name="T84" fmla="*/ 11 w 232"/>
                  <a:gd name="T85" fmla="*/ 13 h 174"/>
                  <a:gd name="T86" fmla="*/ 12 w 232"/>
                  <a:gd name="T87" fmla="*/ 5 h 174"/>
                  <a:gd name="T88" fmla="*/ 11 w 232"/>
                  <a:gd name="T89" fmla="*/ 3 h 174"/>
                  <a:gd name="T90" fmla="*/ 8 w 232"/>
                  <a:gd name="T91" fmla="*/ 7 h 174"/>
                  <a:gd name="T92" fmla="*/ 5 w 232"/>
                  <a:gd name="T93" fmla="*/ 12 h 174"/>
                  <a:gd name="T94" fmla="*/ 2 w 232"/>
                  <a:gd name="T95" fmla="*/ 18 h 17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31" h="174">
                    <a:moveTo>
                      <a:pt x="1" y="21"/>
                    </a:moveTo>
                    <a:lnTo>
                      <a:pt x="1" y="22"/>
                    </a:lnTo>
                    <a:lnTo>
                      <a:pt x="0" y="24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0" y="29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4"/>
                    </a:lnTo>
                    <a:lnTo>
                      <a:pt x="1" y="48"/>
                    </a:lnTo>
                    <a:lnTo>
                      <a:pt x="3" y="63"/>
                    </a:lnTo>
                    <a:lnTo>
                      <a:pt x="5" y="76"/>
                    </a:lnTo>
                    <a:lnTo>
                      <a:pt x="9" y="89"/>
                    </a:lnTo>
                    <a:lnTo>
                      <a:pt x="14" y="101"/>
                    </a:lnTo>
                    <a:lnTo>
                      <a:pt x="20" y="112"/>
                    </a:lnTo>
                    <a:lnTo>
                      <a:pt x="27" y="122"/>
                    </a:lnTo>
                    <a:lnTo>
                      <a:pt x="34" y="133"/>
                    </a:lnTo>
                    <a:lnTo>
                      <a:pt x="43" y="142"/>
                    </a:lnTo>
                    <a:lnTo>
                      <a:pt x="52" y="150"/>
                    </a:lnTo>
                    <a:lnTo>
                      <a:pt x="61" y="157"/>
                    </a:lnTo>
                    <a:lnTo>
                      <a:pt x="72" y="163"/>
                    </a:lnTo>
                    <a:lnTo>
                      <a:pt x="82" y="168"/>
                    </a:lnTo>
                    <a:lnTo>
                      <a:pt x="95" y="172"/>
                    </a:lnTo>
                    <a:lnTo>
                      <a:pt x="106" y="173"/>
                    </a:lnTo>
                    <a:lnTo>
                      <a:pt x="118" y="174"/>
                    </a:lnTo>
                    <a:lnTo>
                      <a:pt x="128" y="174"/>
                    </a:lnTo>
                    <a:lnTo>
                      <a:pt x="138" y="172"/>
                    </a:lnTo>
                    <a:lnTo>
                      <a:pt x="147" y="169"/>
                    </a:lnTo>
                    <a:lnTo>
                      <a:pt x="157" y="167"/>
                    </a:lnTo>
                    <a:lnTo>
                      <a:pt x="165" y="162"/>
                    </a:lnTo>
                    <a:lnTo>
                      <a:pt x="174" y="157"/>
                    </a:lnTo>
                    <a:lnTo>
                      <a:pt x="182" y="151"/>
                    </a:lnTo>
                    <a:lnTo>
                      <a:pt x="190" y="145"/>
                    </a:lnTo>
                    <a:lnTo>
                      <a:pt x="197" y="137"/>
                    </a:lnTo>
                    <a:lnTo>
                      <a:pt x="204" y="130"/>
                    </a:lnTo>
                    <a:lnTo>
                      <a:pt x="210" y="121"/>
                    </a:lnTo>
                    <a:lnTo>
                      <a:pt x="216" y="112"/>
                    </a:lnTo>
                    <a:lnTo>
                      <a:pt x="221" y="102"/>
                    </a:lnTo>
                    <a:lnTo>
                      <a:pt x="225" y="93"/>
                    </a:lnTo>
                    <a:lnTo>
                      <a:pt x="229" y="82"/>
                    </a:lnTo>
                    <a:lnTo>
                      <a:pt x="232" y="71"/>
                    </a:lnTo>
                    <a:lnTo>
                      <a:pt x="231" y="67"/>
                    </a:lnTo>
                    <a:lnTo>
                      <a:pt x="231" y="65"/>
                    </a:lnTo>
                    <a:lnTo>
                      <a:pt x="230" y="61"/>
                    </a:lnTo>
                    <a:lnTo>
                      <a:pt x="230" y="59"/>
                    </a:lnTo>
                    <a:lnTo>
                      <a:pt x="229" y="55"/>
                    </a:lnTo>
                    <a:lnTo>
                      <a:pt x="228" y="53"/>
                    </a:lnTo>
                    <a:lnTo>
                      <a:pt x="227" y="51"/>
                    </a:lnTo>
                    <a:lnTo>
                      <a:pt x="226" y="47"/>
                    </a:lnTo>
                    <a:lnTo>
                      <a:pt x="225" y="59"/>
                    </a:lnTo>
                    <a:lnTo>
                      <a:pt x="223" y="71"/>
                    </a:lnTo>
                    <a:lnTo>
                      <a:pt x="219" y="82"/>
                    </a:lnTo>
                    <a:lnTo>
                      <a:pt x="215" y="93"/>
                    </a:lnTo>
                    <a:lnTo>
                      <a:pt x="209" y="103"/>
                    </a:lnTo>
                    <a:lnTo>
                      <a:pt x="204" y="113"/>
                    </a:lnTo>
                    <a:lnTo>
                      <a:pt x="197" y="121"/>
                    </a:lnTo>
                    <a:lnTo>
                      <a:pt x="191" y="130"/>
                    </a:lnTo>
                    <a:lnTo>
                      <a:pt x="183" y="137"/>
                    </a:lnTo>
                    <a:lnTo>
                      <a:pt x="175" y="144"/>
                    </a:lnTo>
                    <a:lnTo>
                      <a:pt x="167" y="149"/>
                    </a:lnTo>
                    <a:lnTo>
                      <a:pt x="158" y="155"/>
                    </a:lnTo>
                    <a:lnTo>
                      <a:pt x="148" y="158"/>
                    </a:lnTo>
                    <a:lnTo>
                      <a:pt x="139" y="161"/>
                    </a:lnTo>
                    <a:lnTo>
                      <a:pt x="128" y="162"/>
                    </a:lnTo>
                    <a:lnTo>
                      <a:pt x="118" y="163"/>
                    </a:lnTo>
                    <a:lnTo>
                      <a:pt x="107" y="162"/>
                    </a:lnTo>
                    <a:lnTo>
                      <a:pt x="96" y="161"/>
                    </a:lnTo>
                    <a:lnTo>
                      <a:pt x="85" y="157"/>
                    </a:lnTo>
                    <a:lnTo>
                      <a:pt x="75" y="152"/>
                    </a:lnTo>
                    <a:lnTo>
                      <a:pt x="66" y="148"/>
                    </a:lnTo>
                    <a:lnTo>
                      <a:pt x="57" y="142"/>
                    </a:lnTo>
                    <a:lnTo>
                      <a:pt x="48" y="133"/>
                    </a:lnTo>
                    <a:lnTo>
                      <a:pt x="41" y="125"/>
                    </a:lnTo>
                    <a:lnTo>
                      <a:pt x="34" y="116"/>
                    </a:lnTo>
                    <a:lnTo>
                      <a:pt x="28" y="106"/>
                    </a:lnTo>
                    <a:lnTo>
                      <a:pt x="22" y="95"/>
                    </a:lnTo>
                    <a:lnTo>
                      <a:pt x="18" y="84"/>
                    </a:lnTo>
                    <a:lnTo>
                      <a:pt x="14" y="72"/>
                    </a:lnTo>
                    <a:lnTo>
                      <a:pt x="11" y="60"/>
                    </a:lnTo>
                    <a:lnTo>
                      <a:pt x="10" y="47"/>
                    </a:lnTo>
                    <a:lnTo>
                      <a:pt x="9" y="34"/>
                    </a:lnTo>
                    <a:lnTo>
                      <a:pt x="9" y="29"/>
                    </a:lnTo>
                    <a:lnTo>
                      <a:pt x="9" y="25"/>
                    </a:lnTo>
                    <a:lnTo>
                      <a:pt x="10" y="21"/>
                    </a:lnTo>
                    <a:lnTo>
                      <a:pt x="10" y="17"/>
                    </a:lnTo>
                    <a:lnTo>
                      <a:pt x="11" y="13"/>
                    </a:lnTo>
                    <a:lnTo>
                      <a:pt x="11" y="9"/>
                    </a:lnTo>
                    <a:lnTo>
                      <a:pt x="12" y="5"/>
                    </a:lnTo>
                    <a:lnTo>
                      <a:pt x="13" y="0"/>
                    </a:lnTo>
                    <a:lnTo>
                      <a:pt x="11" y="3"/>
                    </a:lnTo>
                    <a:lnTo>
                      <a:pt x="10" y="5"/>
                    </a:lnTo>
                    <a:lnTo>
                      <a:pt x="8" y="7"/>
                    </a:lnTo>
                    <a:lnTo>
                      <a:pt x="6" y="10"/>
                    </a:lnTo>
                    <a:lnTo>
                      <a:pt x="5" y="12"/>
                    </a:lnTo>
                    <a:lnTo>
                      <a:pt x="4" y="15"/>
                    </a:lnTo>
                    <a:lnTo>
                      <a:pt x="2" y="18"/>
                    </a:lnTo>
                    <a:lnTo>
                      <a:pt x="1" y="21"/>
                    </a:lnTo>
                    <a:close/>
                  </a:path>
                </a:pathLst>
              </a:custGeom>
              <a:solidFill>
                <a:srgbClr val="F5C3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" name="Freeform 23">
                <a:extLst>
                  <a:ext uri="{FF2B5EF4-FFF2-40B4-BE49-F238E27FC236}">
                    <a16:creationId xmlns:a16="http://schemas.microsoft.com/office/drawing/2014/main" id="{5429894E-7A3A-EA32-DC9B-78E4828D6B13}"/>
                  </a:ext>
                </a:extLst>
              </p:cNvPr>
              <p:cNvSpPr/>
              <p:nvPr/>
            </p:nvSpPr>
            <p:spPr bwMode="auto">
              <a:xfrm>
                <a:off x="1139" y="2652"/>
                <a:ext cx="45" cy="30"/>
              </a:xfrm>
              <a:custGeom>
                <a:gdLst>
                  <a:gd name="T0" fmla="*/ 1 w 225"/>
                  <a:gd name="T1" fmla="*/ 21 h 176"/>
                  <a:gd name="T2" fmla="*/ 0 w 225"/>
                  <a:gd name="T3" fmla="*/ 27 h 176"/>
                  <a:gd name="T4" fmla="*/ 0 w 225"/>
                  <a:gd name="T5" fmla="*/ 33 h 176"/>
                  <a:gd name="T6" fmla="*/ 0 w 225"/>
                  <a:gd name="T7" fmla="*/ 38 h 176"/>
                  <a:gd name="T8" fmla="*/ 0 w 225"/>
                  <a:gd name="T9" fmla="*/ 55 h 176"/>
                  <a:gd name="T10" fmla="*/ 5 w 225"/>
                  <a:gd name="T11" fmla="*/ 81 h 176"/>
                  <a:gd name="T12" fmla="*/ 13 w 225"/>
                  <a:gd name="T13" fmla="*/ 107 h 176"/>
                  <a:gd name="T14" fmla="*/ 25 w 225"/>
                  <a:gd name="T15" fmla="*/ 128 h 176"/>
                  <a:gd name="T16" fmla="*/ 41 w 225"/>
                  <a:gd name="T17" fmla="*/ 146 h 176"/>
                  <a:gd name="T18" fmla="*/ 59 w 225"/>
                  <a:gd name="T19" fmla="*/ 160 h 176"/>
                  <a:gd name="T20" fmla="*/ 79 w 225"/>
                  <a:gd name="T21" fmla="*/ 170 h 176"/>
                  <a:gd name="T22" fmla="*/ 102 w 225"/>
                  <a:gd name="T23" fmla="*/ 176 h 176"/>
                  <a:gd name="T24" fmla="*/ 123 w 225"/>
                  <a:gd name="T25" fmla="*/ 176 h 176"/>
                  <a:gd name="T26" fmla="*/ 143 w 225"/>
                  <a:gd name="T27" fmla="*/ 172 h 176"/>
                  <a:gd name="T28" fmla="*/ 161 w 225"/>
                  <a:gd name="T29" fmla="*/ 164 h 176"/>
                  <a:gd name="T30" fmla="*/ 178 w 225"/>
                  <a:gd name="T31" fmla="*/ 152 h 176"/>
                  <a:gd name="T32" fmla="*/ 192 w 225"/>
                  <a:gd name="T33" fmla="*/ 138 h 176"/>
                  <a:gd name="T34" fmla="*/ 205 w 225"/>
                  <a:gd name="T35" fmla="*/ 120 h 176"/>
                  <a:gd name="T36" fmla="*/ 215 w 225"/>
                  <a:gd name="T37" fmla="*/ 101 h 176"/>
                  <a:gd name="T38" fmla="*/ 222 w 225"/>
                  <a:gd name="T39" fmla="*/ 79 h 176"/>
                  <a:gd name="T40" fmla="*/ 224 w 225"/>
                  <a:gd name="T41" fmla="*/ 63 h 176"/>
                  <a:gd name="T42" fmla="*/ 222 w 225"/>
                  <a:gd name="T43" fmla="*/ 59 h 176"/>
                  <a:gd name="T44" fmla="*/ 221 w 225"/>
                  <a:gd name="T45" fmla="*/ 53 h 176"/>
                  <a:gd name="T46" fmla="*/ 219 w 225"/>
                  <a:gd name="T47" fmla="*/ 47 h 176"/>
                  <a:gd name="T48" fmla="*/ 217 w 225"/>
                  <a:gd name="T49" fmla="*/ 56 h 176"/>
                  <a:gd name="T50" fmla="*/ 212 w 225"/>
                  <a:gd name="T51" fmla="*/ 80 h 176"/>
                  <a:gd name="T52" fmla="*/ 203 w 225"/>
                  <a:gd name="T53" fmla="*/ 102 h 176"/>
                  <a:gd name="T54" fmla="*/ 192 w 225"/>
                  <a:gd name="T55" fmla="*/ 122 h 176"/>
                  <a:gd name="T56" fmla="*/ 178 w 225"/>
                  <a:gd name="T57" fmla="*/ 138 h 176"/>
                  <a:gd name="T58" fmla="*/ 162 w 225"/>
                  <a:gd name="T59" fmla="*/ 151 h 176"/>
                  <a:gd name="T60" fmla="*/ 144 w 225"/>
                  <a:gd name="T61" fmla="*/ 160 h 176"/>
                  <a:gd name="T62" fmla="*/ 124 w 225"/>
                  <a:gd name="T63" fmla="*/ 165 h 176"/>
                  <a:gd name="T64" fmla="*/ 103 w 225"/>
                  <a:gd name="T65" fmla="*/ 165 h 176"/>
                  <a:gd name="T66" fmla="*/ 81 w 225"/>
                  <a:gd name="T67" fmla="*/ 160 h 176"/>
                  <a:gd name="T68" fmla="*/ 63 w 225"/>
                  <a:gd name="T69" fmla="*/ 151 h 176"/>
                  <a:gd name="T70" fmla="*/ 46 w 225"/>
                  <a:gd name="T71" fmla="*/ 138 h 176"/>
                  <a:gd name="T72" fmla="*/ 32 w 225"/>
                  <a:gd name="T73" fmla="*/ 121 h 176"/>
                  <a:gd name="T74" fmla="*/ 21 w 225"/>
                  <a:gd name="T75" fmla="*/ 101 h 176"/>
                  <a:gd name="T76" fmla="*/ 13 w 225"/>
                  <a:gd name="T77" fmla="*/ 79 h 176"/>
                  <a:gd name="T78" fmla="*/ 9 w 225"/>
                  <a:gd name="T79" fmla="*/ 55 h 176"/>
                  <a:gd name="T80" fmla="*/ 9 w 225"/>
                  <a:gd name="T81" fmla="*/ 36 h 176"/>
                  <a:gd name="T82" fmla="*/ 10 w 225"/>
                  <a:gd name="T83" fmla="*/ 25 h 176"/>
                  <a:gd name="T84" fmla="*/ 11 w 225"/>
                  <a:gd name="T85" fmla="*/ 15 h 176"/>
                  <a:gd name="T86" fmla="*/ 13 w 225"/>
                  <a:gd name="T87" fmla="*/ 5 h 176"/>
                  <a:gd name="T88" fmla="*/ 13 w 225"/>
                  <a:gd name="T89" fmla="*/ 2 h 176"/>
                  <a:gd name="T90" fmla="*/ 9 w 225"/>
                  <a:gd name="T91" fmla="*/ 7 h 176"/>
                  <a:gd name="T92" fmla="*/ 6 w 225"/>
                  <a:gd name="T93" fmla="*/ 11 h 176"/>
                  <a:gd name="T94" fmla="*/ 3 w 225"/>
                  <a:gd name="T95" fmla="*/ 15 h 17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25" h="176">
                    <a:moveTo>
                      <a:pt x="1" y="18"/>
                    </a:moveTo>
                    <a:lnTo>
                      <a:pt x="1" y="21"/>
                    </a:lnTo>
                    <a:lnTo>
                      <a:pt x="1" y="24"/>
                    </a:lnTo>
                    <a:lnTo>
                      <a:pt x="0" y="27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55"/>
                    </a:lnTo>
                    <a:lnTo>
                      <a:pt x="2" y="69"/>
                    </a:lnTo>
                    <a:lnTo>
                      <a:pt x="5" y="81"/>
                    </a:lnTo>
                    <a:lnTo>
                      <a:pt x="9" y="95"/>
                    </a:lnTo>
                    <a:lnTo>
                      <a:pt x="13" y="107"/>
                    </a:lnTo>
                    <a:lnTo>
                      <a:pt x="19" y="117"/>
                    </a:lnTo>
                    <a:lnTo>
                      <a:pt x="25" y="128"/>
                    </a:lnTo>
                    <a:lnTo>
                      <a:pt x="33" y="138"/>
                    </a:lnTo>
                    <a:lnTo>
                      <a:pt x="41" y="146"/>
                    </a:lnTo>
                    <a:lnTo>
                      <a:pt x="49" y="153"/>
                    </a:lnTo>
                    <a:lnTo>
                      <a:pt x="59" y="160"/>
                    </a:lnTo>
                    <a:lnTo>
                      <a:pt x="68" y="166"/>
                    </a:lnTo>
                    <a:lnTo>
                      <a:pt x="79" y="170"/>
                    </a:lnTo>
                    <a:lnTo>
                      <a:pt x="90" y="174"/>
                    </a:lnTo>
                    <a:lnTo>
                      <a:pt x="102" y="176"/>
                    </a:lnTo>
                    <a:lnTo>
                      <a:pt x="113" y="176"/>
                    </a:lnTo>
                    <a:lnTo>
                      <a:pt x="123" y="176"/>
                    </a:lnTo>
                    <a:lnTo>
                      <a:pt x="133" y="175"/>
                    </a:lnTo>
                    <a:lnTo>
                      <a:pt x="143" y="172"/>
                    </a:lnTo>
                    <a:lnTo>
                      <a:pt x="152" y="169"/>
                    </a:lnTo>
                    <a:lnTo>
                      <a:pt x="161" y="164"/>
                    </a:lnTo>
                    <a:lnTo>
                      <a:pt x="170" y="158"/>
                    </a:lnTo>
                    <a:lnTo>
                      <a:pt x="178" y="152"/>
                    </a:lnTo>
                    <a:lnTo>
                      <a:pt x="185" y="145"/>
                    </a:lnTo>
                    <a:lnTo>
                      <a:pt x="192" y="138"/>
                    </a:lnTo>
                    <a:lnTo>
                      <a:pt x="199" y="129"/>
                    </a:lnTo>
                    <a:lnTo>
                      <a:pt x="205" y="120"/>
                    </a:lnTo>
                    <a:lnTo>
                      <a:pt x="211" y="110"/>
                    </a:lnTo>
                    <a:lnTo>
                      <a:pt x="215" y="101"/>
                    </a:lnTo>
                    <a:lnTo>
                      <a:pt x="219" y="90"/>
                    </a:lnTo>
                    <a:lnTo>
                      <a:pt x="222" y="79"/>
                    </a:lnTo>
                    <a:lnTo>
                      <a:pt x="225" y="67"/>
                    </a:lnTo>
                    <a:lnTo>
                      <a:pt x="224" y="63"/>
                    </a:lnTo>
                    <a:lnTo>
                      <a:pt x="223" y="61"/>
                    </a:lnTo>
                    <a:lnTo>
                      <a:pt x="222" y="59"/>
                    </a:lnTo>
                    <a:lnTo>
                      <a:pt x="221" y="55"/>
                    </a:lnTo>
                    <a:lnTo>
                      <a:pt x="221" y="53"/>
                    </a:lnTo>
                    <a:lnTo>
                      <a:pt x="220" y="49"/>
                    </a:lnTo>
                    <a:lnTo>
                      <a:pt x="219" y="47"/>
                    </a:lnTo>
                    <a:lnTo>
                      <a:pt x="218" y="44"/>
                    </a:lnTo>
                    <a:lnTo>
                      <a:pt x="217" y="56"/>
                    </a:lnTo>
                    <a:lnTo>
                      <a:pt x="215" y="68"/>
                    </a:lnTo>
                    <a:lnTo>
                      <a:pt x="212" y="80"/>
                    </a:lnTo>
                    <a:lnTo>
                      <a:pt x="209" y="91"/>
                    </a:lnTo>
                    <a:lnTo>
                      <a:pt x="203" y="102"/>
                    </a:lnTo>
                    <a:lnTo>
                      <a:pt x="198" y="113"/>
                    </a:lnTo>
                    <a:lnTo>
                      <a:pt x="192" y="122"/>
                    </a:lnTo>
                    <a:lnTo>
                      <a:pt x="186" y="130"/>
                    </a:lnTo>
                    <a:lnTo>
                      <a:pt x="178" y="138"/>
                    </a:lnTo>
                    <a:lnTo>
                      <a:pt x="170" y="145"/>
                    </a:lnTo>
                    <a:lnTo>
                      <a:pt x="162" y="151"/>
                    </a:lnTo>
                    <a:lnTo>
                      <a:pt x="153" y="157"/>
                    </a:lnTo>
                    <a:lnTo>
                      <a:pt x="144" y="160"/>
                    </a:lnTo>
                    <a:lnTo>
                      <a:pt x="134" y="163"/>
                    </a:lnTo>
                    <a:lnTo>
                      <a:pt x="124" y="165"/>
                    </a:lnTo>
                    <a:lnTo>
                      <a:pt x="113" y="165"/>
                    </a:lnTo>
                    <a:lnTo>
                      <a:pt x="103" y="165"/>
                    </a:lnTo>
                    <a:lnTo>
                      <a:pt x="92" y="163"/>
                    </a:lnTo>
                    <a:lnTo>
                      <a:pt x="81" y="160"/>
                    </a:lnTo>
                    <a:lnTo>
                      <a:pt x="72" y="156"/>
                    </a:lnTo>
                    <a:lnTo>
                      <a:pt x="63" y="151"/>
                    </a:lnTo>
                    <a:lnTo>
                      <a:pt x="54" y="145"/>
                    </a:lnTo>
                    <a:lnTo>
                      <a:pt x="46" y="138"/>
                    </a:lnTo>
                    <a:lnTo>
                      <a:pt x="39" y="129"/>
                    </a:lnTo>
                    <a:lnTo>
                      <a:pt x="32" y="121"/>
                    </a:lnTo>
                    <a:lnTo>
                      <a:pt x="26" y="111"/>
                    </a:lnTo>
                    <a:lnTo>
                      <a:pt x="21" y="101"/>
                    </a:lnTo>
                    <a:lnTo>
                      <a:pt x="17" y="90"/>
                    </a:lnTo>
                    <a:lnTo>
                      <a:pt x="13" y="79"/>
                    </a:lnTo>
                    <a:lnTo>
                      <a:pt x="11" y="67"/>
                    </a:lnTo>
                    <a:lnTo>
                      <a:pt x="9" y="55"/>
                    </a:lnTo>
                    <a:lnTo>
                      <a:pt x="9" y="42"/>
                    </a:lnTo>
                    <a:lnTo>
                      <a:pt x="9" y="36"/>
                    </a:lnTo>
                    <a:lnTo>
                      <a:pt x="9" y="31"/>
                    </a:lnTo>
                    <a:lnTo>
                      <a:pt x="10" y="25"/>
                    </a:lnTo>
                    <a:lnTo>
                      <a:pt x="10" y="20"/>
                    </a:lnTo>
                    <a:lnTo>
                      <a:pt x="11" y="15"/>
                    </a:lnTo>
                    <a:lnTo>
                      <a:pt x="12" y="9"/>
                    </a:lnTo>
                    <a:lnTo>
                      <a:pt x="13" y="5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11" y="5"/>
                    </a:lnTo>
                    <a:lnTo>
                      <a:pt x="9" y="7"/>
                    </a:lnTo>
                    <a:lnTo>
                      <a:pt x="8" y="8"/>
                    </a:lnTo>
                    <a:lnTo>
                      <a:pt x="6" y="11"/>
                    </a:lnTo>
                    <a:lnTo>
                      <a:pt x="5" y="13"/>
                    </a:lnTo>
                    <a:lnTo>
                      <a:pt x="3" y="15"/>
                    </a:lnTo>
                    <a:lnTo>
                      <a:pt x="1" y="18"/>
                    </a:lnTo>
                    <a:close/>
                  </a:path>
                </a:pathLst>
              </a:custGeom>
              <a:solidFill>
                <a:srgbClr val="F5C6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" name="Freeform 24">
                <a:extLst>
                  <a:ext uri="{FF2B5EF4-FFF2-40B4-BE49-F238E27FC236}">
                    <a16:creationId xmlns:a16="http://schemas.microsoft.com/office/drawing/2014/main" id="{B0F25727-F8C9-080D-C4E4-8C8E167676EA}"/>
                  </a:ext>
                </a:extLst>
              </p:cNvPr>
              <p:cNvSpPr/>
              <p:nvPr/>
            </p:nvSpPr>
            <p:spPr bwMode="auto">
              <a:xfrm>
                <a:off x="1140" y="2651"/>
                <a:ext cx="43" cy="30"/>
              </a:xfrm>
              <a:custGeom>
                <a:gdLst>
                  <a:gd name="T0" fmla="*/ 3 w 217"/>
                  <a:gd name="T1" fmla="*/ 22 h 180"/>
                  <a:gd name="T2" fmla="*/ 2 w 217"/>
                  <a:gd name="T3" fmla="*/ 30 h 180"/>
                  <a:gd name="T4" fmla="*/ 1 w 217"/>
                  <a:gd name="T5" fmla="*/ 38 h 180"/>
                  <a:gd name="T6" fmla="*/ 0 w 217"/>
                  <a:gd name="T7" fmla="*/ 46 h 180"/>
                  <a:gd name="T8" fmla="*/ 1 w 217"/>
                  <a:gd name="T9" fmla="*/ 64 h 180"/>
                  <a:gd name="T10" fmla="*/ 5 w 217"/>
                  <a:gd name="T11" fmla="*/ 89 h 180"/>
                  <a:gd name="T12" fmla="*/ 13 w 217"/>
                  <a:gd name="T13" fmla="*/ 112 h 180"/>
                  <a:gd name="T14" fmla="*/ 25 w 217"/>
                  <a:gd name="T15" fmla="*/ 133 h 180"/>
                  <a:gd name="T16" fmla="*/ 39 w 217"/>
                  <a:gd name="T17" fmla="*/ 150 h 180"/>
                  <a:gd name="T18" fmla="*/ 57 w 217"/>
                  <a:gd name="T19" fmla="*/ 165 h 180"/>
                  <a:gd name="T20" fmla="*/ 76 w 217"/>
                  <a:gd name="T21" fmla="*/ 174 h 180"/>
                  <a:gd name="T22" fmla="*/ 98 w 217"/>
                  <a:gd name="T23" fmla="*/ 179 h 180"/>
                  <a:gd name="T24" fmla="*/ 119 w 217"/>
                  <a:gd name="T25" fmla="*/ 179 h 180"/>
                  <a:gd name="T26" fmla="*/ 139 w 217"/>
                  <a:gd name="T27" fmla="*/ 175 h 180"/>
                  <a:gd name="T28" fmla="*/ 158 w 217"/>
                  <a:gd name="T29" fmla="*/ 167 h 180"/>
                  <a:gd name="T30" fmla="*/ 174 w 217"/>
                  <a:gd name="T31" fmla="*/ 154 h 180"/>
                  <a:gd name="T32" fmla="*/ 188 w 217"/>
                  <a:gd name="T33" fmla="*/ 138 h 180"/>
                  <a:gd name="T34" fmla="*/ 200 w 217"/>
                  <a:gd name="T35" fmla="*/ 120 h 180"/>
                  <a:gd name="T36" fmla="*/ 210 w 217"/>
                  <a:gd name="T37" fmla="*/ 99 h 180"/>
                  <a:gd name="T38" fmla="*/ 216 w 217"/>
                  <a:gd name="T39" fmla="*/ 76 h 180"/>
                  <a:gd name="T40" fmla="*/ 217 w 217"/>
                  <a:gd name="T41" fmla="*/ 62 h 180"/>
                  <a:gd name="T42" fmla="*/ 215 w 217"/>
                  <a:gd name="T43" fmla="*/ 56 h 180"/>
                  <a:gd name="T44" fmla="*/ 212 w 217"/>
                  <a:gd name="T45" fmla="*/ 50 h 180"/>
                  <a:gd name="T46" fmla="*/ 210 w 217"/>
                  <a:gd name="T47" fmla="*/ 45 h 180"/>
                  <a:gd name="T48" fmla="*/ 209 w 217"/>
                  <a:gd name="T49" fmla="*/ 44 h 180"/>
                  <a:gd name="T50" fmla="*/ 209 w 217"/>
                  <a:gd name="T51" fmla="*/ 45 h 180"/>
                  <a:gd name="T52" fmla="*/ 209 w 217"/>
                  <a:gd name="T53" fmla="*/ 47 h 180"/>
                  <a:gd name="T54" fmla="*/ 209 w 217"/>
                  <a:gd name="T55" fmla="*/ 50 h 180"/>
                  <a:gd name="T56" fmla="*/ 209 w 217"/>
                  <a:gd name="T57" fmla="*/ 63 h 180"/>
                  <a:gd name="T58" fmla="*/ 205 w 217"/>
                  <a:gd name="T59" fmla="*/ 86 h 180"/>
                  <a:gd name="T60" fmla="*/ 196 w 217"/>
                  <a:gd name="T61" fmla="*/ 107 h 180"/>
                  <a:gd name="T62" fmla="*/ 185 w 217"/>
                  <a:gd name="T63" fmla="*/ 126 h 180"/>
                  <a:gd name="T64" fmla="*/ 172 w 217"/>
                  <a:gd name="T65" fmla="*/ 142 h 180"/>
                  <a:gd name="T66" fmla="*/ 156 w 217"/>
                  <a:gd name="T67" fmla="*/ 155 h 180"/>
                  <a:gd name="T68" fmla="*/ 139 w 217"/>
                  <a:gd name="T69" fmla="*/ 165 h 180"/>
                  <a:gd name="T70" fmla="*/ 119 w 217"/>
                  <a:gd name="T71" fmla="*/ 168 h 180"/>
                  <a:gd name="T72" fmla="*/ 99 w 217"/>
                  <a:gd name="T73" fmla="*/ 168 h 180"/>
                  <a:gd name="T74" fmla="*/ 79 w 217"/>
                  <a:gd name="T75" fmla="*/ 165 h 180"/>
                  <a:gd name="T76" fmla="*/ 61 w 217"/>
                  <a:gd name="T77" fmla="*/ 155 h 180"/>
                  <a:gd name="T78" fmla="*/ 45 w 217"/>
                  <a:gd name="T79" fmla="*/ 142 h 180"/>
                  <a:gd name="T80" fmla="*/ 32 w 217"/>
                  <a:gd name="T81" fmla="*/ 126 h 180"/>
                  <a:gd name="T82" fmla="*/ 21 w 217"/>
                  <a:gd name="T83" fmla="*/ 107 h 180"/>
                  <a:gd name="T84" fmla="*/ 14 w 217"/>
                  <a:gd name="T85" fmla="*/ 86 h 180"/>
                  <a:gd name="T86" fmla="*/ 10 w 217"/>
                  <a:gd name="T87" fmla="*/ 63 h 180"/>
                  <a:gd name="T88" fmla="*/ 9 w 217"/>
                  <a:gd name="T89" fmla="*/ 44 h 180"/>
                  <a:gd name="T90" fmla="*/ 11 w 217"/>
                  <a:gd name="T91" fmla="*/ 32 h 180"/>
                  <a:gd name="T92" fmla="*/ 13 w 217"/>
                  <a:gd name="T93" fmla="*/ 18 h 180"/>
                  <a:gd name="T94" fmla="*/ 16 w 217"/>
                  <a:gd name="T95" fmla="*/ 6 h 180"/>
                  <a:gd name="T96" fmla="*/ 16 w 217"/>
                  <a:gd name="T97" fmla="*/ 3 h 180"/>
                  <a:gd name="T98" fmla="*/ 13 w 217"/>
                  <a:gd name="T99" fmla="*/ 6 h 180"/>
                  <a:gd name="T100" fmla="*/ 9 w 217"/>
                  <a:gd name="T101" fmla="*/ 11 h 180"/>
                  <a:gd name="T102" fmla="*/ 5 w 217"/>
                  <a:gd name="T103" fmla="*/ 16 h 18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16" h="180">
                    <a:moveTo>
                      <a:pt x="4" y="18"/>
                    </a:moveTo>
                    <a:lnTo>
                      <a:pt x="3" y="22"/>
                    </a:lnTo>
                    <a:lnTo>
                      <a:pt x="2" y="26"/>
                    </a:lnTo>
                    <a:lnTo>
                      <a:pt x="2" y="30"/>
                    </a:lnTo>
                    <a:lnTo>
                      <a:pt x="1" y="34"/>
                    </a:lnTo>
                    <a:lnTo>
                      <a:pt x="1" y="38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0" y="51"/>
                    </a:lnTo>
                    <a:lnTo>
                      <a:pt x="1" y="64"/>
                    </a:lnTo>
                    <a:lnTo>
                      <a:pt x="2" y="77"/>
                    </a:lnTo>
                    <a:lnTo>
                      <a:pt x="5" y="89"/>
                    </a:lnTo>
                    <a:lnTo>
                      <a:pt x="9" y="101"/>
                    </a:lnTo>
                    <a:lnTo>
                      <a:pt x="13" y="112"/>
                    </a:lnTo>
                    <a:lnTo>
                      <a:pt x="19" y="123"/>
                    </a:lnTo>
                    <a:lnTo>
                      <a:pt x="25" y="133"/>
                    </a:lnTo>
                    <a:lnTo>
                      <a:pt x="32" y="142"/>
                    </a:lnTo>
                    <a:lnTo>
                      <a:pt x="39" y="150"/>
                    </a:lnTo>
                    <a:lnTo>
                      <a:pt x="48" y="159"/>
                    </a:lnTo>
                    <a:lnTo>
                      <a:pt x="57" y="165"/>
                    </a:lnTo>
                    <a:lnTo>
                      <a:pt x="66" y="171"/>
                    </a:lnTo>
                    <a:lnTo>
                      <a:pt x="76" y="174"/>
                    </a:lnTo>
                    <a:lnTo>
                      <a:pt x="87" y="178"/>
                    </a:lnTo>
                    <a:lnTo>
                      <a:pt x="98" y="179"/>
                    </a:lnTo>
                    <a:lnTo>
                      <a:pt x="109" y="180"/>
                    </a:lnTo>
                    <a:lnTo>
                      <a:pt x="119" y="179"/>
                    </a:lnTo>
                    <a:lnTo>
                      <a:pt x="130" y="178"/>
                    </a:lnTo>
                    <a:lnTo>
                      <a:pt x="139" y="175"/>
                    </a:lnTo>
                    <a:lnTo>
                      <a:pt x="149" y="172"/>
                    </a:lnTo>
                    <a:lnTo>
                      <a:pt x="158" y="167"/>
                    </a:lnTo>
                    <a:lnTo>
                      <a:pt x="166" y="161"/>
                    </a:lnTo>
                    <a:lnTo>
                      <a:pt x="174" y="154"/>
                    </a:lnTo>
                    <a:lnTo>
                      <a:pt x="182" y="147"/>
                    </a:lnTo>
                    <a:lnTo>
                      <a:pt x="188" y="138"/>
                    </a:lnTo>
                    <a:lnTo>
                      <a:pt x="195" y="130"/>
                    </a:lnTo>
                    <a:lnTo>
                      <a:pt x="200" y="120"/>
                    </a:lnTo>
                    <a:lnTo>
                      <a:pt x="206" y="110"/>
                    </a:lnTo>
                    <a:lnTo>
                      <a:pt x="210" y="99"/>
                    </a:lnTo>
                    <a:lnTo>
                      <a:pt x="214" y="88"/>
                    </a:lnTo>
                    <a:lnTo>
                      <a:pt x="216" y="76"/>
                    </a:lnTo>
                    <a:lnTo>
                      <a:pt x="217" y="64"/>
                    </a:lnTo>
                    <a:lnTo>
                      <a:pt x="217" y="62"/>
                    </a:lnTo>
                    <a:lnTo>
                      <a:pt x="216" y="58"/>
                    </a:lnTo>
                    <a:lnTo>
                      <a:pt x="215" y="56"/>
                    </a:lnTo>
                    <a:lnTo>
                      <a:pt x="214" y="53"/>
                    </a:lnTo>
                    <a:lnTo>
                      <a:pt x="212" y="50"/>
                    </a:lnTo>
                    <a:lnTo>
                      <a:pt x="211" y="47"/>
                    </a:lnTo>
                    <a:lnTo>
                      <a:pt x="210" y="45"/>
                    </a:lnTo>
                    <a:lnTo>
                      <a:pt x="209" y="42"/>
                    </a:lnTo>
                    <a:lnTo>
                      <a:pt x="209" y="44"/>
                    </a:lnTo>
                    <a:lnTo>
                      <a:pt x="209" y="44"/>
                    </a:lnTo>
                    <a:lnTo>
                      <a:pt x="209" y="45"/>
                    </a:lnTo>
                    <a:lnTo>
                      <a:pt x="209" y="46"/>
                    </a:lnTo>
                    <a:lnTo>
                      <a:pt x="209" y="47"/>
                    </a:lnTo>
                    <a:lnTo>
                      <a:pt x="209" y="48"/>
                    </a:lnTo>
                    <a:lnTo>
                      <a:pt x="209" y="50"/>
                    </a:lnTo>
                    <a:lnTo>
                      <a:pt x="209" y="51"/>
                    </a:lnTo>
                    <a:lnTo>
                      <a:pt x="209" y="63"/>
                    </a:lnTo>
                    <a:lnTo>
                      <a:pt x="207" y="75"/>
                    </a:lnTo>
                    <a:lnTo>
                      <a:pt x="205" y="86"/>
                    </a:lnTo>
                    <a:lnTo>
                      <a:pt x="200" y="98"/>
                    </a:lnTo>
                    <a:lnTo>
                      <a:pt x="196" y="107"/>
                    </a:lnTo>
                    <a:lnTo>
                      <a:pt x="191" y="117"/>
                    </a:lnTo>
                    <a:lnTo>
                      <a:pt x="185" y="126"/>
                    </a:lnTo>
                    <a:lnTo>
                      <a:pt x="179" y="135"/>
                    </a:lnTo>
                    <a:lnTo>
                      <a:pt x="172" y="142"/>
                    </a:lnTo>
                    <a:lnTo>
                      <a:pt x="164" y="149"/>
                    </a:lnTo>
                    <a:lnTo>
                      <a:pt x="156" y="155"/>
                    </a:lnTo>
                    <a:lnTo>
                      <a:pt x="148" y="160"/>
                    </a:lnTo>
                    <a:lnTo>
                      <a:pt x="139" y="165"/>
                    </a:lnTo>
                    <a:lnTo>
                      <a:pt x="129" y="167"/>
                    </a:lnTo>
                    <a:lnTo>
                      <a:pt x="119" y="168"/>
                    </a:lnTo>
                    <a:lnTo>
                      <a:pt x="109" y="169"/>
                    </a:lnTo>
                    <a:lnTo>
                      <a:pt x="99" y="168"/>
                    </a:lnTo>
                    <a:lnTo>
                      <a:pt x="89" y="167"/>
                    </a:lnTo>
                    <a:lnTo>
                      <a:pt x="79" y="165"/>
                    </a:lnTo>
                    <a:lnTo>
                      <a:pt x="70" y="160"/>
                    </a:lnTo>
                    <a:lnTo>
                      <a:pt x="61" y="155"/>
                    </a:lnTo>
                    <a:lnTo>
                      <a:pt x="53" y="149"/>
                    </a:lnTo>
                    <a:lnTo>
                      <a:pt x="45" y="142"/>
                    </a:lnTo>
                    <a:lnTo>
                      <a:pt x="38" y="135"/>
                    </a:lnTo>
                    <a:lnTo>
                      <a:pt x="32" y="126"/>
                    </a:lnTo>
                    <a:lnTo>
                      <a:pt x="26" y="117"/>
                    </a:lnTo>
                    <a:lnTo>
                      <a:pt x="21" y="107"/>
                    </a:lnTo>
                    <a:lnTo>
                      <a:pt x="17" y="98"/>
                    </a:lnTo>
                    <a:lnTo>
                      <a:pt x="14" y="86"/>
                    </a:lnTo>
                    <a:lnTo>
                      <a:pt x="11" y="75"/>
                    </a:lnTo>
                    <a:lnTo>
                      <a:pt x="10" y="63"/>
                    </a:lnTo>
                    <a:lnTo>
                      <a:pt x="9" y="51"/>
                    </a:lnTo>
                    <a:lnTo>
                      <a:pt x="9" y="44"/>
                    </a:lnTo>
                    <a:lnTo>
                      <a:pt x="10" y="38"/>
                    </a:lnTo>
                    <a:lnTo>
                      <a:pt x="11" y="32"/>
                    </a:lnTo>
                    <a:lnTo>
                      <a:pt x="12" y="24"/>
                    </a:lnTo>
                    <a:lnTo>
                      <a:pt x="13" y="18"/>
                    </a:lnTo>
                    <a:lnTo>
                      <a:pt x="14" y="12"/>
                    </a:lnTo>
                    <a:lnTo>
                      <a:pt x="16" y="6"/>
                    </a:lnTo>
                    <a:lnTo>
                      <a:pt x="18" y="0"/>
                    </a:lnTo>
                    <a:lnTo>
                      <a:pt x="16" y="3"/>
                    </a:lnTo>
                    <a:lnTo>
                      <a:pt x="15" y="5"/>
                    </a:lnTo>
                    <a:lnTo>
                      <a:pt x="13" y="6"/>
                    </a:lnTo>
                    <a:lnTo>
                      <a:pt x="11" y="9"/>
                    </a:lnTo>
                    <a:lnTo>
                      <a:pt x="9" y="11"/>
                    </a:lnTo>
                    <a:lnTo>
                      <a:pt x="7" y="14"/>
                    </a:lnTo>
                    <a:lnTo>
                      <a:pt x="5" y="16"/>
                    </a:lnTo>
                    <a:lnTo>
                      <a:pt x="4" y="18"/>
                    </a:lnTo>
                    <a:close/>
                  </a:path>
                </a:pathLst>
              </a:custGeom>
              <a:solidFill>
                <a:srgbClr val="F6C9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" name="Freeform 25">
                <a:extLst>
                  <a:ext uri="{FF2B5EF4-FFF2-40B4-BE49-F238E27FC236}">
                    <a16:creationId xmlns:a16="http://schemas.microsoft.com/office/drawing/2014/main" id="{7CACCF82-7120-2CE8-C3CC-861111BB7118}"/>
                  </a:ext>
                </a:extLst>
              </p:cNvPr>
              <p:cNvSpPr/>
              <p:nvPr/>
            </p:nvSpPr>
            <p:spPr bwMode="auto">
              <a:xfrm>
                <a:off x="1141" y="2650"/>
                <a:ext cx="42" cy="30"/>
              </a:xfrm>
              <a:custGeom>
                <a:gdLst>
                  <a:gd name="T0" fmla="*/ 4 w 209"/>
                  <a:gd name="T1" fmla="*/ 21 h 181"/>
                  <a:gd name="T2" fmla="*/ 2 w 209"/>
                  <a:gd name="T3" fmla="*/ 31 h 181"/>
                  <a:gd name="T4" fmla="*/ 1 w 209"/>
                  <a:gd name="T5" fmla="*/ 41 h 181"/>
                  <a:gd name="T6" fmla="*/ 0 w 209"/>
                  <a:gd name="T7" fmla="*/ 52 h 181"/>
                  <a:gd name="T8" fmla="*/ 0 w 209"/>
                  <a:gd name="T9" fmla="*/ 71 h 181"/>
                  <a:gd name="T10" fmla="*/ 4 w 209"/>
                  <a:gd name="T11" fmla="*/ 95 h 181"/>
                  <a:gd name="T12" fmla="*/ 12 w 209"/>
                  <a:gd name="T13" fmla="*/ 117 h 181"/>
                  <a:gd name="T14" fmla="*/ 23 w 209"/>
                  <a:gd name="T15" fmla="*/ 137 h 181"/>
                  <a:gd name="T16" fmla="*/ 37 w 209"/>
                  <a:gd name="T17" fmla="*/ 154 h 181"/>
                  <a:gd name="T18" fmla="*/ 54 w 209"/>
                  <a:gd name="T19" fmla="*/ 167 h 181"/>
                  <a:gd name="T20" fmla="*/ 72 w 209"/>
                  <a:gd name="T21" fmla="*/ 176 h 181"/>
                  <a:gd name="T22" fmla="*/ 94 w 209"/>
                  <a:gd name="T23" fmla="*/ 181 h 181"/>
                  <a:gd name="T24" fmla="*/ 115 w 209"/>
                  <a:gd name="T25" fmla="*/ 181 h 181"/>
                  <a:gd name="T26" fmla="*/ 135 w 209"/>
                  <a:gd name="T27" fmla="*/ 176 h 181"/>
                  <a:gd name="T28" fmla="*/ 153 w 209"/>
                  <a:gd name="T29" fmla="*/ 167 h 181"/>
                  <a:gd name="T30" fmla="*/ 169 w 209"/>
                  <a:gd name="T31" fmla="*/ 154 h 181"/>
                  <a:gd name="T32" fmla="*/ 183 w 209"/>
                  <a:gd name="T33" fmla="*/ 138 h 181"/>
                  <a:gd name="T34" fmla="*/ 194 w 209"/>
                  <a:gd name="T35" fmla="*/ 118 h 181"/>
                  <a:gd name="T36" fmla="*/ 203 w 209"/>
                  <a:gd name="T37" fmla="*/ 96 h 181"/>
                  <a:gd name="T38" fmla="*/ 208 w 209"/>
                  <a:gd name="T39" fmla="*/ 72 h 181"/>
                  <a:gd name="T40" fmla="*/ 207 w 209"/>
                  <a:gd name="T41" fmla="*/ 57 h 181"/>
                  <a:gd name="T42" fmla="*/ 205 w 209"/>
                  <a:gd name="T43" fmla="*/ 52 h 181"/>
                  <a:gd name="T44" fmla="*/ 202 w 209"/>
                  <a:gd name="T45" fmla="*/ 46 h 181"/>
                  <a:gd name="T46" fmla="*/ 200 w 209"/>
                  <a:gd name="T47" fmla="*/ 41 h 181"/>
                  <a:gd name="T48" fmla="*/ 197 w 209"/>
                  <a:gd name="T49" fmla="*/ 41 h 181"/>
                  <a:gd name="T50" fmla="*/ 198 w 209"/>
                  <a:gd name="T51" fmla="*/ 46 h 181"/>
                  <a:gd name="T52" fmla="*/ 198 w 209"/>
                  <a:gd name="T53" fmla="*/ 51 h 181"/>
                  <a:gd name="T54" fmla="*/ 200 w 209"/>
                  <a:gd name="T55" fmla="*/ 55 h 181"/>
                  <a:gd name="T56" fmla="*/ 198 w 209"/>
                  <a:gd name="T57" fmla="*/ 70 h 181"/>
                  <a:gd name="T58" fmla="*/ 194 w 209"/>
                  <a:gd name="T59" fmla="*/ 91 h 181"/>
                  <a:gd name="T60" fmla="*/ 187 w 209"/>
                  <a:gd name="T61" fmla="*/ 112 h 181"/>
                  <a:gd name="T62" fmla="*/ 177 w 209"/>
                  <a:gd name="T63" fmla="*/ 130 h 181"/>
                  <a:gd name="T64" fmla="*/ 164 w 209"/>
                  <a:gd name="T65" fmla="*/ 145 h 181"/>
                  <a:gd name="T66" fmla="*/ 149 w 209"/>
                  <a:gd name="T67" fmla="*/ 157 h 181"/>
                  <a:gd name="T68" fmla="*/ 132 w 209"/>
                  <a:gd name="T69" fmla="*/ 166 h 181"/>
                  <a:gd name="T70" fmla="*/ 114 w 209"/>
                  <a:gd name="T71" fmla="*/ 170 h 181"/>
                  <a:gd name="T72" fmla="*/ 94 w 209"/>
                  <a:gd name="T73" fmla="*/ 170 h 181"/>
                  <a:gd name="T74" fmla="*/ 76 w 209"/>
                  <a:gd name="T75" fmla="*/ 166 h 181"/>
                  <a:gd name="T76" fmla="*/ 58 w 209"/>
                  <a:gd name="T77" fmla="*/ 157 h 181"/>
                  <a:gd name="T78" fmla="*/ 43 w 209"/>
                  <a:gd name="T79" fmla="*/ 145 h 181"/>
                  <a:gd name="T80" fmla="*/ 30 w 209"/>
                  <a:gd name="T81" fmla="*/ 130 h 181"/>
                  <a:gd name="T82" fmla="*/ 20 w 209"/>
                  <a:gd name="T83" fmla="*/ 112 h 181"/>
                  <a:gd name="T84" fmla="*/ 13 w 209"/>
                  <a:gd name="T85" fmla="*/ 91 h 181"/>
                  <a:gd name="T86" fmla="*/ 9 w 209"/>
                  <a:gd name="T87" fmla="*/ 70 h 181"/>
                  <a:gd name="T88" fmla="*/ 9 w 209"/>
                  <a:gd name="T89" fmla="*/ 49 h 181"/>
                  <a:gd name="T90" fmla="*/ 11 w 209"/>
                  <a:gd name="T91" fmla="*/ 35 h 181"/>
                  <a:gd name="T92" fmla="*/ 14 w 209"/>
                  <a:gd name="T93" fmla="*/ 21 h 181"/>
                  <a:gd name="T94" fmla="*/ 19 w 209"/>
                  <a:gd name="T95" fmla="*/ 6 h 181"/>
                  <a:gd name="T96" fmla="*/ 20 w 209"/>
                  <a:gd name="T97" fmla="*/ 1 h 181"/>
                  <a:gd name="T98" fmla="*/ 16 w 209"/>
                  <a:gd name="T99" fmla="*/ 6 h 181"/>
                  <a:gd name="T100" fmla="*/ 12 w 209"/>
                  <a:gd name="T101" fmla="*/ 10 h 181"/>
                  <a:gd name="T102" fmla="*/ 8 w 209"/>
                  <a:gd name="T103" fmla="*/ 13 h 18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09" h="181">
                    <a:moveTo>
                      <a:pt x="6" y="16"/>
                    </a:moveTo>
                    <a:lnTo>
                      <a:pt x="4" y="21"/>
                    </a:lnTo>
                    <a:lnTo>
                      <a:pt x="3" y="25"/>
                    </a:lnTo>
                    <a:lnTo>
                      <a:pt x="2" y="31"/>
                    </a:lnTo>
                    <a:lnTo>
                      <a:pt x="1" y="36"/>
                    </a:lnTo>
                    <a:lnTo>
                      <a:pt x="1" y="41"/>
                    </a:lnTo>
                    <a:lnTo>
                      <a:pt x="0" y="47"/>
                    </a:lnTo>
                    <a:lnTo>
                      <a:pt x="0" y="52"/>
                    </a:lnTo>
                    <a:lnTo>
                      <a:pt x="0" y="58"/>
                    </a:lnTo>
                    <a:lnTo>
                      <a:pt x="0" y="71"/>
                    </a:lnTo>
                    <a:lnTo>
                      <a:pt x="2" y="83"/>
                    </a:lnTo>
                    <a:lnTo>
                      <a:pt x="4" y="95"/>
                    </a:lnTo>
                    <a:lnTo>
                      <a:pt x="8" y="106"/>
                    </a:lnTo>
                    <a:lnTo>
                      <a:pt x="12" y="117"/>
                    </a:lnTo>
                    <a:lnTo>
                      <a:pt x="17" y="127"/>
                    </a:lnTo>
                    <a:lnTo>
                      <a:pt x="23" y="137"/>
                    </a:lnTo>
                    <a:lnTo>
                      <a:pt x="30" y="145"/>
                    </a:lnTo>
                    <a:lnTo>
                      <a:pt x="37" y="154"/>
                    </a:lnTo>
                    <a:lnTo>
                      <a:pt x="45" y="161"/>
                    </a:lnTo>
                    <a:lnTo>
                      <a:pt x="54" y="167"/>
                    </a:lnTo>
                    <a:lnTo>
                      <a:pt x="63" y="172"/>
                    </a:lnTo>
                    <a:lnTo>
                      <a:pt x="72" y="176"/>
                    </a:lnTo>
                    <a:lnTo>
                      <a:pt x="83" y="179"/>
                    </a:lnTo>
                    <a:lnTo>
                      <a:pt x="94" y="181"/>
                    </a:lnTo>
                    <a:lnTo>
                      <a:pt x="104" y="181"/>
                    </a:lnTo>
                    <a:lnTo>
                      <a:pt x="115" y="181"/>
                    </a:lnTo>
                    <a:lnTo>
                      <a:pt x="125" y="179"/>
                    </a:lnTo>
                    <a:lnTo>
                      <a:pt x="135" y="176"/>
                    </a:lnTo>
                    <a:lnTo>
                      <a:pt x="144" y="173"/>
                    </a:lnTo>
                    <a:lnTo>
                      <a:pt x="153" y="167"/>
                    </a:lnTo>
                    <a:lnTo>
                      <a:pt x="161" y="161"/>
                    </a:lnTo>
                    <a:lnTo>
                      <a:pt x="169" y="154"/>
                    </a:lnTo>
                    <a:lnTo>
                      <a:pt x="177" y="146"/>
                    </a:lnTo>
                    <a:lnTo>
                      <a:pt x="183" y="138"/>
                    </a:lnTo>
                    <a:lnTo>
                      <a:pt x="189" y="129"/>
                    </a:lnTo>
                    <a:lnTo>
                      <a:pt x="194" y="118"/>
                    </a:lnTo>
                    <a:lnTo>
                      <a:pt x="200" y="107"/>
                    </a:lnTo>
                    <a:lnTo>
                      <a:pt x="203" y="96"/>
                    </a:lnTo>
                    <a:lnTo>
                      <a:pt x="206" y="84"/>
                    </a:lnTo>
                    <a:lnTo>
                      <a:pt x="208" y="72"/>
                    </a:lnTo>
                    <a:lnTo>
                      <a:pt x="209" y="60"/>
                    </a:lnTo>
                    <a:lnTo>
                      <a:pt x="207" y="57"/>
                    </a:lnTo>
                    <a:lnTo>
                      <a:pt x="206" y="54"/>
                    </a:lnTo>
                    <a:lnTo>
                      <a:pt x="205" y="52"/>
                    </a:lnTo>
                    <a:lnTo>
                      <a:pt x="204" y="49"/>
                    </a:lnTo>
                    <a:lnTo>
                      <a:pt x="202" y="46"/>
                    </a:lnTo>
                    <a:lnTo>
                      <a:pt x="201" y="43"/>
                    </a:lnTo>
                    <a:lnTo>
                      <a:pt x="200" y="41"/>
                    </a:lnTo>
                    <a:lnTo>
                      <a:pt x="197" y="39"/>
                    </a:lnTo>
                    <a:lnTo>
                      <a:pt x="197" y="41"/>
                    </a:lnTo>
                    <a:lnTo>
                      <a:pt x="198" y="43"/>
                    </a:lnTo>
                    <a:lnTo>
                      <a:pt x="198" y="46"/>
                    </a:lnTo>
                    <a:lnTo>
                      <a:pt x="198" y="48"/>
                    </a:lnTo>
                    <a:lnTo>
                      <a:pt x="198" y="51"/>
                    </a:lnTo>
                    <a:lnTo>
                      <a:pt x="198" y="53"/>
                    </a:lnTo>
                    <a:lnTo>
                      <a:pt x="200" y="55"/>
                    </a:lnTo>
                    <a:lnTo>
                      <a:pt x="200" y="58"/>
                    </a:lnTo>
                    <a:lnTo>
                      <a:pt x="198" y="70"/>
                    </a:lnTo>
                    <a:lnTo>
                      <a:pt x="197" y="81"/>
                    </a:lnTo>
                    <a:lnTo>
                      <a:pt x="194" y="91"/>
                    </a:lnTo>
                    <a:lnTo>
                      <a:pt x="191" y="102"/>
                    </a:lnTo>
                    <a:lnTo>
                      <a:pt x="187" y="112"/>
                    </a:lnTo>
                    <a:lnTo>
                      <a:pt x="182" y="121"/>
                    </a:lnTo>
                    <a:lnTo>
                      <a:pt x="177" y="130"/>
                    </a:lnTo>
                    <a:lnTo>
                      <a:pt x="171" y="138"/>
                    </a:lnTo>
                    <a:lnTo>
                      <a:pt x="164" y="145"/>
                    </a:lnTo>
                    <a:lnTo>
                      <a:pt x="157" y="151"/>
                    </a:lnTo>
                    <a:lnTo>
                      <a:pt x="149" y="157"/>
                    </a:lnTo>
                    <a:lnTo>
                      <a:pt x="141" y="162"/>
                    </a:lnTo>
                    <a:lnTo>
                      <a:pt x="132" y="166"/>
                    </a:lnTo>
                    <a:lnTo>
                      <a:pt x="123" y="169"/>
                    </a:lnTo>
                    <a:lnTo>
                      <a:pt x="114" y="170"/>
                    </a:lnTo>
                    <a:lnTo>
                      <a:pt x="104" y="170"/>
                    </a:lnTo>
                    <a:lnTo>
                      <a:pt x="94" y="170"/>
                    </a:lnTo>
                    <a:lnTo>
                      <a:pt x="85" y="169"/>
                    </a:lnTo>
                    <a:lnTo>
                      <a:pt x="76" y="166"/>
                    </a:lnTo>
                    <a:lnTo>
                      <a:pt x="66" y="162"/>
                    </a:lnTo>
                    <a:lnTo>
                      <a:pt x="58" y="157"/>
                    </a:lnTo>
                    <a:lnTo>
                      <a:pt x="50" y="151"/>
                    </a:lnTo>
                    <a:lnTo>
                      <a:pt x="43" y="145"/>
                    </a:lnTo>
                    <a:lnTo>
                      <a:pt x="36" y="138"/>
                    </a:lnTo>
                    <a:lnTo>
                      <a:pt x="30" y="130"/>
                    </a:lnTo>
                    <a:lnTo>
                      <a:pt x="25" y="121"/>
                    </a:lnTo>
                    <a:lnTo>
                      <a:pt x="20" y="112"/>
                    </a:lnTo>
                    <a:lnTo>
                      <a:pt x="16" y="102"/>
                    </a:lnTo>
                    <a:lnTo>
                      <a:pt x="13" y="91"/>
                    </a:lnTo>
                    <a:lnTo>
                      <a:pt x="11" y="81"/>
                    </a:lnTo>
                    <a:lnTo>
                      <a:pt x="9" y="70"/>
                    </a:lnTo>
                    <a:lnTo>
                      <a:pt x="9" y="58"/>
                    </a:lnTo>
                    <a:lnTo>
                      <a:pt x="9" y="49"/>
                    </a:lnTo>
                    <a:lnTo>
                      <a:pt x="10" y="42"/>
                    </a:lnTo>
                    <a:lnTo>
                      <a:pt x="11" y="35"/>
                    </a:lnTo>
                    <a:lnTo>
                      <a:pt x="12" y="28"/>
                    </a:lnTo>
                    <a:lnTo>
                      <a:pt x="14" y="21"/>
                    </a:lnTo>
                    <a:lnTo>
                      <a:pt x="16" y="13"/>
                    </a:lnTo>
                    <a:lnTo>
                      <a:pt x="19" y="6"/>
                    </a:lnTo>
                    <a:lnTo>
                      <a:pt x="22" y="0"/>
                    </a:lnTo>
                    <a:lnTo>
                      <a:pt x="20" y="1"/>
                    </a:lnTo>
                    <a:lnTo>
                      <a:pt x="18" y="4"/>
                    </a:lnTo>
                    <a:lnTo>
                      <a:pt x="16" y="6"/>
                    </a:lnTo>
                    <a:lnTo>
                      <a:pt x="14" y="7"/>
                    </a:lnTo>
                    <a:lnTo>
                      <a:pt x="12" y="10"/>
                    </a:lnTo>
                    <a:lnTo>
                      <a:pt x="10" y="12"/>
                    </a:lnTo>
                    <a:lnTo>
                      <a:pt x="8" y="13"/>
                    </a:ln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F6CB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" name="Freeform 26">
                <a:extLst>
                  <a:ext uri="{FF2B5EF4-FFF2-40B4-BE49-F238E27FC236}">
                    <a16:creationId xmlns:a16="http://schemas.microsoft.com/office/drawing/2014/main" id="{8626AAA7-B6E0-4F2B-AA95-FBB181095464}"/>
                  </a:ext>
                </a:extLst>
              </p:cNvPr>
              <p:cNvSpPr/>
              <p:nvPr/>
            </p:nvSpPr>
            <p:spPr bwMode="auto">
              <a:xfrm>
                <a:off x="1142" y="2649"/>
                <a:ext cx="40" cy="30"/>
              </a:xfrm>
              <a:custGeom>
                <a:gdLst>
                  <a:gd name="T0" fmla="*/ 200 w 200"/>
                  <a:gd name="T1" fmla="*/ 64 h 183"/>
                  <a:gd name="T2" fmla="*/ 200 w 200"/>
                  <a:gd name="T3" fmla="*/ 61 h 183"/>
                  <a:gd name="T4" fmla="*/ 200 w 200"/>
                  <a:gd name="T5" fmla="*/ 59 h 183"/>
                  <a:gd name="T6" fmla="*/ 200 w 200"/>
                  <a:gd name="T7" fmla="*/ 58 h 183"/>
                  <a:gd name="T8" fmla="*/ 198 w 200"/>
                  <a:gd name="T9" fmla="*/ 53 h 183"/>
                  <a:gd name="T10" fmla="*/ 196 w 200"/>
                  <a:gd name="T11" fmla="*/ 48 h 183"/>
                  <a:gd name="T12" fmla="*/ 192 w 200"/>
                  <a:gd name="T13" fmla="*/ 42 h 183"/>
                  <a:gd name="T14" fmla="*/ 188 w 200"/>
                  <a:gd name="T15" fmla="*/ 37 h 183"/>
                  <a:gd name="T16" fmla="*/ 187 w 200"/>
                  <a:gd name="T17" fmla="*/ 38 h 183"/>
                  <a:gd name="T18" fmla="*/ 189 w 200"/>
                  <a:gd name="T19" fmla="*/ 46 h 183"/>
                  <a:gd name="T20" fmla="*/ 190 w 200"/>
                  <a:gd name="T21" fmla="*/ 53 h 183"/>
                  <a:gd name="T22" fmla="*/ 190 w 200"/>
                  <a:gd name="T23" fmla="*/ 61 h 183"/>
                  <a:gd name="T24" fmla="*/ 190 w 200"/>
                  <a:gd name="T25" fmla="*/ 76 h 183"/>
                  <a:gd name="T26" fmla="*/ 186 w 200"/>
                  <a:gd name="T27" fmla="*/ 97 h 183"/>
                  <a:gd name="T28" fmla="*/ 179 w 200"/>
                  <a:gd name="T29" fmla="*/ 116 h 183"/>
                  <a:gd name="T30" fmla="*/ 169 w 200"/>
                  <a:gd name="T31" fmla="*/ 133 h 183"/>
                  <a:gd name="T32" fmla="*/ 157 w 200"/>
                  <a:gd name="T33" fmla="*/ 147 h 183"/>
                  <a:gd name="T34" fmla="*/ 143 w 200"/>
                  <a:gd name="T35" fmla="*/ 159 h 183"/>
                  <a:gd name="T36" fmla="*/ 127 w 200"/>
                  <a:gd name="T37" fmla="*/ 168 h 183"/>
                  <a:gd name="T38" fmla="*/ 109 w 200"/>
                  <a:gd name="T39" fmla="*/ 173 h 183"/>
                  <a:gd name="T40" fmla="*/ 91 w 200"/>
                  <a:gd name="T41" fmla="*/ 173 h 183"/>
                  <a:gd name="T42" fmla="*/ 73 w 200"/>
                  <a:gd name="T43" fmla="*/ 168 h 183"/>
                  <a:gd name="T44" fmla="*/ 56 w 200"/>
                  <a:gd name="T45" fmla="*/ 159 h 183"/>
                  <a:gd name="T46" fmla="*/ 42 w 200"/>
                  <a:gd name="T47" fmla="*/ 147 h 183"/>
                  <a:gd name="T48" fmla="*/ 30 w 200"/>
                  <a:gd name="T49" fmla="*/ 133 h 183"/>
                  <a:gd name="T50" fmla="*/ 20 w 200"/>
                  <a:gd name="T51" fmla="*/ 116 h 183"/>
                  <a:gd name="T52" fmla="*/ 13 w 200"/>
                  <a:gd name="T53" fmla="*/ 97 h 183"/>
                  <a:gd name="T54" fmla="*/ 10 w 200"/>
                  <a:gd name="T55" fmla="*/ 76 h 183"/>
                  <a:gd name="T56" fmla="*/ 9 w 200"/>
                  <a:gd name="T57" fmla="*/ 55 h 183"/>
                  <a:gd name="T58" fmla="*/ 12 w 200"/>
                  <a:gd name="T59" fmla="*/ 38 h 183"/>
                  <a:gd name="T60" fmla="*/ 16 w 200"/>
                  <a:gd name="T61" fmla="*/ 22 h 183"/>
                  <a:gd name="T62" fmla="*/ 23 w 200"/>
                  <a:gd name="T63" fmla="*/ 7 h 183"/>
                  <a:gd name="T64" fmla="*/ 25 w 200"/>
                  <a:gd name="T65" fmla="*/ 1 h 183"/>
                  <a:gd name="T66" fmla="*/ 20 w 200"/>
                  <a:gd name="T67" fmla="*/ 5 h 183"/>
                  <a:gd name="T68" fmla="*/ 16 w 200"/>
                  <a:gd name="T69" fmla="*/ 8 h 183"/>
                  <a:gd name="T70" fmla="*/ 11 w 200"/>
                  <a:gd name="T71" fmla="*/ 13 h 183"/>
                  <a:gd name="T72" fmla="*/ 7 w 200"/>
                  <a:gd name="T73" fmla="*/ 20 h 183"/>
                  <a:gd name="T74" fmla="*/ 4 w 200"/>
                  <a:gd name="T75" fmla="*/ 32 h 183"/>
                  <a:gd name="T76" fmla="*/ 2 w 200"/>
                  <a:gd name="T77" fmla="*/ 46 h 183"/>
                  <a:gd name="T78" fmla="*/ 0 w 200"/>
                  <a:gd name="T79" fmla="*/ 58 h 183"/>
                  <a:gd name="T80" fmla="*/ 1 w 200"/>
                  <a:gd name="T81" fmla="*/ 77 h 183"/>
                  <a:gd name="T82" fmla="*/ 5 w 200"/>
                  <a:gd name="T83" fmla="*/ 100 h 183"/>
                  <a:gd name="T84" fmla="*/ 12 w 200"/>
                  <a:gd name="T85" fmla="*/ 121 h 183"/>
                  <a:gd name="T86" fmla="*/ 23 w 200"/>
                  <a:gd name="T87" fmla="*/ 140 h 183"/>
                  <a:gd name="T88" fmla="*/ 36 w 200"/>
                  <a:gd name="T89" fmla="*/ 156 h 183"/>
                  <a:gd name="T90" fmla="*/ 52 w 200"/>
                  <a:gd name="T91" fmla="*/ 169 h 183"/>
                  <a:gd name="T92" fmla="*/ 70 w 200"/>
                  <a:gd name="T93" fmla="*/ 179 h 183"/>
                  <a:gd name="T94" fmla="*/ 90 w 200"/>
                  <a:gd name="T95" fmla="*/ 182 h 183"/>
                  <a:gd name="T96" fmla="*/ 110 w 200"/>
                  <a:gd name="T97" fmla="*/ 182 h 183"/>
                  <a:gd name="T98" fmla="*/ 130 w 200"/>
                  <a:gd name="T99" fmla="*/ 179 h 183"/>
                  <a:gd name="T100" fmla="*/ 147 w 200"/>
                  <a:gd name="T101" fmla="*/ 169 h 183"/>
                  <a:gd name="T102" fmla="*/ 163 w 200"/>
                  <a:gd name="T103" fmla="*/ 156 h 183"/>
                  <a:gd name="T104" fmla="*/ 176 w 200"/>
                  <a:gd name="T105" fmla="*/ 140 h 183"/>
                  <a:gd name="T106" fmla="*/ 187 w 200"/>
                  <a:gd name="T107" fmla="*/ 121 h 183"/>
                  <a:gd name="T108" fmla="*/ 196 w 200"/>
                  <a:gd name="T109" fmla="*/ 100 h 183"/>
                  <a:gd name="T110" fmla="*/ 200 w 200"/>
                  <a:gd name="T111" fmla="*/ 77 h 18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00" h="183">
                    <a:moveTo>
                      <a:pt x="200" y="65"/>
                    </a:moveTo>
                    <a:lnTo>
                      <a:pt x="200" y="64"/>
                    </a:lnTo>
                    <a:lnTo>
                      <a:pt x="200" y="62"/>
                    </a:lnTo>
                    <a:lnTo>
                      <a:pt x="200" y="61"/>
                    </a:lnTo>
                    <a:lnTo>
                      <a:pt x="200" y="60"/>
                    </a:lnTo>
                    <a:lnTo>
                      <a:pt x="200" y="59"/>
                    </a:lnTo>
                    <a:lnTo>
                      <a:pt x="200" y="58"/>
                    </a:lnTo>
                    <a:lnTo>
                      <a:pt x="200" y="58"/>
                    </a:lnTo>
                    <a:lnTo>
                      <a:pt x="200" y="56"/>
                    </a:lnTo>
                    <a:lnTo>
                      <a:pt x="198" y="53"/>
                    </a:lnTo>
                    <a:lnTo>
                      <a:pt x="197" y="50"/>
                    </a:lnTo>
                    <a:lnTo>
                      <a:pt x="196" y="48"/>
                    </a:lnTo>
                    <a:lnTo>
                      <a:pt x="193" y="46"/>
                    </a:lnTo>
                    <a:lnTo>
                      <a:pt x="192" y="42"/>
                    </a:lnTo>
                    <a:lnTo>
                      <a:pt x="190" y="40"/>
                    </a:lnTo>
                    <a:lnTo>
                      <a:pt x="188" y="37"/>
                    </a:lnTo>
                    <a:lnTo>
                      <a:pt x="187" y="35"/>
                    </a:lnTo>
                    <a:lnTo>
                      <a:pt x="187" y="38"/>
                    </a:lnTo>
                    <a:lnTo>
                      <a:pt x="188" y="42"/>
                    </a:lnTo>
                    <a:lnTo>
                      <a:pt x="189" y="46"/>
                    </a:lnTo>
                    <a:lnTo>
                      <a:pt x="189" y="49"/>
                    </a:lnTo>
                    <a:lnTo>
                      <a:pt x="190" y="53"/>
                    </a:lnTo>
                    <a:lnTo>
                      <a:pt x="190" y="58"/>
                    </a:lnTo>
                    <a:lnTo>
                      <a:pt x="190" y="61"/>
                    </a:lnTo>
                    <a:lnTo>
                      <a:pt x="190" y="65"/>
                    </a:lnTo>
                    <a:lnTo>
                      <a:pt x="190" y="76"/>
                    </a:lnTo>
                    <a:lnTo>
                      <a:pt x="188" y="86"/>
                    </a:lnTo>
                    <a:lnTo>
                      <a:pt x="186" y="97"/>
                    </a:lnTo>
                    <a:lnTo>
                      <a:pt x="183" y="107"/>
                    </a:lnTo>
                    <a:lnTo>
                      <a:pt x="179" y="116"/>
                    </a:lnTo>
                    <a:lnTo>
                      <a:pt x="175" y="125"/>
                    </a:lnTo>
                    <a:lnTo>
                      <a:pt x="169" y="133"/>
                    </a:lnTo>
                    <a:lnTo>
                      <a:pt x="164" y="142"/>
                    </a:lnTo>
                    <a:lnTo>
                      <a:pt x="157" y="147"/>
                    </a:lnTo>
                    <a:lnTo>
                      <a:pt x="150" y="155"/>
                    </a:lnTo>
                    <a:lnTo>
                      <a:pt x="143" y="159"/>
                    </a:lnTo>
                    <a:lnTo>
                      <a:pt x="135" y="164"/>
                    </a:lnTo>
                    <a:lnTo>
                      <a:pt x="127" y="168"/>
                    </a:lnTo>
                    <a:lnTo>
                      <a:pt x="118" y="170"/>
                    </a:lnTo>
                    <a:lnTo>
                      <a:pt x="109" y="173"/>
                    </a:lnTo>
                    <a:lnTo>
                      <a:pt x="100" y="173"/>
                    </a:lnTo>
                    <a:lnTo>
                      <a:pt x="91" y="173"/>
                    </a:lnTo>
                    <a:lnTo>
                      <a:pt x="82" y="170"/>
                    </a:lnTo>
                    <a:lnTo>
                      <a:pt x="73" y="168"/>
                    </a:lnTo>
                    <a:lnTo>
                      <a:pt x="64" y="164"/>
                    </a:lnTo>
                    <a:lnTo>
                      <a:pt x="56" y="159"/>
                    </a:lnTo>
                    <a:lnTo>
                      <a:pt x="49" y="155"/>
                    </a:lnTo>
                    <a:lnTo>
                      <a:pt x="42" y="147"/>
                    </a:lnTo>
                    <a:lnTo>
                      <a:pt x="36" y="142"/>
                    </a:lnTo>
                    <a:lnTo>
                      <a:pt x="30" y="133"/>
                    </a:lnTo>
                    <a:lnTo>
                      <a:pt x="25" y="125"/>
                    </a:lnTo>
                    <a:lnTo>
                      <a:pt x="20" y="116"/>
                    </a:lnTo>
                    <a:lnTo>
                      <a:pt x="16" y="107"/>
                    </a:lnTo>
                    <a:lnTo>
                      <a:pt x="13" y="97"/>
                    </a:lnTo>
                    <a:lnTo>
                      <a:pt x="11" y="86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9" y="55"/>
                    </a:lnTo>
                    <a:lnTo>
                      <a:pt x="10" y="47"/>
                    </a:lnTo>
                    <a:lnTo>
                      <a:pt x="12" y="38"/>
                    </a:lnTo>
                    <a:lnTo>
                      <a:pt x="14" y="30"/>
                    </a:lnTo>
                    <a:lnTo>
                      <a:pt x="16" y="22"/>
                    </a:lnTo>
                    <a:lnTo>
                      <a:pt x="20" y="14"/>
                    </a:lnTo>
                    <a:lnTo>
                      <a:pt x="23" y="7"/>
                    </a:lnTo>
                    <a:lnTo>
                      <a:pt x="27" y="0"/>
                    </a:lnTo>
                    <a:lnTo>
                      <a:pt x="25" y="1"/>
                    </a:lnTo>
                    <a:lnTo>
                      <a:pt x="22" y="4"/>
                    </a:lnTo>
                    <a:lnTo>
                      <a:pt x="20" y="5"/>
                    </a:lnTo>
                    <a:lnTo>
                      <a:pt x="18" y="7"/>
                    </a:lnTo>
                    <a:lnTo>
                      <a:pt x="16" y="8"/>
                    </a:lnTo>
                    <a:lnTo>
                      <a:pt x="14" y="11"/>
                    </a:lnTo>
                    <a:lnTo>
                      <a:pt x="11" y="13"/>
                    </a:lnTo>
                    <a:lnTo>
                      <a:pt x="9" y="14"/>
                    </a:lnTo>
                    <a:lnTo>
                      <a:pt x="7" y="20"/>
                    </a:lnTo>
                    <a:lnTo>
                      <a:pt x="5" y="26"/>
                    </a:lnTo>
                    <a:lnTo>
                      <a:pt x="4" y="32"/>
                    </a:lnTo>
                    <a:lnTo>
                      <a:pt x="3" y="38"/>
                    </a:lnTo>
                    <a:lnTo>
                      <a:pt x="2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1" y="77"/>
                    </a:lnTo>
                    <a:lnTo>
                      <a:pt x="2" y="89"/>
                    </a:lnTo>
                    <a:lnTo>
                      <a:pt x="5" y="100"/>
                    </a:lnTo>
                    <a:lnTo>
                      <a:pt x="8" y="112"/>
                    </a:lnTo>
                    <a:lnTo>
                      <a:pt x="12" y="121"/>
                    </a:lnTo>
                    <a:lnTo>
                      <a:pt x="17" y="131"/>
                    </a:lnTo>
                    <a:lnTo>
                      <a:pt x="23" y="140"/>
                    </a:lnTo>
                    <a:lnTo>
                      <a:pt x="29" y="149"/>
                    </a:lnTo>
                    <a:lnTo>
                      <a:pt x="36" y="156"/>
                    </a:lnTo>
                    <a:lnTo>
                      <a:pt x="44" y="163"/>
                    </a:lnTo>
                    <a:lnTo>
                      <a:pt x="52" y="169"/>
                    </a:lnTo>
                    <a:lnTo>
                      <a:pt x="61" y="174"/>
                    </a:lnTo>
                    <a:lnTo>
                      <a:pt x="70" y="179"/>
                    </a:lnTo>
                    <a:lnTo>
                      <a:pt x="80" y="181"/>
                    </a:lnTo>
                    <a:lnTo>
                      <a:pt x="90" y="182"/>
                    </a:lnTo>
                    <a:lnTo>
                      <a:pt x="100" y="183"/>
                    </a:lnTo>
                    <a:lnTo>
                      <a:pt x="110" y="182"/>
                    </a:lnTo>
                    <a:lnTo>
                      <a:pt x="120" y="181"/>
                    </a:lnTo>
                    <a:lnTo>
                      <a:pt x="130" y="179"/>
                    </a:lnTo>
                    <a:lnTo>
                      <a:pt x="139" y="174"/>
                    </a:lnTo>
                    <a:lnTo>
                      <a:pt x="147" y="169"/>
                    </a:lnTo>
                    <a:lnTo>
                      <a:pt x="155" y="163"/>
                    </a:lnTo>
                    <a:lnTo>
                      <a:pt x="163" y="156"/>
                    </a:lnTo>
                    <a:lnTo>
                      <a:pt x="170" y="149"/>
                    </a:lnTo>
                    <a:lnTo>
                      <a:pt x="176" y="140"/>
                    </a:lnTo>
                    <a:lnTo>
                      <a:pt x="182" y="131"/>
                    </a:lnTo>
                    <a:lnTo>
                      <a:pt x="187" y="121"/>
                    </a:lnTo>
                    <a:lnTo>
                      <a:pt x="191" y="112"/>
                    </a:lnTo>
                    <a:lnTo>
                      <a:pt x="196" y="100"/>
                    </a:lnTo>
                    <a:lnTo>
                      <a:pt x="198" y="89"/>
                    </a:lnTo>
                    <a:lnTo>
                      <a:pt x="200" y="77"/>
                    </a:lnTo>
                    <a:lnTo>
                      <a:pt x="200" y="65"/>
                    </a:lnTo>
                    <a:close/>
                  </a:path>
                </a:pathLst>
              </a:custGeom>
              <a:solidFill>
                <a:srgbClr val="F6CB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" name="Freeform 27">
                <a:extLst>
                  <a:ext uri="{FF2B5EF4-FFF2-40B4-BE49-F238E27FC236}">
                    <a16:creationId xmlns:a16="http://schemas.microsoft.com/office/drawing/2014/main" id="{81D22E14-D2AD-7C6A-A25C-D3BBD0D0C961}"/>
                  </a:ext>
                </a:extLst>
              </p:cNvPr>
              <p:cNvSpPr/>
              <p:nvPr/>
            </p:nvSpPr>
            <p:spPr bwMode="auto">
              <a:xfrm>
                <a:off x="1143" y="2648"/>
                <a:ext cx="38" cy="30"/>
              </a:xfrm>
              <a:custGeom>
                <a:gdLst>
                  <a:gd name="T0" fmla="*/ 191 w 191"/>
                  <a:gd name="T1" fmla="*/ 68 h 183"/>
                  <a:gd name="T2" fmla="*/ 189 w 191"/>
                  <a:gd name="T3" fmla="*/ 64 h 183"/>
                  <a:gd name="T4" fmla="*/ 189 w 191"/>
                  <a:gd name="T5" fmla="*/ 59 h 183"/>
                  <a:gd name="T6" fmla="*/ 188 w 191"/>
                  <a:gd name="T7" fmla="*/ 54 h 183"/>
                  <a:gd name="T8" fmla="*/ 187 w 191"/>
                  <a:gd name="T9" fmla="*/ 48 h 183"/>
                  <a:gd name="T10" fmla="*/ 183 w 191"/>
                  <a:gd name="T11" fmla="*/ 43 h 183"/>
                  <a:gd name="T12" fmla="*/ 179 w 191"/>
                  <a:gd name="T13" fmla="*/ 38 h 183"/>
                  <a:gd name="T14" fmla="*/ 176 w 191"/>
                  <a:gd name="T15" fmla="*/ 32 h 183"/>
                  <a:gd name="T16" fmla="*/ 175 w 191"/>
                  <a:gd name="T17" fmla="*/ 35 h 183"/>
                  <a:gd name="T18" fmla="*/ 178 w 191"/>
                  <a:gd name="T19" fmla="*/ 44 h 183"/>
                  <a:gd name="T20" fmla="*/ 180 w 191"/>
                  <a:gd name="T21" fmla="*/ 55 h 183"/>
                  <a:gd name="T22" fmla="*/ 180 w 191"/>
                  <a:gd name="T23" fmla="*/ 66 h 183"/>
                  <a:gd name="T24" fmla="*/ 180 w 191"/>
                  <a:gd name="T25" fmla="*/ 82 h 183"/>
                  <a:gd name="T26" fmla="*/ 177 w 191"/>
                  <a:gd name="T27" fmla="*/ 101 h 183"/>
                  <a:gd name="T28" fmla="*/ 170 w 191"/>
                  <a:gd name="T29" fmla="*/ 120 h 183"/>
                  <a:gd name="T30" fmla="*/ 161 w 191"/>
                  <a:gd name="T31" fmla="*/ 136 h 183"/>
                  <a:gd name="T32" fmla="*/ 149 w 191"/>
                  <a:gd name="T33" fmla="*/ 150 h 183"/>
                  <a:gd name="T34" fmla="*/ 136 w 191"/>
                  <a:gd name="T35" fmla="*/ 161 h 183"/>
                  <a:gd name="T36" fmla="*/ 121 w 191"/>
                  <a:gd name="T37" fmla="*/ 169 h 183"/>
                  <a:gd name="T38" fmla="*/ 104 w 191"/>
                  <a:gd name="T39" fmla="*/ 173 h 183"/>
                  <a:gd name="T40" fmla="*/ 86 w 191"/>
                  <a:gd name="T41" fmla="*/ 173 h 183"/>
                  <a:gd name="T42" fmla="*/ 70 w 191"/>
                  <a:gd name="T43" fmla="*/ 169 h 183"/>
                  <a:gd name="T44" fmla="*/ 53 w 191"/>
                  <a:gd name="T45" fmla="*/ 161 h 183"/>
                  <a:gd name="T46" fmla="*/ 40 w 191"/>
                  <a:gd name="T47" fmla="*/ 150 h 183"/>
                  <a:gd name="T48" fmla="*/ 28 w 191"/>
                  <a:gd name="T49" fmla="*/ 136 h 183"/>
                  <a:gd name="T50" fmla="*/ 19 w 191"/>
                  <a:gd name="T51" fmla="*/ 120 h 183"/>
                  <a:gd name="T52" fmla="*/ 12 w 191"/>
                  <a:gd name="T53" fmla="*/ 101 h 183"/>
                  <a:gd name="T54" fmla="*/ 9 w 191"/>
                  <a:gd name="T55" fmla="*/ 82 h 183"/>
                  <a:gd name="T56" fmla="*/ 9 w 191"/>
                  <a:gd name="T57" fmla="*/ 60 h 183"/>
                  <a:gd name="T58" fmla="*/ 12 w 191"/>
                  <a:gd name="T59" fmla="*/ 41 h 183"/>
                  <a:gd name="T60" fmla="*/ 18 w 191"/>
                  <a:gd name="T61" fmla="*/ 23 h 183"/>
                  <a:gd name="T62" fmla="*/ 27 w 191"/>
                  <a:gd name="T63" fmla="*/ 7 h 183"/>
                  <a:gd name="T64" fmla="*/ 30 w 191"/>
                  <a:gd name="T65" fmla="*/ 1 h 183"/>
                  <a:gd name="T66" fmla="*/ 25 w 191"/>
                  <a:gd name="T67" fmla="*/ 5 h 183"/>
                  <a:gd name="T68" fmla="*/ 20 w 191"/>
                  <a:gd name="T69" fmla="*/ 7 h 183"/>
                  <a:gd name="T70" fmla="*/ 15 w 191"/>
                  <a:gd name="T71" fmla="*/ 11 h 183"/>
                  <a:gd name="T72" fmla="*/ 10 w 191"/>
                  <a:gd name="T73" fmla="*/ 19 h 183"/>
                  <a:gd name="T74" fmla="*/ 5 w 191"/>
                  <a:gd name="T75" fmla="*/ 34 h 183"/>
                  <a:gd name="T76" fmla="*/ 2 w 191"/>
                  <a:gd name="T77" fmla="*/ 48 h 183"/>
                  <a:gd name="T78" fmla="*/ 0 w 191"/>
                  <a:gd name="T79" fmla="*/ 62 h 183"/>
                  <a:gd name="T80" fmla="*/ 0 w 191"/>
                  <a:gd name="T81" fmla="*/ 83 h 183"/>
                  <a:gd name="T82" fmla="*/ 4 w 191"/>
                  <a:gd name="T83" fmla="*/ 104 h 183"/>
                  <a:gd name="T84" fmla="*/ 11 w 191"/>
                  <a:gd name="T85" fmla="*/ 125 h 183"/>
                  <a:gd name="T86" fmla="*/ 21 w 191"/>
                  <a:gd name="T87" fmla="*/ 143 h 183"/>
                  <a:gd name="T88" fmla="*/ 34 w 191"/>
                  <a:gd name="T89" fmla="*/ 158 h 183"/>
                  <a:gd name="T90" fmla="*/ 49 w 191"/>
                  <a:gd name="T91" fmla="*/ 170 h 183"/>
                  <a:gd name="T92" fmla="*/ 67 w 191"/>
                  <a:gd name="T93" fmla="*/ 179 h 183"/>
                  <a:gd name="T94" fmla="*/ 85 w 191"/>
                  <a:gd name="T95" fmla="*/ 183 h 183"/>
                  <a:gd name="T96" fmla="*/ 105 w 191"/>
                  <a:gd name="T97" fmla="*/ 183 h 183"/>
                  <a:gd name="T98" fmla="*/ 123 w 191"/>
                  <a:gd name="T99" fmla="*/ 179 h 183"/>
                  <a:gd name="T100" fmla="*/ 140 w 191"/>
                  <a:gd name="T101" fmla="*/ 170 h 183"/>
                  <a:gd name="T102" fmla="*/ 155 w 191"/>
                  <a:gd name="T103" fmla="*/ 158 h 183"/>
                  <a:gd name="T104" fmla="*/ 168 w 191"/>
                  <a:gd name="T105" fmla="*/ 143 h 183"/>
                  <a:gd name="T106" fmla="*/ 178 w 191"/>
                  <a:gd name="T107" fmla="*/ 125 h 183"/>
                  <a:gd name="T108" fmla="*/ 185 w 191"/>
                  <a:gd name="T109" fmla="*/ 104 h 183"/>
                  <a:gd name="T110" fmla="*/ 189 w 191"/>
                  <a:gd name="T111" fmla="*/ 83 h 18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91" h="183">
                    <a:moveTo>
                      <a:pt x="191" y="71"/>
                    </a:moveTo>
                    <a:lnTo>
                      <a:pt x="191" y="68"/>
                    </a:lnTo>
                    <a:lnTo>
                      <a:pt x="189" y="66"/>
                    </a:lnTo>
                    <a:lnTo>
                      <a:pt x="189" y="64"/>
                    </a:lnTo>
                    <a:lnTo>
                      <a:pt x="189" y="61"/>
                    </a:lnTo>
                    <a:lnTo>
                      <a:pt x="189" y="59"/>
                    </a:lnTo>
                    <a:lnTo>
                      <a:pt x="189" y="56"/>
                    </a:lnTo>
                    <a:lnTo>
                      <a:pt x="188" y="54"/>
                    </a:lnTo>
                    <a:lnTo>
                      <a:pt x="188" y="52"/>
                    </a:lnTo>
                    <a:lnTo>
                      <a:pt x="187" y="48"/>
                    </a:lnTo>
                    <a:lnTo>
                      <a:pt x="185" y="46"/>
                    </a:lnTo>
                    <a:lnTo>
                      <a:pt x="183" y="43"/>
                    </a:lnTo>
                    <a:lnTo>
                      <a:pt x="181" y="41"/>
                    </a:lnTo>
                    <a:lnTo>
                      <a:pt x="179" y="38"/>
                    </a:lnTo>
                    <a:lnTo>
                      <a:pt x="178" y="35"/>
                    </a:lnTo>
                    <a:lnTo>
                      <a:pt x="176" y="32"/>
                    </a:lnTo>
                    <a:lnTo>
                      <a:pt x="174" y="30"/>
                    </a:lnTo>
                    <a:lnTo>
                      <a:pt x="175" y="35"/>
                    </a:lnTo>
                    <a:lnTo>
                      <a:pt x="177" y="40"/>
                    </a:lnTo>
                    <a:lnTo>
                      <a:pt x="178" y="44"/>
                    </a:lnTo>
                    <a:lnTo>
                      <a:pt x="179" y="49"/>
                    </a:lnTo>
                    <a:lnTo>
                      <a:pt x="180" y="55"/>
                    </a:lnTo>
                    <a:lnTo>
                      <a:pt x="180" y="60"/>
                    </a:lnTo>
                    <a:lnTo>
                      <a:pt x="180" y="66"/>
                    </a:lnTo>
                    <a:lnTo>
                      <a:pt x="181" y="71"/>
                    </a:lnTo>
                    <a:lnTo>
                      <a:pt x="180" y="82"/>
                    </a:lnTo>
                    <a:lnTo>
                      <a:pt x="179" y="91"/>
                    </a:lnTo>
                    <a:lnTo>
                      <a:pt x="177" y="101"/>
                    </a:lnTo>
                    <a:lnTo>
                      <a:pt x="174" y="110"/>
                    </a:lnTo>
                    <a:lnTo>
                      <a:pt x="170" y="120"/>
                    </a:lnTo>
                    <a:lnTo>
                      <a:pt x="166" y="128"/>
                    </a:lnTo>
                    <a:lnTo>
                      <a:pt x="161" y="136"/>
                    </a:lnTo>
                    <a:lnTo>
                      <a:pt x="156" y="143"/>
                    </a:lnTo>
                    <a:lnTo>
                      <a:pt x="149" y="150"/>
                    </a:lnTo>
                    <a:lnTo>
                      <a:pt x="143" y="156"/>
                    </a:lnTo>
                    <a:lnTo>
                      <a:pt x="136" y="161"/>
                    </a:lnTo>
                    <a:lnTo>
                      <a:pt x="128" y="165"/>
                    </a:lnTo>
                    <a:lnTo>
                      <a:pt x="121" y="169"/>
                    </a:lnTo>
                    <a:lnTo>
                      <a:pt x="112" y="171"/>
                    </a:lnTo>
                    <a:lnTo>
                      <a:pt x="104" y="173"/>
                    </a:lnTo>
                    <a:lnTo>
                      <a:pt x="95" y="173"/>
                    </a:lnTo>
                    <a:lnTo>
                      <a:pt x="86" y="173"/>
                    </a:lnTo>
                    <a:lnTo>
                      <a:pt x="78" y="171"/>
                    </a:lnTo>
                    <a:lnTo>
                      <a:pt x="70" y="169"/>
                    </a:lnTo>
                    <a:lnTo>
                      <a:pt x="61" y="165"/>
                    </a:lnTo>
                    <a:lnTo>
                      <a:pt x="53" y="161"/>
                    </a:lnTo>
                    <a:lnTo>
                      <a:pt x="46" y="156"/>
                    </a:lnTo>
                    <a:lnTo>
                      <a:pt x="40" y="150"/>
                    </a:lnTo>
                    <a:lnTo>
                      <a:pt x="34" y="143"/>
                    </a:lnTo>
                    <a:lnTo>
                      <a:pt x="28" y="136"/>
                    </a:lnTo>
                    <a:lnTo>
                      <a:pt x="23" y="128"/>
                    </a:lnTo>
                    <a:lnTo>
                      <a:pt x="19" y="120"/>
                    </a:lnTo>
                    <a:lnTo>
                      <a:pt x="15" y="110"/>
                    </a:lnTo>
                    <a:lnTo>
                      <a:pt x="12" y="101"/>
                    </a:lnTo>
                    <a:lnTo>
                      <a:pt x="10" y="91"/>
                    </a:lnTo>
                    <a:lnTo>
                      <a:pt x="9" y="82"/>
                    </a:lnTo>
                    <a:lnTo>
                      <a:pt x="9" y="71"/>
                    </a:lnTo>
                    <a:lnTo>
                      <a:pt x="9" y="60"/>
                    </a:lnTo>
                    <a:lnTo>
                      <a:pt x="10" y="50"/>
                    </a:lnTo>
                    <a:lnTo>
                      <a:pt x="12" y="41"/>
                    </a:lnTo>
                    <a:lnTo>
                      <a:pt x="15" y="32"/>
                    </a:lnTo>
                    <a:lnTo>
                      <a:pt x="18" y="23"/>
                    </a:lnTo>
                    <a:lnTo>
                      <a:pt x="22" y="14"/>
                    </a:lnTo>
                    <a:lnTo>
                      <a:pt x="27" y="7"/>
                    </a:lnTo>
                    <a:lnTo>
                      <a:pt x="32" y="0"/>
                    </a:lnTo>
                    <a:lnTo>
                      <a:pt x="30" y="1"/>
                    </a:lnTo>
                    <a:lnTo>
                      <a:pt x="27" y="2"/>
                    </a:lnTo>
                    <a:lnTo>
                      <a:pt x="25" y="5"/>
                    </a:lnTo>
                    <a:lnTo>
                      <a:pt x="22" y="6"/>
                    </a:lnTo>
                    <a:lnTo>
                      <a:pt x="20" y="7"/>
                    </a:lnTo>
                    <a:lnTo>
                      <a:pt x="18" y="10"/>
                    </a:lnTo>
                    <a:lnTo>
                      <a:pt x="15" y="11"/>
                    </a:lnTo>
                    <a:lnTo>
                      <a:pt x="13" y="13"/>
                    </a:lnTo>
                    <a:lnTo>
                      <a:pt x="10" y="19"/>
                    </a:lnTo>
                    <a:lnTo>
                      <a:pt x="7" y="26"/>
                    </a:lnTo>
                    <a:lnTo>
                      <a:pt x="5" y="34"/>
                    </a:lnTo>
                    <a:lnTo>
                      <a:pt x="3" y="41"/>
                    </a:lnTo>
                    <a:lnTo>
                      <a:pt x="2" y="48"/>
                    </a:lnTo>
                    <a:lnTo>
                      <a:pt x="1" y="55"/>
                    </a:lnTo>
                    <a:lnTo>
                      <a:pt x="0" y="62"/>
                    </a:lnTo>
                    <a:lnTo>
                      <a:pt x="0" y="71"/>
                    </a:lnTo>
                    <a:lnTo>
                      <a:pt x="0" y="83"/>
                    </a:lnTo>
                    <a:lnTo>
                      <a:pt x="2" y="94"/>
                    </a:lnTo>
                    <a:lnTo>
                      <a:pt x="4" y="104"/>
                    </a:lnTo>
                    <a:lnTo>
                      <a:pt x="7" y="115"/>
                    </a:lnTo>
                    <a:lnTo>
                      <a:pt x="11" y="125"/>
                    </a:lnTo>
                    <a:lnTo>
                      <a:pt x="16" y="134"/>
                    </a:lnTo>
                    <a:lnTo>
                      <a:pt x="21" y="143"/>
                    </a:lnTo>
                    <a:lnTo>
                      <a:pt x="27" y="151"/>
                    </a:lnTo>
                    <a:lnTo>
                      <a:pt x="34" y="158"/>
                    </a:lnTo>
                    <a:lnTo>
                      <a:pt x="41" y="164"/>
                    </a:lnTo>
                    <a:lnTo>
                      <a:pt x="49" y="170"/>
                    </a:lnTo>
                    <a:lnTo>
                      <a:pt x="57" y="175"/>
                    </a:lnTo>
                    <a:lnTo>
                      <a:pt x="67" y="179"/>
                    </a:lnTo>
                    <a:lnTo>
                      <a:pt x="76" y="182"/>
                    </a:lnTo>
                    <a:lnTo>
                      <a:pt x="85" y="183"/>
                    </a:lnTo>
                    <a:lnTo>
                      <a:pt x="95" y="183"/>
                    </a:lnTo>
                    <a:lnTo>
                      <a:pt x="105" y="183"/>
                    </a:lnTo>
                    <a:lnTo>
                      <a:pt x="114" y="182"/>
                    </a:lnTo>
                    <a:lnTo>
                      <a:pt x="123" y="179"/>
                    </a:lnTo>
                    <a:lnTo>
                      <a:pt x="132" y="175"/>
                    </a:lnTo>
                    <a:lnTo>
                      <a:pt x="140" y="170"/>
                    </a:lnTo>
                    <a:lnTo>
                      <a:pt x="148" y="164"/>
                    </a:lnTo>
                    <a:lnTo>
                      <a:pt x="155" y="158"/>
                    </a:lnTo>
                    <a:lnTo>
                      <a:pt x="162" y="151"/>
                    </a:lnTo>
                    <a:lnTo>
                      <a:pt x="168" y="143"/>
                    </a:lnTo>
                    <a:lnTo>
                      <a:pt x="173" y="134"/>
                    </a:lnTo>
                    <a:lnTo>
                      <a:pt x="178" y="125"/>
                    </a:lnTo>
                    <a:lnTo>
                      <a:pt x="182" y="115"/>
                    </a:lnTo>
                    <a:lnTo>
                      <a:pt x="185" y="104"/>
                    </a:lnTo>
                    <a:lnTo>
                      <a:pt x="188" y="94"/>
                    </a:lnTo>
                    <a:lnTo>
                      <a:pt x="189" y="83"/>
                    </a:lnTo>
                    <a:lnTo>
                      <a:pt x="191" y="71"/>
                    </a:lnTo>
                    <a:close/>
                  </a:path>
                </a:pathLst>
              </a:custGeom>
              <a:solidFill>
                <a:srgbClr val="F7CD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" name="Freeform 28">
                <a:extLst>
                  <a:ext uri="{FF2B5EF4-FFF2-40B4-BE49-F238E27FC236}">
                    <a16:creationId xmlns:a16="http://schemas.microsoft.com/office/drawing/2014/main" id="{1DA3FC23-BEE1-DF96-220A-FA026691369F}"/>
                  </a:ext>
                </a:extLst>
              </p:cNvPr>
              <p:cNvSpPr/>
              <p:nvPr/>
            </p:nvSpPr>
            <p:spPr bwMode="auto">
              <a:xfrm>
                <a:off x="1143" y="2647"/>
                <a:ext cx="37" cy="30"/>
              </a:xfrm>
              <a:custGeom>
                <a:gdLst>
                  <a:gd name="T0" fmla="*/ 181 w 181"/>
                  <a:gd name="T1" fmla="*/ 73 h 185"/>
                  <a:gd name="T2" fmla="*/ 181 w 181"/>
                  <a:gd name="T3" fmla="*/ 65 h 185"/>
                  <a:gd name="T4" fmla="*/ 180 w 181"/>
                  <a:gd name="T5" fmla="*/ 58 h 185"/>
                  <a:gd name="T6" fmla="*/ 178 w 181"/>
                  <a:gd name="T7" fmla="*/ 50 h 185"/>
                  <a:gd name="T8" fmla="*/ 176 w 181"/>
                  <a:gd name="T9" fmla="*/ 44 h 185"/>
                  <a:gd name="T10" fmla="*/ 171 w 181"/>
                  <a:gd name="T11" fmla="*/ 38 h 185"/>
                  <a:gd name="T12" fmla="*/ 167 w 181"/>
                  <a:gd name="T13" fmla="*/ 34 h 185"/>
                  <a:gd name="T14" fmla="*/ 163 w 181"/>
                  <a:gd name="T15" fmla="*/ 29 h 185"/>
                  <a:gd name="T16" fmla="*/ 163 w 181"/>
                  <a:gd name="T17" fmla="*/ 31 h 185"/>
                  <a:gd name="T18" fmla="*/ 167 w 181"/>
                  <a:gd name="T19" fmla="*/ 43 h 185"/>
                  <a:gd name="T20" fmla="*/ 170 w 181"/>
                  <a:gd name="T21" fmla="*/ 56 h 185"/>
                  <a:gd name="T22" fmla="*/ 172 w 181"/>
                  <a:gd name="T23" fmla="*/ 70 h 185"/>
                  <a:gd name="T24" fmla="*/ 172 w 181"/>
                  <a:gd name="T25" fmla="*/ 86 h 185"/>
                  <a:gd name="T26" fmla="*/ 168 w 181"/>
                  <a:gd name="T27" fmla="*/ 106 h 185"/>
                  <a:gd name="T28" fmla="*/ 162 w 181"/>
                  <a:gd name="T29" fmla="*/ 124 h 185"/>
                  <a:gd name="T30" fmla="*/ 154 w 181"/>
                  <a:gd name="T31" fmla="*/ 139 h 185"/>
                  <a:gd name="T32" fmla="*/ 143 w 181"/>
                  <a:gd name="T33" fmla="*/ 151 h 185"/>
                  <a:gd name="T34" fmla="*/ 130 w 181"/>
                  <a:gd name="T35" fmla="*/ 162 h 185"/>
                  <a:gd name="T36" fmla="*/ 115 w 181"/>
                  <a:gd name="T37" fmla="*/ 169 h 185"/>
                  <a:gd name="T38" fmla="*/ 99 w 181"/>
                  <a:gd name="T39" fmla="*/ 174 h 185"/>
                  <a:gd name="T40" fmla="*/ 83 w 181"/>
                  <a:gd name="T41" fmla="*/ 174 h 185"/>
                  <a:gd name="T42" fmla="*/ 67 w 181"/>
                  <a:gd name="T43" fmla="*/ 169 h 185"/>
                  <a:gd name="T44" fmla="*/ 52 w 181"/>
                  <a:gd name="T45" fmla="*/ 162 h 185"/>
                  <a:gd name="T46" fmla="*/ 39 w 181"/>
                  <a:gd name="T47" fmla="*/ 151 h 185"/>
                  <a:gd name="T48" fmla="*/ 28 w 181"/>
                  <a:gd name="T49" fmla="*/ 139 h 185"/>
                  <a:gd name="T50" fmla="*/ 19 w 181"/>
                  <a:gd name="T51" fmla="*/ 124 h 185"/>
                  <a:gd name="T52" fmla="*/ 13 w 181"/>
                  <a:gd name="T53" fmla="*/ 106 h 185"/>
                  <a:gd name="T54" fmla="*/ 10 w 181"/>
                  <a:gd name="T55" fmla="*/ 86 h 185"/>
                  <a:gd name="T56" fmla="*/ 10 w 181"/>
                  <a:gd name="T57" fmla="*/ 65 h 185"/>
                  <a:gd name="T58" fmla="*/ 14 w 181"/>
                  <a:gd name="T59" fmla="*/ 43 h 185"/>
                  <a:gd name="T60" fmla="*/ 22 w 181"/>
                  <a:gd name="T61" fmla="*/ 24 h 185"/>
                  <a:gd name="T62" fmla="*/ 33 w 181"/>
                  <a:gd name="T63" fmla="*/ 7 h 185"/>
                  <a:gd name="T64" fmla="*/ 37 w 181"/>
                  <a:gd name="T65" fmla="*/ 1 h 185"/>
                  <a:gd name="T66" fmla="*/ 32 w 181"/>
                  <a:gd name="T67" fmla="*/ 4 h 185"/>
                  <a:gd name="T68" fmla="*/ 26 w 181"/>
                  <a:gd name="T69" fmla="*/ 7 h 185"/>
                  <a:gd name="T70" fmla="*/ 21 w 181"/>
                  <a:gd name="T71" fmla="*/ 11 h 185"/>
                  <a:gd name="T72" fmla="*/ 14 w 181"/>
                  <a:gd name="T73" fmla="*/ 19 h 185"/>
                  <a:gd name="T74" fmla="*/ 7 w 181"/>
                  <a:gd name="T75" fmla="*/ 34 h 185"/>
                  <a:gd name="T76" fmla="*/ 3 w 181"/>
                  <a:gd name="T77" fmla="*/ 50 h 185"/>
                  <a:gd name="T78" fmla="*/ 0 w 181"/>
                  <a:gd name="T79" fmla="*/ 67 h 185"/>
                  <a:gd name="T80" fmla="*/ 1 w 181"/>
                  <a:gd name="T81" fmla="*/ 88 h 185"/>
                  <a:gd name="T82" fmla="*/ 4 w 181"/>
                  <a:gd name="T83" fmla="*/ 109 h 185"/>
                  <a:gd name="T84" fmla="*/ 11 w 181"/>
                  <a:gd name="T85" fmla="*/ 128 h 185"/>
                  <a:gd name="T86" fmla="*/ 21 w 181"/>
                  <a:gd name="T87" fmla="*/ 145 h 185"/>
                  <a:gd name="T88" fmla="*/ 33 w 181"/>
                  <a:gd name="T89" fmla="*/ 159 h 185"/>
                  <a:gd name="T90" fmla="*/ 47 w 181"/>
                  <a:gd name="T91" fmla="*/ 171 h 185"/>
                  <a:gd name="T92" fmla="*/ 64 w 181"/>
                  <a:gd name="T93" fmla="*/ 180 h 185"/>
                  <a:gd name="T94" fmla="*/ 82 w 181"/>
                  <a:gd name="T95" fmla="*/ 185 h 185"/>
                  <a:gd name="T96" fmla="*/ 100 w 181"/>
                  <a:gd name="T97" fmla="*/ 185 h 185"/>
                  <a:gd name="T98" fmla="*/ 118 w 181"/>
                  <a:gd name="T99" fmla="*/ 180 h 185"/>
                  <a:gd name="T100" fmla="*/ 134 w 181"/>
                  <a:gd name="T101" fmla="*/ 171 h 185"/>
                  <a:gd name="T102" fmla="*/ 148 w 181"/>
                  <a:gd name="T103" fmla="*/ 159 h 185"/>
                  <a:gd name="T104" fmla="*/ 160 w 181"/>
                  <a:gd name="T105" fmla="*/ 145 h 185"/>
                  <a:gd name="T106" fmla="*/ 170 w 181"/>
                  <a:gd name="T107" fmla="*/ 128 h 185"/>
                  <a:gd name="T108" fmla="*/ 177 w 181"/>
                  <a:gd name="T109" fmla="*/ 109 h 185"/>
                  <a:gd name="T110" fmla="*/ 181 w 181"/>
                  <a:gd name="T111" fmla="*/ 88 h 18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81" h="185">
                    <a:moveTo>
                      <a:pt x="181" y="77"/>
                    </a:moveTo>
                    <a:lnTo>
                      <a:pt x="181" y="73"/>
                    </a:lnTo>
                    <a:lnTo>
                      <a:pt x="181" y="70"/>
                    </a:lnTo>
                    <a:lnTo>
                      <a:pt x="181" y="65"/>
                    </a:lnTo>
                    <a:lnTo>
                      <a:pt x="180" y="61"/>
                    </a:lnTo>
                    <a:lnTo>
                      <a:pt x="180" y="58"/>
                    </a:lnTo>
                    <a:lnTo>
                      <a:pt x="179" y="54"/>
                    </a:lnTo>
                    <a:lnTo>
                      <a:pt x="178" y="50"/>
                    </a:lnTo>
                    <a:lnTo>
                      <a:pt x="178" y="47"/>
                    </a:lnTo>
                    <a:lnTo>
                      <a:pt x="176" y="44"/>
                    </a:lnTo>
                    <a:lnTo>
                      <a:pt x="174" y="41"/>
                    </a:lnTo>
                    <a:lnTo>
                      <a:pt x="171" y="38"/>
                    </a:lnTo>
                    <a:lnTo>
                      <a:pt x="169" y="36"/>
                    </a:lnTo>
                    <a:lnTo>
                      <a:pt x="167" y="34"/>
                    </a:lnTo>
                    <a:lnTo>
                      <a:pt x="165" y="31"/>
                    </a:lnTo>
                    <a:lnTo>
                      <a:pt x="163" y="29"/>
                    </a:lnTo>
                    <a:lnTo>
                      <a:pt x="160" y="26"/>
                    </a:lnTo>
                    <a:lnTo>
                      <a:pt x="163" y="31"/>
                    </a:lnTo>
                    <a:lnTo>
                      <a:pt x="165" y="37"/>
                    </a:lnTo>
                    <a:lnTo>
                      <a:pt x="167" y="43"/>
                    </a:lnTo>
                    <a:lnTo>
                      <a:pt x="169" y="50"/>
                    </a:lnTo>
                    <a:lnTo>
                      <a:pt x="170" y="56"/>
                    </a:lnTo>
                    <a:lnTo>
                      <a:pt x="171" y="64"/>
                    </a:lnTo>
                    <a:lnTo>
                      <a:pt x="172" y="70"/>
                    </a:lnTo>
                    <a:lnTo>
                      <a:pt x="172" y="77"/>
                    </a:lnTo>
                    <a:lnTo>
                      <a:pt x="172" y="86"/>
                    </a:lnTo>
                    <a:lnTo>
                      <a:pt x="170" y="96"/>
                    </a:lnTo>
                    <a:lnTo>
                      <a:pt x="168" y="106"/>
                    </a:lnTo>
                    <a:lnTo>
                      <a:pt x="166" y="114"/>
                    </a:lnTo>
                    <a:lnTo>
                      <a:pt x="162" y="124"/>
                    </a:lnTo>
                    <a:lnTo>
                      <a:pt x="158" y="131"/>
                    </a:lnTo>
                    <a:lnTo>
                      <a:pt x="154" y="139"/>
                    </a:lnTo>
                    <a:lnTo>
                      <a:pt x="148" y="145"/>
                    </a:lnTo>
                    <a:lnTo>
                      <a:pt x="143" y="151"/>
                    </a:lnTo>
                    <a:lnTo>
                      <a:pt x="136" y="157"/>
                    </a:lnTo>
                    <a:lnTo>
                      <a:pt x="130" y="162"/>
                    </a:lnTo>
                    <a:lnTo>
                      <a:pt x="123" y="167"/>
                    </a:lnTo>
                    <a:lnTo>
                      <a:pt x="115" y="169"/>
                    </a:lnTo>
                    <a:lnTo>
                      <a:pt x="107" y="171"/>
                    </a:lnTo>
                    <a:lnTo>
                      <a:pt x="99" y="174"/>
                    </a:lnTo>
                    <a:lnTo>
                      <a:pt x="91" y="174"/>
                    </a:lnTo>
                    <a:lnTo>
                      <a:pt x="83" y="174"/>
                    </a:lnTo>
                    <a:lnTo>
                      <a:pt x="75" y="171"/>
                    </a:lnTo>
                    <a:lnTo>
                      <a:pt x="67" y="169"/>
                    </a:lnTo>
                    <a:lnTo>
                      <a:pt x="59" y="167"/>
                    </a:lnTo>
                    <a:lnTo>
                      <a:pt x="52" y="162"/>
                    </a:lnTo>
                    <a:lnTo>
                      <a:pt x="45" y="157"/>
                    </a:lnTo>
                    <a:lnTo>
                      <a:pt x="39" y="151"/>
                    </a:lnTo>
                    <a:lnTo>
                      <a:pt x="33" y="145"/>
                    </a:lnTo>
                    <a:lnTo>
                      <a:pt x="28" y="139"/>
                    </a:lnTo>
                    <a:lnTo>
                      <a:pt x="23" y="131"/>
                    </a:lnTo>
                    <a:lnTo>
                      <a:pt x="19" y="124"/>
                    </a:lnTo>
                    <a:lnTo>
                      <a:pt x="16" y="114"/>
                    </a:lnTo>
                    <a:lnTo>
                      <a:pt x="13" y="106"/>
                    </a:lnTo>
                    <a:lnTo>
                      <a:pt x="11" y="96"/>
                    </a:lnTo>
                    <a:lnTo>
                      <a:pt x="10" y="86"/>
                    </a:lnTo>
                    <a:lnTo>
                      <a:pt x="9" y="77"/>
                    </a:lnTo>
                    <a:lnTo>
                      <a:pt x="10" y="65"/>
                    </a:lnTo>
                    <a:lnTo>
                      <a:pt x="11" y="54"/>
                    </a:lnTo>
                    <a:lnTo>
                      <a:pt x="14" y="43"/>
                    </a:lnTo>
                    <a:lnTo>
                      <a:pt x="18" y="34"/>
                    </a:lnTo>
                    <a:lnTo>
                      <a:pt x="22" y="24"/>
                    </a:lnTo>
                    <a:lnTo>
                      <a:pt x="27" y="16"/>
                    </a:lnTo>
                    <a:lnTo>
                      <a:pt x="33" y="7"/>
                    </a:lnTo>
                    <a:lnTo>
                      <a:pt x="40" y="0"/>
                    </a:lnTo>
                    <a:lnTo>
                      <a:pt x="37" y="1"/>
                    </a:lnTo>
                    <a:lnTo>
                      <a:pt x="35" y="2"/>
                    </a:lnTo>
                    <a:lnTo>
                      <a:pt x="32" y="4"/>
                    </a:lnTo>
                    <a:lnTo>
                      <a:pt x="29" y="6"/>
                    </a:lnTo>
                    <a:lnTo>
                      <a:pt x="26" y="7"/>
                    </a:lnTo>
                    <a:lnTo>
                      <a:pt x="23" y="8"/>
                    </a:lnTo>
                    <a:lnTo>
                      <a:pt x="21" y="11"/>
                    </a:lnTo>
                    <a:lnTo>
                      <a:pt x="18" y="12"/>
                    </a:lnTo>
                    <a:lnTo>
                      <a:pt x="14" y="19"/>
                    </a:lnTo>
                    <a:lnTo>
                      <a:pt x="11" y="26"/>
                    </a:lnTo>
                    <a:lnTo>
                      <a:pt x="7" y="34"/>
                    </a:lnTo>
                    <a:lnTo>
                      <a:pt x="5" y="42"/>
                    </a:lnTo>
                    <a:lnTo>
                      <a:pt x="3" y="50"/>
                    </a:lnTo>
                    <a:lnTo>
                      <a:pt x="1" y="59"/>
                    </a:lnTo>
                    <a:lnTo>
                      <a:pt x="0" y="67"/>
                    </a:lnTo>
                    <a:lnTo>
                      <a:pt x="0" y="77"/>
                    </a:lnTo>
                    <a:lnTo>
                      <a:pt x="1" y="88"/>
                    </a:lnTo>
                    <a:lnTo>
                      <a:pt x="2" y="98"/>
                    </a:lnTo>
                    <a:lnTo>
                      <a:pt x="4" y="109"/>
                    </a:lnTo>
                    <a:lnTo>
                      <a:pt x="7" y="119"/>
                    </a:lnTo>
                    <a:lnTo>
                      <a:pt x="11" y="128"/>
                    </a:lnTo>
                    <a:lnTo>
                      <a:pt x="16" y="137"/>
                    </a:lnTo>
                    <a:lnTo>
                      <a:pt x="21" y="145"/>
                    </a:lnTo>
                    <a:lnTo>
                      <a:pt x="27" y="154"/>
                    </a:lnTo>
                    <a:lnTo>
                      <a:pt x="33" y="159"/>
                    </a:lnTo>
                    <a:lnTo>
                      <a:pt x="40" y="167"/>
                    </a:lnTo>
                    <a:lnTo>
                      <a:pt x="47" y="171"/>
                    </a:lnTo>
                    <a:lnTo>
                      <a:pt x="55" y="176"/>
                    </a:lnTo>
                    <a:lnTo>
                      <a:pt x="64" y="180"/>
                    </a:lnTo>
                    <a:lnTo>
                      <a:pt x="73" y="182"/>
                    </a:lnTo>
                    <a:lnTo>
                      <a:pt x="82" y="185"/>
                    </a:lnTo>
                    <a:lnTo>
                      <a:pt x="91" y="185"/>
                    </a:lnTo>
                    <a:lnTo>
                      <a:pt x="100" y="185"/>
                    </a:lnTo>
                    <a:lnTo>
                      <a:pt x="109" y="182"/>
                    </a:lnTo>
                    <a:lnTo>
                      <a:pt x="118" y="180"/>
                    </a:lnTo>
                    <a:lnTo>
                      <a:pt x="126" y="176"/>
                    </a:lnTo>
                    <a:lnTo>
                      <a:pt x="134" y="171"/>
                    </a:lnTo>
                    <a:lnTo>
                      <a:pt x="141" y="167"/>
                    </a:lnTo>
                    <a:lnTo>
                      <a:pt x="148" y="159"/>
                    </a:lnTo>
                    <a:lnTo>
                      <a:pt x="155" y="154"/>
                    </a:lnTo>
                    <a:lnTo>
                      <a:pt x="160" y="145"/>
                    </a:lnTo>
                    <a:lnTo>
                      <a:pt x="166" y="137"/>
                    </a:lnTo>
                    <a:lnTo>
                      <a:pt x="170" y="128"/>
                    </a:lnTo>
                    <a:lnTo>
                      <a:pt x="174" y="119"/>
                    </a:lnTo>
                    <a:lnTo>
                      <a:pt x="177" y="109"/>
                    </a:lnTo>
                    <a:lnTo>
                      <a:pt x="179" y="98"/>
                    </a:lnTo>
                    <a:lnTo>
                      <a:pt x="181" y="88"/>
                    </a:lnTo>
                    <a:lnTo>
                      <a:pt x="181" y="77"/>
                    </a:lnTo>
                    <a:close/>
                  </a:path>
                </a:pathLst>
              </a:custGeom>
              <a:solidFill>
                <a:srgbClr val="F7CF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" name="Freeform 29">
                <a:extLst>
                  <a:ext uri="{FF2B5EF4-FFF2-40B4-BE49-F238E27FC236}">
                    <a16:creationId xmlns:a16="http://schemas.microsoft.com/office/drawing/2014/main" id="{07EE8B79-474B-181E-1A05-EA26BE763ED1}"/>
                  </a:ext>
                </a:extLst>
              </p:cNvPr>
              <p:cNvSpPr/>
              <p:nvPr/>
            </p:nvSpPr>
            <p:spPr bwMode="auto">
              <a:xfrm>
                <a:off x="1144" y="2646"/>
                <a:ext cx="35" cy="30"/>
              </a:xfrm>
              <a:custGeom>
                <a:gdLst>
                  <a:gd name="T0" fmla="*/ 171 w 172"/>
                  <a:gd name="T1" fmla="*/ 77 h 184"/>
                  <a:gd name="T2" fmla="*/ 171 w 172"/>
                  <a:gd name="T3" fmla="*/ 66 h 184"/>
                  <a:gd name="T4" fmla="*/ 169 w 172"/>
                  <a:gd name="T5" fmla="*/ 55 h 184"/>
                  <a:gd name="T6" fmla="*/ 166 w 172"/>
                  <a:gd name="T7" fmla="*/ 46 h 184"/>
                  <a:gd name="T8" fmla="*/ 162 w 172"/>
                  <a:gd name="T9" fmla="*/ 39 h 184"/>
                  <a:gd name="T10" fmla="*/ 157 w 172"/>
                  <a:gd name="T11" fmla="*/ 33 h 184"/>
                  <a:gd name="T12" fmla="*/ 152 w 172"/>
                  <a:gd name="T13" fmla="*/ 28 h 184"/>
                  <a:gd name="T14" fmla="*/ 146 w 172"/>
                  <a:gd name="T15" fmla="*/ 23 h 184"/>
                  <a:gd name="T16" fmla="*/ 147 w 172"/>
                  <a:gd name="T17" fmla="*/ 27 h 184"/>
                  <a:gd name="T18" fmla="*/ 155 w 172"/>
                  <a:gd name="T19" fmla="*/ 41 h 184"/>
                  <a:gd name="T20" fmla="*/ 160 w 172"/>
                  <a:gd name="T21" fmla="*/ 57 h 184"/>
                  <a:gd name="T22" fmla="*/ 162 w 172"/>
                  <a:gd name="T23" fmla="*/ 73 h 184"/>
                  <a:gd name="T24" fmla="*/ 162 w 172"/>
                  <a:gd name="T25" fmla="*/ 91 h 184"/>
                  <a:gd name="T26" fmla="*/ 159 w 172"/>
                  <a:gd name="T27" fmla="*/ 109 h 184"/>
                  <a:gd name="T28" fmla="*/ 153 w 172"/>
                  <a:gd name="T29" fmla="*/ 125 h 184"/>
                  <a:gd name="T30" fmla="*/ 145 w 172"/>
                  <a:gd name="T31" fmla="*/ 141 h 184"/>
                  <a:gd name="T32" fmla="*/ 135 w 172"/>
                  <a:gd name="T33" fmla="*/ 153 h 184"/>
                  <a:gd name="T34" fmla="*/ 123 w 172"/>
                  <a:gd name="T35" fmla="*/ 162 h 184"/>
                  <a:gd name="T36" fmla="*/ 109 w 172"/>
                  <a:gd name="T37" fmla="*/ 169 h 184"/>
                  <a:gd name="T38" fmla="*/ 94 w 172"/>
                  <a:gd name="T39" fmla="*/ 173 h 184"/>
                  <a:gd name="T40" fmla="*/ 78 w 172"/>
                  <a:gd name="T41" fmla="*/ 173 h 184"/>
                  <a:gd name="T42" fmla="*/ 63 w 172"/>
                  <a:gd name="T43" fmla="*/ 169 h 184"/>
                  <a:gd name="T44" fmla="*/ 49 w 172"/>
                  <a:gd name="T45" fmla="*/ 162 h 184"/>
                  <a:gd name="T46" fmla="*/ 36 w 172"/>
                  <a:gd name="T47" fmla="*/ 153 h 184"/>
                  <a:gd name="T48" fmla="*/ 26 w 172"/>
                  <a:gd name="T49" fmla="*/ 141 h 184"/>
                  <a:gd name="T50" fmla="*/ 18 w 172"/>
                  <a:gd name="T51" fmla="*/ 125 h 184"/>
                  <a:gd name="T52" fmla="*/ 12 w 172"/>
                  <a:gd name="T53" fmla="*/ 109 h 184"/>
                  <a:gd name="T54" fmla="*/ 9 w 172"/>
                  <a:gd name="T55" fmla="*/ 91 h 184"/>
                  <a:gd name="T56" fmla="*/ 9 w 172"/>
                  <a:gd name="T57" fmla="*/ 69 h 184"/>
                  <a:gd name="T58" fmla="*/ 15 w 172"/>
                  <a:gd name="T59" fmla="*/ 45 h 184"/>
                  <a:gd name="T60" fmla="*/ 26 w 172"/>
                  <a:gd name="T61" fmla="*/ 24 h 184"/>
                  <a:gd name="T62" fmla="*/ 41 w 172"/>
                  <a:gd name="T63" fmla="*/ 7 h 184"/>
                  <a:gd name="T64" fmla="*/ 46 w 172"/>
                  <a:gd name="T65" fmla="*/ 2 h 184"/>
                  <a:gd name="T66" fmla="*/ 39 w 172"/>
                  <a:gd name="T67" fmla="*/ 4 h 184"/>
                  <a:gd name="T68" fmla="*/ 33 w 172"/>
                  <a:gd name="T69" fmla="*/ 6 h 184"/>
                  <a:gd name="T70" fmla="*/ 27 w 172"/>
                  <a:gd name="T71" fmla="*/ 10 h 184"/>
                  <a:gd name="T72" fmla="*/ 18 w 172"/>
                  <a:gd name="T73" fmla="*/ 18 h 184"/>
                  <a:gd name="T74" fmla="*/ 9 w 172"/>
                  <a:gd name="T75" fmla="*/ 34 h 184"/>
                  <a:gd name="T76" fmla="*/ 3 w 172"/>
                  <a:gd name="T77" fmla="*/ 52 h 184"/>
                  <a:gd name="T78" fmla="*/ 0 w 172"/>
                  <a:gd name="T79" fmla="*/ 71 h 184"/>
                  <a:gd name="T80" fmla="*/ 0 w 172"/>
                  <a:gd name="T81" fmla="*/ 93 h 184"/>
                  <a:gd name="T82" fmla="*/ 3 w 172"/>
                  <a:gd name="T83" fmla="*/ 112 h 184"/>
                  <a:gd name="T84" fmla="*/ 10 w 172"/>
                  <a:gd name="T85" fmla="*/ 131 h 184"/>
                  <a:gd name="T86" fmla="*/ 19 w 172"/>
                  <a:gd name="T87" fmla="*/ 147 h 184"/>
                  <a:gd name="T88" fmla="*/ 31 w 172"/>
                  <a:gd name="T89" fmla="*/ 161 h 184"/>
                  <a:gd name="T90" fmla="*/ 44 w 172"/>
                  <a:gd name="T91" fmla="*/ 172 h 184"/>
                  <a:gd name="T92" fmla="*/ 61 w 172"/>
                  <a:gd name="T93" fmla="*/ 180 h 184"/>
                  <a:gd name="T94" fmla="*/ 77 w 172"/>
                  <a:gd name="T95" fmla="*/ 184 h 184"/>
                  <a:gd name="T96" fmla="*/ 95 w 172"/>
                  <a:gd name="T97" fmla="*/ 184 h 184"/>
                  <a:gd name="T98" fmla="*/ 111 w 172"/>
                  <a:gd name="T99" fmla="*/ 180 h 184"/>
                  <a:gd name="T100" fmla="*/ 127 w 172"/>
                  <a:gd name="T101" fmla="*/ 172 h 184"/>
                  <a:gd name="T102" fmla="*/ 140 w 172"/>
                  <a:gd name="T103" fmla="*/ 161 h 184"/>
                  <a:gd name="T104" fmla="*/ 152 w 172"/>
                  <a:gd name="T105" fmla="*/ 147 h 184"/>
                  <a:gd name="T106" fmla="*/ 161 w 172"/>
                  <a:gd name="T107" fmla="*/ 131 h 184"/>
                  <a:gd name="T108" fmla="*/ 168 w 172"/>
                  <a:gd name="T109" fmla="*/ 112 h 184"/>
                  <a:gd name="T110" fmla="*/ 171 w 172"/>
                  <a:gd name="T111" fmla="*/ 93 h 18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72" h="184">
                    <a:moveTo>
                      <a:pt x="172" y="82"/>
                    </a:moveTo>
                    <a:lnTo>
                      <a:pt x="171" y="77"/>
                    </a:lnTo>
                    <a:lnTo>
                      <a:pt x="171" y="71"/>
                    </a:lnTo>
                    <a:lnTo>
                      <a:pt x="171" y="66"/>
                    </a:lnTo>
                    <a:lnTo>
                      <a:pt x="170" y="60"/>
                    </a:lnTo>
                    <a:lnTo>
                      <a:pt x="169" y="55"/>
                    </a:lnTo>
                    <a:lnTo>
                      <a:pt x="168" y="51"/>
                    </a:lnTo>
                    <a:lnTo>
                      <a:pt x="166" y="46"/>
                    </a:lnTo>
                    <a:lnTo>
                      <a:pt x="165" y="41"/>
                    </a:lnTo>
                    <a:lnTo>
                      <a:pt x="162" y="39"/>
                    </a:lnTo>
                    <a:lnTo>
                      <a:pt x="160" y="36"/>
                    </a:lnTo>
                    <a:lnTo>
                      <a:pt x="157" y="33"/>
                    </a:lnTo>
                    <a:lnTo>
                      <a:pt x="154" y="30"/>
                    </a:lnTo>
                    <a:lnTo>
                      <a:pt x="152" y="28"/>
                    </a:lnTo>
                    <a:lnTo>
                      <a:pt x="149" y="25"/>
                    </a:lnTo>
                    <a:lnTo>
                      <a:pt x="146" y="23"/>
                    </a:lnTo>
                    <a:lnTo>
                      <a:pt x="143" y="21"/>
                    </a:lnTo>
                    <a:lnTo>
                      <a:pt x="147" y="27"/>
                    </a:lnTo>
                    <a:lnTo>
                      <a:pt x="151" y="34"/>
                    </a:lnTo>
                    <a:lnTo>
                      <a:pt x="155" y="41"/>
                    </a:lnTo>
                    <a:lnTo>
                      <a:pt x="157" y="48"/>
                    </a:lnTo>
                    <a:lnTo>
                      <a:pt x="160" y="57"/>
                    </a:lnTo>
                    <a:lnTo>
                      <a:pt x="161" y="65"/>
                    </a:lnTo>
                    <a:lnTo>
                      <a:pt x="162" y="73"/>
                    </a:lnTo>
                    <a:lnTo>
                      <a:pt x="163" y="82"/>
                    </a:lnTo>
                    <a:lnTo>
                      <a:pt x="162" y="91"/>
                    </a:lnTo>
                    <a:lnTo>
                      <a:pt x="161" y="100"/>
                    </a:lnTo>
                    <a:lnTo>
                      <a:pt x="159" y="109"/>
                    </a:lnTo>
                    <a:lnTo>
                      <a:pt x="157" y="118"/>
                    </a:lnTo>
                    <a:lnTo>
                      <a:pt x="153" y="125"/>
                    </a:lnTo>
                    <a:lnTo>
                      <a:pt x="149" y="133"/>
                    </a:lnTo>
                    <a:lnTo>
                      <a:pt x="145" y="141"/>
                    </a:lnTo>
                    <a:lnTo>
                      <a:pt x="140" y="147"/>
                    </a:lnTo>
                    <a:lnTo>
                      <a:pt x="135" y="153"/>
                    </a:lnTo>
                    <a:lnTo>
                      <a:pt x="129" y="157"/>
                    </a:lnTo>
                    <a:lnTo>
                      <a:pt x="123" y="162"/>
                    </a:lnTo>
                    <a:lnTo>
                      <a:pt x="116" y="166"/>
                    </a:lnTo>
                    <a:lnTo>
                      <a:pt x="109" y="169"/>
                    </a:lnTo>
                    <a:lnTo>
                      <a:pt x="102" y="172"/>
                    </a:lnTo>
                    <a:lnTo>
                      <a:pt x="94" y="173"/>
                    </a:lnTo>
                    <a:lnTo>
                      <a:pt x="86" y="173"/>
                    </a:lnTo>
                    <a:lnTo>
                      <a:pt x="78" y="173"/>
                    </a:lnTo>
                    <a:lnTo>
                      <a:pt x="71" y="172"/>
                    </a:lnTo>
                    <a:lnTo>
                      <a:pt x="63" y="169"/>
                    </a:lnTo>
                    <a:lnTo>
                      <a:pt x="55" y="166"/>
                    </a:lnTo>
                    <a:lnTo>
                      <a:pt x="49" y="162"/>
                    </a:lnTo>
                    <a:lnTo>
                      <a:pt x="42" y="157"/>
                    </a:lnTo>
                    <a:lnTo>
                      <a:pt x="36" y="153"/>
                    </a:lnTo>
                    <a:lnTo>
                      <a:pt x="31" y="147"/>
                    </a:lnTo>
                    <a:lnTo>
                      <a:pt x="26" y="141"/>
                    </a:lnTo>
                    <a:lnTo>
                      <a:pt x="22" y="133"/>
                    </a:lnTo>
                    <a:lnTo>
                      <a:pt x="18" y="125"/>
                    </a:lnTo>
                    <a:lnTo>
                      <a:pt x="15" y="118"/>
                    </a:lnTo>
                    <a:lnTo>
                      <a:pt x="12" y="109"/>
                    </a:lnTo>
                    <a:lnTo>
                      <a:pt x="10" y="100"/>
                    </a:lnTo>
                    <a:lnTo>
                      <a:pt x="9" y="91"/>
                    </a:lnTo>
                    <a:lnTo>
                      <a:pt x="9" y="82"/>
                    </a:lnTo>
                    <a:lnTo>
                      <a:pt x="9" y="69"/>
                    </a:lnTo>
                    <a:lnTo>
                      <a:pt x="12" y="57"/>
                    </a:lnTo>
                    <a:lnTo>
                      <a:pt x="15" y="45"/>
                    </a:lnTo>
                    <a:lnTo>
                      <a:pt x="20" y="34"/>
                    </a:lnTo>
                    <a:lnTo>
                      <a:pt x="26" y="24"/>
                    </a:lnTo>
                    <a:lnTo>
                      <a:pt x="33" y="15"/>
                    </a:lnTo>
                    <a:lnTo>
                      <a:pt x="41" y="7"/>
                    </a:lnTo>
                    <a:lnTo>
                      <a:pt x="49" y="0"/>
                    </a:lnTo>
                    <a:lnTo>
                      <a:pt x="46" y="2"/>
                    </a:lnTo>
                    <a:lnTo>
                      <a:pt x="43" y="3"/>
                    </a:lnTo>
                    <a:lnTo>
                      <a:pt x="39" y="4"/>
                    </a:lnTo>
                    <a:lnTo>
                      <a:pt x="36" y="5"/>
                    </a:lnTo>
                    <a:lnTo>
                      <a:pt x="33" y="6"/>
                    </a:lnTo>
                    <a:lnTo>
                      <a:pt x="30" y="7"/>
                    </a:lnTo>
                    <a:lnTo>
                      <a:pt x="27" y="10"/>
                    </a:lnTo>
                    <a:lnTo>
                      <a:pt x="23" y="11"/>
                    </a:lnTo>
                    <a:lnTo>
                      <a:pt x="18" y="18"/>
                    </a:lnTo>
                    <a:lnTo>
                      <a:pt x="13" y="25"/>
                    </a:lnTo>
                    <a:lnTo>
                      <a:pt x="9" y="34"/>
                    </a:lnTo>
                    <a:lnTo>
                      <a:pt x="6" y="43"/>
                    </a:lnTo>
                    <a:lnTo>
                      <a:pt x="3" y="52"/>
                    </a:lnTo>
                    <a:lnTo>
                      <a:pt x="1" y="61"/>
                    </a:lnTo>
                    <a:lnTo>
                      <a:pt x="0" y="71"/>
                    </a:lnTo>
                    <a:lnTo>
                      <a:pt x="0" y="82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2"/>
                    </a:lnTo>
                    <a:lnTo>
                      <a:pt x="6" y="121"/>
                    </a:lnTo>
                    <a:lnTo>
                      <a:pt x="10" y="131"/>
                    </a:lnTo>
                    <a:lnTo>
                      <a:pt x="14" y="139"/>
                    </a:lnTo>
                    <a:lnTo>
                      <a:pt x="19" y="147"/>
                    </a:lnTo>
                    <a:lnTo>
                      <a:pt x="25" y="154"/>
                    </a:lnTo>
                    <a:lnTo>
                      <a:pt x="31" y="161"/>
                    </a:lnTo>
                    <a:lnTo>
                      <a:pt x="37" y="167"/>
                    </a:lnTo>
                    <a:lnTo>
                      <a:pt x="44" y="172"/>
                    </a:lnTo>
                    <a:lnTo>
                      <a:pt x="52" y="176"/>
                    </a:lnTo>
                    <a:lnTo>
                      <a:pt x="61" y="180"/>
                    </a:lnTo>
                    <a:lnTo>
                      <a:pt x="69" y="182"/>
                    </a:lnTo>
                    <a:lnTo>
                      <a:pt x="77" y="184"/>
                    </a:lnTo>
                    <a:lnTo>
                      <a:pt x="86" y="184"/>
                    </a:lnTo>
                    <a:lnTo>
                      <a:pt x="95" y="184"/>
                    </a:lnTo>
                    <a:lnTo>
                      <a:pt x="103" y="182"/>
                    </a:lnTo>
                    <a:lnTo>
                      <a:pt x="111" y="180"/>
                    </a:lnTo>
                    <a:lnTo>
                      <a:pt x="119" y="176"/>
                    </a:lnTo>
                    <a:lnTo>
                      <a:pt x="127" y="172"/>
                    </a:lnTo>
                    <a:lnTo>
                      <a:pt x="134" y="167"/>
                    </a:lnTo>
                    <a:lnTo>
                      <a:pt x="140" y="161"/>
                    </a:lnTo>
                    <a:lnTo>
                      <a:pt x="147" y="154"/>
                    </a:lnTo>
                    <a:lnTo>
                      <a:pt x="152" y="147"/>
                    </a:lnTo>
                    <a:lnTo>
                      <a:pt x="157" y="139"/>
                    </a:lnTo>
                    <a:lnTo>
                      <a:pt x="161" y="131"/>
                    </a:lnTo>
                    <a:lnTo>
                      <a:pt x="165" y="121"/>
                    </a:lnTo>
                    <a:lnTo>
                      <a:pt x="168" y="112"/>
                    </a:lnTo>
                    <a:lnTo>
                      <a:pt x="170" y="102"/>
                    </a:lnTo>
                    <a:lnTo>
                      <a:pt x="171" y="93"/>
                    </a:lnTo>
                    <a:lnTo>
                      <a:pt x="172" y="82"/>
                    </a:lnTo>
                    <a:close/>
                  </a:path>
                </a:pathLst>
              </a:custGeom>
              <a:solidFill>
                <a:srgbClr val="F7D2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8" name="Freeform 30">
                <a:extLst>
                  <a:ext uri="{FF2B5EF4-FFF2-40B4-BE49-F238E27FC236}">
                    <a16:creationId xmlns:a16="http://schemas.microsoft.com/office/drawing/2014/main" id="{A65173F6-4FFD-43E7-48BE-24564560D1FE}"/>
                  </a:ext>
                </a:extLst>
              </p:cNvPr>
              <p:cNvSpPr/>
              <p:nvPr/>
            </p:nvSpPr>
            <p:spPr bwMode="auto">
              <a:xfrm>
                <a:off x="1145" y="2645"/>
                <a:ext cx="33" cy="30"/>
              </a:xfrm>
              <a:custGeom>
                <a:gdLst>
                  <a:gd name="T0" fmla="*/ 163 w 163"/>
                  <a:gd name="T1" fmla="*/ 77 h 181"/>
                  <a:gd name="T2" fmla="*/ 161 w 163"/>
                  <a:gd name="T3" fmla="*/ 63 h 181"/>
                  <a:gd name="T4" fmla="*/ 158 w 163"/>
                  <a:gd name="T5" fmla="*/ 50 h 181"/>
                  <a:gd name="T6" fmla="*/ 154 w 163"/>
                  <a:gd name="T7" fmla="*/ 38 h 181"/>
                  <a:gd name="T8" fmla="*/ 149 w 163"/>
                  <a:gd name="T9" fmla="*/ 31 h 181"/>
                  <a:gd name="T10" fmla="*/ 145 w 163"/>
                  <a:gd name="T11" fmla="*/ 27 h 181"/>
                  <a:gd name="T12" fmla="*/ 141 w 163"/>
                  <a:gd name="T13" fmla="*/ 24 h 181"/>
                  <a:gd name="T14" fmla="*/ 137 w 163"/>
                  <a:gd name="T15" fmla="*/ 21 h 181"/>
                  <a:gd name="T16" fmla="*/ 133 w 163"/>
                  <a:gd name="T17" fmla="*/ 18 h 181"/>
                  <a:gd name="T18" fmla="*/ 130 w 163"/>
                  <a:gd name="T19" fmla="*/ 17 h 181"/>
                  <a:gd name="T20" fmla="*/ 127 w 163"/>
                  <a:gd name="T21" fmla="*/ 14 h 181"/>
                  <a:gd name="T22" fmla="*/ 123 w 163"/>
                  <a:gd name="T23" fmla="*/ 13 h 181"/>
                  <a:gd name="T24" fmla="*/ 129 w 163"/>
                  <a:gd name="T25" fmla="*/ 18 h 181"/>
                  <a:gd name="T26" fmla="*/ 140 w 163"/>
                  <a:gd name="T27" fmla="*/ 33 h 181"/>
                  <a:gd name="T28" fmla="*/ 149 w 163"/>
                  <a:gd name="T29" fmla="*/ 51 h 181"/>
                  <a:gd name="T30" fmla="*/ 153 w 163"/>
                  <a:gd name="T31" fmla="*/ 73 h 181"/>
                  <a:gd name="T32" fmla="*/ 154 w 163"/>
                  <a:gd name="T33" fmla="*/ 92 h 181"/>
                  <a:gd name="T34" fmla="*/ 151 w 163"/>
                  <a:gd name="T35" fmla="*/ 109 h 181"/>
                  <a:gd name="T36" fmla="*/ 145 w 163"/>
                  <a:gd name="T37" fmla="*/ 125 h 181"/>
                  <a:gd name="T38" fmla="*/ 138 w 163"/>
                  <a:gd name="T39" fmla="*/ 139 h 181"/>
                  <a:gd name="T40" fmla="*/ 128 w 163"/>
                  <a:gd name="T41" fmla="*/ 151 h 181"/>
                  <a:gd name="T42" fmla="*/ 116 w 163"/>
                  <a:gd name="T43" fmla="*/ 159 h 181"/>
                  <a:gd name="T44" fmla="*/ 103 w 163"/>
                  <a:gd name="T45" fmla="*/ 166 h 181"/>
                  <a:gd name="T46" fmla="*/ 89 w 163"/>
                  <a:gd name="T47" fmla="*/ 170 h 181"/>
                  <a:gd name="T48" fmla="*/ 75 w 163"/>
                  <a:gd name="T49" fmla="*/ 170 h 181"/>
                  <a:gd name="T50" fmla="*/ 61 w 163"/>
                  <a:gd name="T51" fmla="*/ 166 h 181"/>
                  <a:gd name="T52" fmla="*/ 47 w 163"/>
                  <a:gd name="T53" fmla="*/ 159 h 181"/>
                  <a:gd name="T54" fmla="*/ 35 w 163"/>
                  <a:gd name="T55" fmla="*/ 151 h 181"/>
                  <a:gd name="T56" fmla="*/ 26 w 163"/>
                  <a:gd name="T57" fmla="*/ 139 h 181"/>
                  <a:gd name="T58" fmla="*/ 18 w 163"/>
                  <a:gd name="T59" fmla="*/ 125 h 181"/>
                  <a:gd name="T60" fmla="*/ 12 w 163"/>
                  <a:gd name="T61" fmla="*/ 109 h 181"/>
                  <a:gd name="T62" fmla="*/ 10 w 163"/>
                  <a:gd name="T63" fmla="*/ 92 h 181"/>
                  <a:gd name="T64" fmla="*/ 9 w 163"/>
                  <a:gd name="T65" fmla="*/ 77 h 181"/>
                  <a:gd name="T66" fmla="*/ 12 w 163"/>
                  <a:gd name="T67" fmla="*/ 61 h 181"/>
                  <a:gd name="T68" fmla="*/ 18 w 163"/>
                  <a:gd name="T69" fmla="*/ 42 h 181"/>
                  <a:gd name="T70" fmla="*/ 33 w 163"/>
                  <a:gd name="T71" fmla="*/ 19 h 181"/>
                  <a:gd name="T72" fmla="*/ 48 w 163"/>
                  <a:gd name="T73" fmla="*/ 7 h 181"/>
                  <a:gd name="T74" fmla="*/ 60 w 163"/>
                  <a:gd name="T75" fmla="*/ 1 h 181"/>
                  <a:gd name="T76" fmla="*/ 62 w 163"/>
                  <a:gd name="T77" fmla="*/ 0 h 181"/>
                  <a:gd name="T78" fmla="*/ 52 w 163"/>
                  <a:gd name="T79" fmla="*/ 1 h 181"/>
                  <a:gd name="T80" fmla="*/ 44 w 163"/>
                  <a:gd name="T81" fmla="*/ 4 h 181"/>
                  <a:gd name="T82" fmla="*/ 35 w 163"/>
                  <a:gd name="T83" fmla="*/ 6 h 181"/>
                  <a:gd name="T84" fmla="*/ 24 w 163"/>
                  <a:gd name="T85" fmla="*/ 14 h 181"/>
                  <a:gd name="T86" fmla="*/ 13 w 163"/>
                  <a:gd name="T87" fmla="*/ 31 h 181"/>
                  <a:gd name="T88" fmla="*/ 5 w 163"/>
                  <a:gd name="T89" fmla="*/ 50 h 181"/>
                  <a:gd name="T90" fmla="*/ 1 w 163"/>
                  <a:gd name="T91" fmla="*/ 72 h 181"/>
                  <a:gd name="T92" fmla="*/ 1 w 163"/>
                  <a:gd name="T93" fmla="*/ 93 h 181"/>
                  <a:gd name="T94" fmla="*/ 4 w 163"/>
                  <a:gd name="T95" fmla="*/ 113 h 181"/>
                  <a:gd name="T96" fmla="*/ 10 w 163"/>
                  <a:gd name="T97" fmla="*/ 131 h 181"/>
                  <a:gd name="T98" fmla="*/ 19 w 163"/>
                  <a:gd name="T99" fmla="*/ 146 h 181"/>
                  <a:gd name="T100" fmla="*/ 30 w 163"/>
                  <a:gd name="T101" fmla="*/ 158 h 181"/>
                  <a:gd name="T102" fmla="*/ 43 w 163"/>
                  <a:gd name="T103" fmla="*/ 169 h 181"/>
                  <a:gd name="T104" fmla="*/ 58 w 163"/>
                  <a:gd name="T105" fmla="*/ 176 h 181"/>
                  <a:gd name="T106" fmla="*/ 74 w 163"/>
                  <a:gd name="T107" fmla="*/ 181 h 181"/>
                  <a:gd name="T108" fmla="*/ 90 w 163"/>
                  <a:gd name="T109" fmla="*/ 181 h 181"/>
                  <a:gd name="T110" fmla="*/ 106 w 163"/>
                  <a:gd name="T111" fmla="*/ 176 h 181"/>
                  <a:gd name="T112" fmla="*/ 121 w 163"/>
                  <a:gd name="T113" fmla="*/ 169 h 181"/>
                  <a:gd name="T114" fmla="*/ 134 w 163"/>
                  <a:gd name="T115" fmla="*/ 158 h 181"/>
                  <a:gd name="T116" fmla="*/ 145 w 163"/>
                  <a:gd name="T117" fmla="*/ 146 h 181"/>
                  <a:gd name="T118" fmla="*/ 153 w 163"/>
                  <a:gd name="T119" fmla="*/ 131 h 181"/>
                  <a:gd name="T120" fmla="*/ 159 w 163"/>
                  <a:gd name="T121" fmla="*/ 113 h 181"/>
                  <a:gd name="T122" fmla="*/ 163 w 163"/>
                  <a:gd name="T123" fmla="*/ 93 h 18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63" h="181">
                    <a:moveTo>
                      <a:pt x="163" y="84"/>
                    </a:moveTo>
                    <a:lnTo>
                      <a:pt x="163" y="77"/>
                    </a:lnTo>
                    <a:lnTo>
                      <a:pt x="162" y="71"/>
                    </a:lnTo>
                    <a:lnTo>
                      <a:pt x="161" y="63"/>
                    </a:lnTo>
                    <a:lnTo>
                      <a:pt x="160" y="57"/>
                    </a:lnTo>
                    <a:lnTo>
                      <a:pt x="158" y="50"/>
                    </a:lnTo>
                    <a:lnTo>
                      <a:pt x="156" y="44"/>
                    </a:lnTo>
                    <a:lnTo>
                      <a:pt x="154" y="38"/>
                    </a:lnTo>
                    <a:lnTo>
                      <a:pt x="151" y="33"/>
                    </a:lnTo>
                    <a:lnTo>
                      <a:pt x="149" y="31"/>
                    </a:lnTo>
                    <a:lnTo>
                      <a:pt x="147" y="30"/>
                    </a:lnTo>
                    <a:lnTo>
                      <a:pt x="145" y="27"/>
                    </a:lnTo>
                    <a:lnTo>
                      <a:pt x="143" y="26"/>
                    </a:lnTo>
                    <a:lnTo>
                      <a:pt x="141" y="24"/>
                    </a:lnTo>
                    <a:lnTo>
                      <a:pt x="139" y="23"/>
                    </a:lnTo>
                    <a:lnTo>
                      <a:pt x="137" y="21"/>
                    </a:lnTo>
                    <a:lnTo>
                      <a:pt x="135" y="19"/>
                    </a:lnTo>
                    <a:lnTo>
                      <a:pt x="133" y="18"/>
                    </a:lnTo>
                    <a:lnTo>
                      <a:pt x="132" y="18"/>
                    </a:lnTo>
                    <a:lnTo>
                      <a:pt x="130" y="17"/>
                    </a:lnTo>
                    <a:lnTo>
                      <a:pt x="128" y="15"/>
                    </a:lnTo>
                    <a:lnTo>
                      <a:pt x="127" y="14"/>
                    </a:lnTo>
                    <a:lnTo>
                      <a:pt x="125" y="13"/>
                    </a:lnTo>
                    <a:lnTo>
                      <a:pt x="123" y="13"/>
                    </a:lnTo>
                    <a:lnTo>
                      <a:pt x="122" y="12"/>
                    </a:lnTo>
                    <a:lnTo>
                      <a:pt x="129" y="18"/>
                    </a:lnTo>
                    <a:lnTo>
                      <a:pt x="135" y="25"/>
                    </a:lnTo>
                    <a:lnTo>
                      <a:pt x="140" y="33"/>
                    </a:lnTo>
                    <a:lnTo>
                      <a:pt x="145" y="42"/>
                    </a:lnTo>
                    <a:lnTo>
                      <a:pt x="149" y="51"/>
                    </a:lnTo>
                    <a:lnTo>
                      <a:pt x="152" y="62"/>
                    </a:lnTo>
                    <a:lnTo>
                      <a:pt x="153" y="73"/>
                    </a:lnTo>
                    <a:lnTo>
                      <a:pt x="154" y="84"/>
                    </a:lnTo>
                    <a:lnTo>
                      <a:pt x="154" y="92"/>
                    </a:lnTo>
                    <a:lnTo>
                      <a:pt x="153" y="101"/>
                    </a:lnTo>
                    <a:lnTo>
                      <a:pt x="151" y="109"/>
                    </a:lnTo>
                    <a:lnTo>
                      <a:pt x="148" y="117"/>
                    </a:lnTo>
                    <a:lnTo>
                      <a:pt x="145" y="125"/>
                    </a:lnTo>
                    <a:lnTo>
                      <a:pt x="142" y="132"/>
                    </a:lnTo>
                    <a:lnTo>
                      <a:pt x="138" y="139"/>
                    </a:lnTo>
                    <a:lnTo>
                      <a:pt x="133" y="145"/>
                    </a:lnTo>
                    <a:lnTo>
                      <a:pt x="128" y="151"/>
                    </a:lnTo>
                    <a:lnTo>
                      <a:pt x="122" y="156"/>
                    </a:lnTo>
                    <a:lnTo>
                      <a:pt x="116" y="159"/>
                    </a:lnTo>
                    <a:lnTo>
                      <a:pt x="110" y="163"/>
                    </a:lnTo>
                    <a:lnTo>
                      <a:pt x="103" y="166"/>
                    </a:lnTo>
                    <a:lnTo>
                      <a:pt x="97" y="169"/>
                    </a:lnTo>
                    <a:lnTo>
                      <a:pt x="89" y="170"/>
                    </a:lnTo>
                    <a:lnTo>
                      <a:pt x="82" y="170"/>
                    </a:lnTo>
                    <a:lnTo>
                      <a:pt x="75" y="170"/>
                    </a:lnTo>
                    <a:lnTo>
                      <a:pt x="68" y="169"/>
                    </a:lnTo>
                    <a:lnTo>
                      <a:pt x="61" y="166"/>
                    </a:lnTo>
                    <a:lnTo>
                      <a:pt x="54" y="163"/>
                    </a:lnTo>
                    <a:lnTo>
                      <a:pt x="47" y="159"/>
                    </a:lnTo>
                    <a:lnTo>
                      <a:pt x="41" y="156"/>
                    </a:lnTo>
                    <a:lnTo>
                      <a:pt x="35" y="151"/>
                    </a:lnTo>
                    <a:lnTo>
                      <a:pt x="30" y="145"/>
                    </a:lnTo>
                    <a:lnTo>
                      <a:pt x="26" y="139"/>
                    </a:lnTo>
                    <a:lnTo>
                      <a:pt x="21" y="132"/>
                    </a:lnTo>
                    <a:lnTo>
                      <a:pt x="18" y="125"/>
                    </a:lnTo>
                    <a:lnTo>
                      <a:pt x="15" y="117"/>
                    </a:lnTo>
                    <a:lnTo>
                      <a:pt x="12" y="109"/>
                    </a:lnTo>
                    <a:lnTo>
                      <a:pt x="11" y="101"/>
                    </a:lnTo>
                    <a:lnTo>
                      <a:pt x="10" y="92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3" y="55"/>
                    </a:lnTo>
                    <a:lnTo>
                      <a:pt x="18" y="42"/>
                    </a:lnTo>
                    <a:lnTo>
                      <a:pt x="25" y="30"/>
                    </a:lnTo>
                    <a:lnTo>
                      <a:pt x="33" y="19"/>
                    </a:lnTo>
                    <a:lnTo>
                      <a:pt x="43" y="11"/>
                    </a:lnTo>
                    <a:lnTo>
                      <a:pt x="48" y="7"/>
                    </a:lnTo>
                    <a:lnTo>
                      <a:pt x="54" y="5"/>
                    </a:lnTo>
                    <a:lnTo>
                      <a:pt x="60" y="1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57" y="1"/>
                    </a:lnTo>
                    <a:lnTo>
                      <a:pt x="52" y="1"/>
                    </a:lnTo>
                    <a:lnTo>
                      <a:pt x="48" y="2"/>
                    </a:lnTo>
                    <a:lnTo>
                      <a:pt x="44" y="4"/>
                    </a:lnTo>
                    <a:lnTo>
                      <a:pt x="39" y="5"/>
                    </a:lnTo>
                    <a:lnTo>
                      <a:pt x="35" y="6"/>
                    </a:lnTo>
                    <a:lnTo>
                      <a:pt x="31" y="7"/>
                    </a:lnTo>
                    <a:lnTo>
                      <a:pt x="24" y="14"/>
                    </a:lnTo>
                    <a:lnTo>
                      <a:pt x="18" y="23"/>
                    </a:lnTo>
                    <a:lnTo>
                      <a:pt x="13" y="31"/>
                    </a:lnTo>
                    <a:lnTo>
                      <a:pt x="9" y="41"/>
                    </a:lnTo>
                    <a:lnTo>
                      <a:pt x="5" y="50"/>
                    </a:lnTo>
                    <a:lnTo>
                      <a:pt x="2" y="61"/>
                    </a:lnTo>
                    <a:lnTo>
                      <a:pt x="1" y="72"/>
                    </a:lnTo>
                    <a:lnTo>
                      <a:pt x="0" y="84"/>
                    </a:lnTo>
                    <a:lnTo>
                      <a:pt x="1" y="93"/>
                    </a:lnTo>
                    <a:lnTo>
                      <a:pt x="2" y="103"/>
                    </a:lnTo>
                    <a:lnTo>
                      <a:pt x="4" y="113"/>
                    </a:lnTo>
                    <a:lnTo>
                      <a:pt x="7" y="121"/>
                    </a:lnTo>
                    <a:lnTo>
                      <a:pt x="10" y="131"/>
                    </a:lnTo>
                    <a:lnTo>
                      <a:pt x="14" y="138"/>
                    </a:lnTo>
                    <a:lnTo>
                      <a:pt x="19" y="146"/>
                    </a:lnTo>
                    <a:lnTo>
                      <a:pt x="24" y="152"/>
                    </a:lnTo>
                    <a:lnTo>
                      <a:pt x="30" y="158"/>
                    </a:lnTo>
                    <a:lnTo>
                      <a:pt x="36" y="164"/>
                    </a:lnTo>
                    <a:lnTo>
                      <a:pt x="43" y="169"/>
                    </a:lnTo>
                    <a:lnTo>
                      <a:pt x="50" y="174"/>
                    </a:lnTo>
                    <a:lnTo>
                      <a:pt x="58" y="176"/>
                    </a:lnTo>
                    <a:lnTo>
                      <a:pt x="66" y="178"/>
                    </a:lnTo>
                    <a:lnTo>
                      <a:pt x="74" y="181"/>
                    </a:lnTo>
                    <a:lnTo>
                      <a:pt x="82" y="181"/>
                    </a:lnTo>
                    <a:lnTo>
                      <a:pt x="90" y="181"/>
                    </a:lnTo>
                    <a:lnTo>
                      <a:pt x="98" y="178"/>
                    </a:lnTo>
                    <a:lnTo>
                      <a:pt x="106" y="176"/>
                    </a:lnTo>
                    <a:lnTo>
                      <a:pt x="114" y="174"/>
                    </a:lnTo>
                    <a:lnTo>
                      <a:pt x="121" y="169"/>
                    </a:lnTo>
                    <a:lnTo>
                      <a:pt x="127" y="164"/>
                    </a:lnTo>
                    <a:lnTo>
                      <a:pt x="134" y="158"/>
                    </a:lnTo>
                    <a:lnTo>
                      <a:pt x="139" y="152"/>
                    </a:lnTo>
                    <a:lnTo>
                      <a:pt x="145" y="146"/>
                    </a:lnTo>
                    <a:lnTo>
                      <a:pt x="149" y="138"/>
                    </a:lnTo>
                    <a:lnTo>
                      <a:pt x="153" y="131"/>
                    </a:lnTo>
                    <a:lnTo>
                      <a:pt x="157" y="121"/>
                    </a:lnTo>
                    <a:lnTo>
                      <a:pt x="159" y="113"/>
                    </a:lnTo>
                    <a:lnTo>
                      <a:pt x="161" y="103"/>
                    </a:lnTo>
                    <a:lnTo>
                      <a:pt x="163" y="93"/>
                    </a:lnTo>
                    <a:lnTo>
                      <a:pt x="163" y="84"/>
                    </a:lnTo>
                    <a:close/>
                  </a:path>
                </a:pathLst>
              </a:custGeom>
              <a:solidFill>
                <a:srgbClr val="F8D4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9" name="Freeform 31">
                <a:extLst>
                  <a:ext uri="{FF2B5EF4-FFF2-40B4-BE49-F238E27FC236}">
                    <a16:creationId xmlns:a16="http://schemas.microsoft.com/office/drawing/2014/main" id="{3E5321DB-9C67-81D2-2870-11D562B1638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46" y="2645"/>
                <a:ext cx="31" cy="29"/>
              </a:xfrm>
              <a:custGeom>
                <a:gdLst>
                  <a:gd name="T0" fmla="*/ 152 w 154"/>
                  <a:gd name="T1" fmla="*/ 67 h 175"/>
                  <a:gd name="T2" fmla="*/ 146 w 154"/>
                  <a:gd name="T3" fmla="*/ 43 h 175"/>
                  <a:gd name="T4" fmla="*/ 134 w 154"/>
                  <a:gd name="T5" fmla="*/ 23 h 175"/>
                  <a:gd name="T6" fmla="*/ 133 w 154"/>
                  <a:gd name="T7" fmla="*/ 21 h 175"/>
                  <a:gd name="T8" fmla="*/ 131 w 154"/>
                  <a:gd name="T9" fmla="*/ 20 h 175"/>
                  <a:gd name="T10" fmla="*/ 119 w 154"/>
                  <a:gd name="T11" fmla="*/ 13 h 175"/>
                  <a:gd name="T12" fmla="*/ 86 w 154"/>
                  <a:gd name="T13" fmla="*/ 1 h 175"/>
                  <a:gd name="T14" fmla="*/ 52 w 154"/>
                  <a:gd name="T15" fmla="*/ 1 h 175"/>
                  <a:gd name="T16" fmla="*/ 24 w 154"/>
                  <a:gd name="T17" fmla="*/ 17 h 175"/>
                  <a:gd name="T18" fmla="*/ 6 w 154"/>
                  <a:gd name="T19" fmla="*/ 47 h 175"/>
                  <a:gd name="T20" fmla="*/ 0 w 154"/>
                  <a:gd name="T21" fmla="*/ 84 h 175"/>
                  <a:gd name="T22" fmla="*/ 3 w 154"/>
                  <a:gd name="T23" fmla="*/ 111 h 175"/>
                  <a:gd name="T24" fmla="*/ 13 w 154"/>
                  <a:gd name="T25" fmla="*/ 135 h 175"/>
                  <a:gd name="T26" fmla="*/ 27 w 154"/>
                  <a:gd name="T27" fmla="*/ 155 h 175"/>
                  <a:gd name="T28" fmla="*/ 46 w 154"/>
                  <a:gd name="T29" fmla="*/ 168 h 175"/>
                  <a:gd name="T30" fmla="*/ 69 w 154"/>
                  <a:gd name="T31" fmla="*/ 175 h 175"/>
                  <a:gd name="T32" fmla="*/ 93 w 154"/>
                  <a:gd name="T33" fmla="*/ 174 h 175"/>
                  <a:gd name="T34" fmla="*/ 114 w 154"/>
                  <a:gd name="T35" fmla="*/ 164 h 175"/>
                  <a:gd name="T36" fmla="*/ 131 w 154"/>
                  <a:gd name="T37" fmla="*/ 149 h 175"/>
                  <a:gd name="T38" fmla="*/ 144 w 154"/>
                  <a:gd name="T39" fmla="*/ 127 h 175"/>
                  <a:gd name="T40" fmla="*/ 152 w 154"/>
                  <a:gd name="T41" fmla="*/ 102 h 175"/>
                  <a:gd name="T42" fmla="*/ 145 w 154"/>
                  <a:gd name="T43" fmla="*/ 84 h 175"/>
                  <a:gd name="T44" fmla="*/ 142 w 154"/>
                  <a:gd name="T45" fmla="*/ 108 h 175"/>
                  <a:gd name="T46" fmla="*/ 133 w 154"/>
                  <a:gd name="T47" fmla="*/ 129 h 175"/>
                  <a:gd name="T48" fmla="*/ 120 w 154"/>
                  <a:gd name="T49" fmla="*/ 146 h 175"/>
                  <a:gd name="T50" fmla="*/ 103 w 154"/>
                  <a:gd name="T51" fmla="*/ 158 h 175"/>
                  <a:gd name="T52" fmla="*/ 84 w 154"/>
                  <a:gd name="T53" fmla="*/ 164 h 175"/>
                  <a:gd name="T54" fmla="*/ 64 w 154"/>
                  <a:gd name="T55" fmla="*/ 163 h 175"/>
                  <a:gd name="T56" fmla="*/ 44 w 154"/>
                  <a:gd name="T57" fmla="*/ 155 h 175"/>
                  <a:gd name="T58" fmla="*/ 28 w 154"/>
                  <a:gd name="T59" fmla="*/ 141 h 175"/>
                  <a:gd name="T60" fmla="*/ 17 w 154"/>
                  <a:gd name="T61" fmla="*/ 122 h 175"/>
                  <a:gd name="T62" fmla="*/ 10 w 154"/>
                  <a:gd name="T63" fmla="*/ 101 h 175"/>
                  <a:gd name="T64" fmla="*/ 9 w 154"/>
                  <a:gd name="T65" fmla="*/ 75 h 175"/>
                  <a:gd name="T66" fmla="*/ 14 w 154"/>
                  <a:gd name="T67" fmla="*/ 53 h 175"/>
                  <a:gd name="T68" fmla="*/ 24 w 154"/>
                  <a:gd name="T69" fmla="*/ 32 h 175"/>
                  <a:gd name="T70" fmla="*/ 38 w 154"/>
                  <a:gd name="T71" fmla="*/ 17 h 175"/>
                  <a:gd name="T72" fmla="*/ 57 w 154"/>
                  <a:gd name="T73" fmla="*/ 7 h 175"/>
                  <a:gd name="T74" fmla="*/ 77 w 154"/>
                  <a:gd name="T75" fmla="*/ 2 h 175"/>
                  <a:gd name="T76" fmla="*/ 97 w 154"/>
                  <a:gd name="T77" fmla="*/ 7 h 175"/>
                  <a:gd name="T78" fmla="*/ 115 w 154"/>
                  <a:gd name="T79" fmla="*/ 17 h 175"/>
                  <a:gd name="T80" fmla="*/ 129 w 154"/>
                  <a:gd name="T81" fmla="*/ 32 h 175"/>
                  <a:gd name="T82" fmla="*/ 139 w 154"/>
                  <a:gd name="T83" fmla="*/ 53 h 175"/>
                  <a:gd name="T84" fmla="*/ 144 w 154"/>
                  <a:gd name="T85" fmla="*/ 75 h 17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54" h="175">
                    <a:moveTo>
                      <a:pt x="154" y="84"/>
                    </a:moveTo>
                    <a:lnTo>
                      <a:pt x="153" y="75"/>
                    </a:lnTo>
                    <a:lnTo>
                      <a:pt x="152" y="67"/>
                    </a:lnTo>
                    <a:lnTo>
                      <a:pt x="151" y="59"/>
                    </a:lnTo>
                    <a:lnTo>
                      <a:pt x="148" y="50"/>
                    </a:lnTo>
                    <a:lnTo>
                      <a:pt x="146" y="43"/>
                    </a:lnTo>
                    <a:lnTo>
                      <a:pt x="142" y="36"/>
                    </a:lnTo>
                    <a:lnTo>
                      <a:pt x="138" y="29"/>
                    </a:lnTo>
                    <a:lnTo>
                      <a:pt x="134" y="23"/>
                    </a:lnTo>
                    <a:lnTo>
                      <a:pt x="134" y="23"/>
                    </a:lnTo>
                    <a:lnTo>
                      <a:pt x="133" y="21"/>
                    </a:lnTo>
                    <a:lnTo>
                      <a:pt x="133" y="21"/>
                    </a:lnTo>
                    <a:lnTo>
                      <a:pt x="132" y="21"/>
                    </a:lnTo>
                    <a:lnTo>
                      <a:pt x="131" y="20"/>
                    </a:lnTo>
                    <a:lnTo>
                      <a:pt x="131" y="20"/>
                    </a:lnTo>
                    <a:lnTo>
                      <a:pt x="130" y="20"/>
                    </a:lnTo>
                    <a:lnTo>
                      <a:pt x="130" y="19"/>
                    </a:lnTo>
                    <a:lnTo>
                      <a:pt x="119" y="13"/>
                    </a:lnTo>
                    <a:lnTo>
                      <a:pt x="108" y="8"/>
                    </a:lnTo>
                    <a:lnTo>
                      <a:pt x="97" y="4"/>
                    </a:lnTo>
                    <a:lnTo>
                      <a:pt x="86" y="1"/>
                    </a:lnTo>
                    <a:lnTo>
                      <a:pt x="75" y="0"/>
                    </a:lnTo>
                    <a:lnTo>
                      <a:pt x="64" y="0"/>
                    </a:lnTo>
                    <a:lnTo>
                      <a:pt x="52" y="1"/>
                    </a:lnTo>
                    <a:lnTo>
                      <a:pt x="40" y="2"/>
                    </a:lnTo>
                    <a:lnTo>
                      <a:pt x="32" y="9"/>
                    </a:lnTo>
                    <a:lnTo>
                      <a:pt x="24" y="17"/>
                    </a:lnTo>
                    <a:lnTo>
                      <a:pt x="17" y="26"/>
                    </a:lnTo>
                    <a:lnTo>
                      <a:pt x="11" y="36"/>
                    </a:lnTo>
                    <a:lnTo>
                      <a:pt x="6" y="47"/>
                    </a:lnTo>
                    <a:lnTo>
                      <a:pt x="3" y="59"/>
                    </a:lnTo>
                    <a:lnTo>
                      <a:pt x="0" y="71"/>
                    </a:lnTo>
                    <a:lnTo>
                      <a:pt x="0" y="84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1"/>
                    </a:lnTo>
                    <a:lnTo>
                      <a:pt x="6" y="120"/>
                    </a:lnTo>
                    <a:lnTo>
                      <a:pt x="9" y="127"/>
                    </a:lnTo>
                    <a:lnTo>
                      <a:pt x="13" y="135"/>
                    </a:lnTo>
                    <a:lnTo>
                      <a:pt x="17" y="143"/>
                    </a:lnTo>
                    <a:lnTo>
                      <a:pt x="22" y="149"/>
                    </a:lnTo>
                    <a:lnTo>
                      <a:pt x="27" y="155"/>
                    </a:lnTo>
                    <a:lnTo>
                      <a:pt x="33" y="159"/>
                    </a:lnTo>
                    <a:lnTo>
                      <a:pt x="40" y="164"/>
                    </a:lnTo>
                    <a:lnTo>
                      <a:pt x="46" y="168"/>
                    </a:lnTo>
                    <a:lnTo>
                      <a:pt x="54" y="171"/>
                    </a:lnTo>
                    <a:lnTo>
                      <a:pt x="62" y="174"/>
                    </a:lnTo>
                    <a:lnTo>
                      <a:pt x="69" y="175"/>
                    </a:lnTo>
                    <a:lnTo>
                      <a:pt x="77" y="175"/>
                    </a:lnTo>
                    <a:lnTo>
                      <a:pt x="85" y="175"/>
                    </a:lnTo>
                    <a:lnTo>
                      <a:pt x="93" y="174"/>
                    </a:lnTo>
                    <a:lnTo>
                      <a:pt x="100" y="171"/>
                    </a:lnTo>
                    <a:lnTo>
                      <a:pt x="107" y="168"/>
                    </a:lnTo>
                    <a:lnTo>
                      <a:pt x="114" y="164"/>
                    </a:lnTo>
                    <a:lnTo>
                      <a:pt x="120" y="159"/>
                    </a:lnTo>
                    <a:lnTo>
                      <a:pt x="126" y="155"/>
                    </a:lnTo>
                    <a:lnTo>
                      <a:pt x="131" y="149"/>
                    </a:lnTo>
                    <a:lnTo>
                      <a:pt x="136" y="143"/>
                    </a:lnTo>
                    <a:lnTo>
                      <a:pt x="140" y="135"/>
                    </a:lnTo>
                    <a:lnTo>
                      <a:pt x="144" y="127"/>
                    </a:lnTo>
                    <a:lnTo>
                      <a:pt x="148" y="120"/>
                    </a:lnTo>
                    <a:lnTo>
                      <a:pt x="150" y="111"/>
                    </a:lnTo>
                    <a:lnTo>
                      <a:pt x="152" y="102"/>
                    </a:lnTo>
                    <a:lnTo>
                      <a:pt x="153" y="93"/>
                    </a:lnTo>
                    <a:lnTo>
                      <a:pt x="154" y="84"/>
                    </a:lnTo>
                    <a:close/>
                    <a:moveTo>
                      <a:pt x="145" y="84"/>
                    </a:moveTo>
                    <a:lnTo>
                      <a:pt x="144" y="92"/>
                    </a:lnTo>
                    <a:lnTo>
                      <a:pt x="143" y="101"/>
                    </a:lnTo>
                    <a:lnTo>
                      <a:pt x="142" y="108"/>
                    </a:lnTo>
                    <a:lnTo>
                      <a:pt x="139" y="115"/>
                    </a:lnTo>
                    <a:lnTo>
                      <a:pt x="136" y="122"/>
                    </a:lnTo>
                    <a:lnTo>
                      <a:pt x="133" y="129"/>
                    </a:lnTo>
                    <a:lnTo>
                      <a:pt x="129" y="135"/>
                    </a:lnTo>
                    <a:lnTo>
                      <a:pt x="125" y="141"/>
                    </a:lnTo>
                    <a:lnTo>
                      <a:pt x="120" y="146"/>
                    </a:lnTo>
                    <a:lnTo>
                      <a:pt x="115" y="151"/>
                    </a:lnTo>
                    <a:lnTo>
                      <a:pt x="109" y="155"/>
                    </a:lnTo>
                    <a:lnTo>
                      <a:pt x="103" y="158"/>
                    </a:lnTo>
                    <a:lnTo>
                      <a:pt x="97" y="161"/>
                    </a:lnTo>
                    <a:lnTo>
                      <a:pt x="91" y="163"/>
                    </a:lnTo>
                    <a:lnTo>
                      <a:pt x="84" y="164"/>
                    </a:lnTo>
                    <a:lnTo>
                      <a:pt x="77" y="164"/>
                    </a:lnTo>
                    <a:lnTo>
                      <a:pt x="70" y="164"/>
                    </a:lnTo>
                    <a:lnTo>
                      <a:pt x="64" y="163"/>
                    </a:lnTo>
                    <a:lnTo>
                      <a:pt x="57" y="161"/>
                    </a:lnTo>
                    <a:lnTo>
                      <a:pt x="51" y="158"/>
                    </a:lnTo>
                    <a:lnTo>
                      <a:pt x="44" y="155"/>
                    </a:lnTo>
                    <a:lnTo>
                      <a:pt x="38" y="151"/>
                    </a:lnTo>
                    <a:lnTo>
                      <a:pt x="33" y="146"/>
                    </a:lnTo>
                    <a:lnTo>
                      <a:pt x="28" y="141"/>
                    </a:lnTo>
                    <a:lnTo>
                      <a:pt x="24" y="135"/>
                    </a:lnTo>
                    <a:lnTo>
                      <a:pt x="20" y="129"/>
                    </a:lnTo>
                    <a:lnTo>
                      <a:pt x="17" y="122"/>
                    </a:lnTo>
                    <a:lnTo>
                      <a:pt x="14" y="115"/>
                    </a:lnTo>
                    <a:lnTo>
                      <a:pt x="12" y="108"/>
                    </a:lnTo>
                    <a:lnTo>
                      <a:pt x="10" y="101"/>
                    </a:lnTo>
                    <a:lnTo>
                      <a:pt x="9" y="92"/>
                    </a:lnTo>
                    <a:lnTo>
                      <a:pt x="9" y="84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2" y="60"/>
                    </a:lnTo>
                    <a:lnTo>
                      <a:pt x="14" y="53"/>
                    </a:lnTo>
                    <a:lnTo>
                      <a:pt x="17" y="45"/>
                    </a:lnTo>
                    <a:lnTo>
                      <a:pt x="20" y="38"/>
                    </a:lnTo>
                    <a:lnTo>
                      <a:pt x="24" y="32"/>
                    </a:lnTo>
                    <a:lnTo>
                      <a:pt x="28" y="26"/>
                    </a:lnTo>
                    <a:lnTo>
                      <a:pt x="33" y="21"/>
                    </a:lnTo>
                    <a:lnTo>
                      <a:pt x="38" y="17"/>
                    </a:lnTo>
                    <a:lnTo>
                      <a:pt x="44" y="13"/>
                    </a:lnTo>
                    <a:lnTo>
                      <a:pt x="51" y="9"/>
                    </a:lnTo>
                    <a:lnTo>
                      <a:pt x="57" y="7"/>
                    </a:lnTo>
                    <a:lnTo>
                      <a:pt x="64" y="5"/>
                    </a:lnTo>
                    <a:lnTo>
                      <a:pt x="70" y="4"/>
                    </a:lnTo>
                    <a:lnTo>
                      <a:pt x="77" y="2"/>
                    </a:lnTo>
                    <a:lnTo>
                      <a:pt x="84" y="4"/>
                    </a:lnTo>
                    <a:lnTo>
                      <a:pt x="91" y="5"/>
                    </a:lnTo>
                    <a:lnTo>
                      <a:pt x="97" y="7"/>
                    </a:lnTo>
                    <a:lnTo>
                      <a:pt x="103" y="9"/>
                    </a:lnTo>
                    <a:lnTo>
                      <a:pt x="109" y="13"/>
                    </a:lnTo>
                    <a:lnTo>
                      <a:pt x="115" y="17"/>
                    </a:lnTo>
                    <a:lnTo>
                      <a:pt x="120" y="21"/>
                    </a:lnTo>
                    <a:lnTo>
                      <a:pt x="125" y="26"/>
                    </a:lnTo>
                    <a:lnTo>
                      <a:pt x="129" y="32"/>
                    </a:lnTo>
                    <a:lnTo>
                      <a:pt x="133" y="38"/>
                    </a:lnTo>
                    <a:lnTo>
                      <a:pt x="136" y="45"/>
                    </a:lnTo>
                    <a:lnTo>
                      <a:pt x="139" y="53"/>
                    </a:lnTo>
                    <a:lnTo>
                      <a:pt x="142" y="60"/>
                    </a:lnTo>
                    <a:lnTo>
                      <a:pt x="143" y="67"/>
                    </a:lnTo>
                    <a:lnTo>
                      <a:pt x="144" y="75"/>
                    </a:lnTo>
                    <a:lnTo>
                      <a:pt x="145" y="84"/>
                    </a:lnTo>
                    <a:close/>
                  </a:path>
                </a:pathLst>
              </a:custGeom>
              <a:solidFill>
                <a:srgbClr val="F8D4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" name="Freeform 32">
                <a:extLst>
                  <a:ext uri="{FF2B5EF4-FFF2-40B4-BE49-F238E27FC236}">
                    <a16:creationId xmlns:a16="http://schemas.microsoft.com/office/drawing/2014/main" id="{715396E6-4BAB-3A51-8408-C118634DF47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47" y="2645"/>
                <a:ext cx="29" cy="29"/>
              </a:xfrm>
              <a:custGeom>
                <a:gdLst>
                  <a:gd name="T0" fmla="*/ 143 w 145"/>
                  <a:gd name="T1" fmla="*/ 62 h 170"/>
                  <a:gd name="T2" fmla="*/ 131 w 145"/>
                  <a:gd name="T3" fmla="*/ 33 h 170"/>
                  <a:gd name="T4" fmla="*/ 113 w 145"/>
                  <a:gd name="T5" fmla="*/ 12 h 170"/>
                  <a:gd name="T6" fmla="*/ 92 w 145"/>
                  <a:gd name="T7" fmla="*/ 4 h 170"/>
                  <a:gd name="T8" fmla="*/ 71 w 145"/>
                  <a:gd name="T9" fmla="*/ 0 h 170"/>
                  <a:gd name="T10" fmla="*/ 51 w 145"/>
                  <a:gd name="T11" fmla="*/ 1 h 170"/>
                  <a:gd name="T12" fmla="*/ 34 w 145"/>
                  <a:gd name="T13" fmla="*/ 11 h 170"/>
                  <a:gd name="T14" fmla="*/ 12 w 145"/>
                  <a:gd name="T15" fmla="*/ 36 h 170"/>
                  <a:gd name="T16" fmla="*/ 4 w 145"/>
                  <a:gd name="T17" fmla="*/ 55 h 170"/>
                  <a:gd name="T18" fmla="*/ 0 w 145"/>
                  <a:gd name="T19" fmla="*/ 77 h 170"/>
                  <a:gd name="T20" fmla="*/ 2 w 145"/>
                  <a:gd name="T21" fmla="*/ 101 h 170"/>
                  <a:gd name="T22" fmla="*/ 9 w 145"/>
                  <a:gd name="T23" fmla="*/ 125 h 170"/>
                  <a:gd name="T24" fmla="*/ 21 w 145"/>
                  <a:gd name="T25" fmla="*/ 145 h 170"/>
                  <a:gd name="T26" fmla="*/ 38 w 145"/>
                  <a:gd name="T27" fmla="*/ 159 h 170"/>
                  <a:gd name="T28" fmla="*/ 59 w 145"/>
                  <a:gd name="T29" fmla="*/ 169 h 170"/>
                  <a:gd name="T30" fmla="*/ 80 w 145"/>
                  <a:gd name="T31" fmla="*/ 170 h 170"/>
                  <a:gd name="T32" fmla="*/ 101 w 145"/>
                  <a:gd name="T33" fmla="*/ 163 h 170"/>
                  <a:gd name="T34" fmla="*/ 119 w 145"/>
                  <a:gd name="T35" fmla="*/ 151 h 170"/>
                  <a:gd name="T36" fmla="*/ 133 w 145"/>
                  <a:gd name="T37" fmla="*/ 132 h 170"/>
                  <a:gd name="T38" fmla="*/ 142 w 145"/>
                  <a:gd name="T39" fmla="*/ 109 h 170"/>
                  <a:gd name="T40" fmla="*/ 145 w 145"/>
                  <a:gd name="T41" fmla="*/ 84 h 170"/>
                  <a:gd name="T42" fmla="*/ 135 w 145"/>
                  <a:gd name="T43" fmla="*/ 99 h 170"/>
                  <a:gd name="T44" fmla="*/ 128 w 145"/>
                  <a:gd name="T45" fmla="*/ 120 h 170"/>
                  <a:gd name="T46" fmla="*/ 118 w 145"/>
                  <a:gd name="T47" fmla="*/ 138 h 170"/>
                  <a:gd name="T48" fmla="*/ 103 w 145"/>
                  <a:gd name="T49" fmla="*/ 150 h 170"/>
                  <a:gd name="T50" fmla="*/ 86 w 145"/>
                  <a:gd name="T51" fmla="*/ 158 h 170"/>
                  <a:gd name="T52" fmla="*/ 67 w 145"/>
                  <a:gd name="T53" fmla="*/ 159 h 170"/>
                  <a:gd name="T54" fmla="*/ 49 w 145"/>
                  <a:gd name="T55" fmla="*/ 153 h 170"/>
                  <a:gd name="T56" fmla="*/ 32 w 145"/>
                  <a:gd name="T57" fmla="*/ 143 h 170"/>
                  <a:gd name="T58" fmla="*/ 20 w 145"/>
                  <a:gd name="T59" fmla="*/ 126 h 170"/>
                  <a:gd name="T60" fmla="*/ 12 w 145"/>
                  <a:gd name="T61" fmla="*/ 107 h 170"/>
                  <a:gd name="T62" fmla="*/ 9 w 145"/>
                  <a:gd name="T63" fmla="*/ 84 h 170"/>
                  <a:gd name="T64" fmla="*/ 12 w 145"/>
                  <a:gd name="T65" fmla="*/ 61 h 170"/>
                  <a:gd name="T66" fmla="*/ 20 w 145"/>
                  <a:gd name="T67" fmla="*/ 42 h 170"/>
                  <a:gd name="T68" fmla="*/ 32 w 145"/>
                  <a:gd name="T69" fmla="*/ 25 h 170"/>
                  <a:gd name="T70" fmla="*/ 49 w 145"/>
                  <a:gd name="T71" fmla="*/ 14 h 170"/>
                  <a:gd name="T72" fmla="*/ 67 w 145"/>
                  <a:gd name="T73" fmla="*/ 8 h 170"/>
                  <a:gd name="T74" fmla="*/ 86 w 145"/>
                  <a:gd name="T75" fmla="*/ 9 h 170"/>
                  <a:gd name="T76" fmla="*/ 103 w 145"/>
                  <a:gd name="T77" fmla="*/ 18 h 170"/>
                  <a:gd name="T78" fmla="*/ 118 w 145"/>
                  <a:gd name="T79" fmla="*/ 30 h 170"/>
                  <a:gd name="T80" fmla="*/ 128 w 145"/>
                  <a:gd name="T81" fmla="*/ 48 h 170"/>
                  <a:gd name="T82" fmla="*/ 135 w 145"/>
                  <a:gd name="T83" fmla="*/ 68 h 17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45" h="170">
                    <a:moveTo>
                      <a:pt x="145" y="84"/>
                    </a:moveTo>
                    <a:lnTo>
                      <a:pt x="144" y="73"/>
                    </a:lnTo>
                    <a:lnTo>
                      <a:pt x="143" y="62"/>
                    </a:lnTo>
                    <a:lnTo>
                      <a:pt x="140" y="51"/>
                    </a:lnTo>
                    <a:lnTo>
                      <a:pt x="136" y="42"/>
                    </a:lnTo>
                    <a:lnTo>
                      <a:pt x="131" y="33"/>
                    </a:lnTo>
                    <a:lnTo>
                      <a:pt x="126" y="25"/>
                    </a:lnTo>
                    <a:lnTo>
                      <a:pt x="120" y="18"/>
                    </a:lnTo>
                    <a:lnTo>
                      <a:pt x="113" y="12"/>
                    </a:lnTo>
                    <a:lnTo>
                      <a:pt x="106" y="8"/>
                    </a:lnTo>
                    <a:lnTo>
                      <a:pt x="99" y="6"/>
                    </a:lnTo>
                    <a:lnTo>
                      <a:pt x="92" y="4"/>
                    </a:lnTo>
                    <a:lnTo>
                      <a:pt x="85" y="2"/>
                    </a:lnTo>
                    <a:lnTo>
                      <a:pt x="78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7" y="0"/>
                    </a:lnTo>
                    <a:lnTo>
                      <a:pt x="51" y="1"/>
                    </a:lnTo>
                    <a:lnTo>
                      <a:pt x="45" y="5"/>
                    </a:lnTo>
                    <a:lnTo>
                      <a:pt x="39" y="7"/>
                    </a:lnTo>
                    <a:lnTo>
                      <a:pt x="34" y="11"/>
                    </a:lnTo>
                    <a:lnTo>
                      <a:pt x="24" y="19"/>
                    </a:lnTo>
                    <a:lnTo>
                      <a:pt x="16" y="30"/>
                    </a:lnTo>
                    <a:lnTo>
                      <a:pt x="12" y="36"/>
                    </a:lnTo>
                    <a:lnTo>
                      <a:pt x="9" y="42"/>
                    </a:lnTo>
                    <a:lnTo>
                      <a:pt x="7" y="48"/>
                    </a:lnTo>
                    <a:lnTo>
                      <a:pt x="4" y="55"/>
                    </a:lnTo>
                    <a:lnTo>
                      <a:pt x="3" y="61"/>
                    </a:lnTo>
                    <a:lnTo>
                      <a:pt x="1" y="68"/>
                    </a:lnTo>
                    <a:lnTo>
                      <a:pt x="0" y="77"/>
                    </a:lnTo>
                    <a:lnTo>
                      <a:pt x="0" y="84"/>
                    </a:lnTo>
                    <a:lnTo>
                      <a:pt x="1" y="92"/>
                    </a:lnTo>
                    <a:lnTo>
                      <a:pt x="2" y="101"/>
                    </a:lnTo>
                    <a:lnTo>
                      <a:pt x="3" y="109"/>
                    </a:lnTo>
                    <a:lnTo>
                      <a:pt x="6" y="117"/>
                    </a:lnTo>
                    <a:lnTo>
                      <a:pt x="9" y="125"/>
                    </a:lnTo>
                    <a:lnTo>
                      <a:pt x="12" y="132"/>
                    </a:lnTo>
                    <a:lnTo>
                      <a:pt x="17" y="139"/>
                    </a:lnTo>
                    <a:lnTo>
                      <a:pt x="21" y="145"/>
                    </a:lnTo>
                    <a:lnTo>
                      <a:pt x="26" y="151"/>
                    </a:lnTo>
                    <a:lnTo>
                      <a:pt x="32" y="156"/>
                    </a:lnTo>
                    <a:lnTo>
                      <a:pt x="38" y="159"/>
                    </a:lnTo>
                    <a:lnTo>
                      <a:pt x="45" y="163"/>
                    </a:lnTo>
                    <a:lnTo>
                      <a:pt x="52" y="166"/>
                    </a:lnTo>
                    <a:lnTo>
                      <a:pt x="59" y="169"/>
                    </a:lnTo>
                    <a:lnTo>
                      <a:pt x="66" y="170"/>
                    </a:lnTo>
                    <a:lnTo>
                      <a:pt x="73" y="170"/>
                    </a:lnTo>
                    <a:lnTo>
                      <a:pt x="80" y="170"/>
                    </a:lnTo>
                    <a:lnTo>
                      <a:pt x="88" y="169"/>
                    </a:lnTo>
                    <a:lnTo>
                      <a:pt x="94" y="166"/>
                    </a:lnTo>
                    <a:lnTo>
                      <a:pt x="101" y="163"/>
                    </a:lnTo>
                    <a:lnTo>
                      <a:pt x="107" y="159"/>
                    </a:lnTo>
                    <a:lnTo>
                      <a:pt x="113" y="156"/>
                    </a:lnTo>
                    <a:lnTo>
                      <a:pt x="119" y="151"/>
                    </a:lnTo>
                    <a:lnTo>
                      <a:pt x="124" y="145"/>
                    </a:lnTo>
                    <a:lnTo>
                      <a:pt x="129" y="139"/>
                    </a:lnTo>
                    <a:lnTo>
                      <a:pt x="133" y="132"/>
                    </a:lnTo>
                    <a:lnTo>
                      <a:pt x="136" y="125"/>
                    </a:lnTo>
                    <a:lnTo>
                      <a:pt x="139" y="117"/>
                    </a:lnTo>
                    <a:lnTo>
                      <a:pt x="142" y="109"/>
                    </a:lnTo>
                    <a:lnTo>
                      <a:pt x="144" y="101"/>
                    </a:lnTo>
                    <a:lnTo>
                      <a:pt x="145" y="92"/>
                    </a:lnTo>
                    <a:lnTo>
                      <a:pt x="145" y="84"/>
                    </a:lnTo>
                    <a:close/>
                    <a:moveTo>
                      <a:pt x="136" y="84"/>
                    </a:moveTo>
                    <a:lnTo>
                      <a:pt x="136" y="91"/>
                    </a:lnTo>
                    <a:lnTo>
                      <a:pt x="135" y="99"/>
                    </a:lnTo>
                    <a:lnTo>
                      <a:pt x="133" y="107"/>
                    </a:lnTo>
                    <a:lnTo>
                      <a:pt x="131" y="113"/>
                    </a:lnTo>
                    <a:lnTo>
                      <a:pt x="128" y="120"/>
                    </a:lnTo>
                    <a:lnTo>
                      <a:pt x="125" y="126"/>
                    </a:lnTo>
                    <a:lnTo>
                      <a:pt x="122" y="132"/>
                    </a:lnTo>
                    <a:lnTo>
                      <a:pt x="118" y="138"/>
                    </a:lnTo>
                    <a:lnTo>
                      <a:pt x="113" y="143"/>
                    </a:lnTo>
                    <a:lnTo>
                      <a:pt x="108" y="146"/>
                    </a:lnTo>
                    <a:lnTo>
                      <a:pt x="103" y="150"/>
                    </a:lnTo>
                    <a:lnTo>
                      <a:pt x="98" y="153"/>
                    </a:lnTo>
                    <a:lnTo>
                      <a:pt x="92" y="156"/>
                    </a:lnTo>
                    <a:lnTo>
                      <a:pt x="86" y="158"/>
                    </a:lnTo>
                    <a:lnTo>
                      <a:pt x="80" y="159"/>
                    </a:lnTo>
                    <a:lnTo>
                      <a:pt x="73" y="159"/>
                    </a:lnTo>
                    <a:lnTo>
                      <a:pt x="67" y="159"/>
                    </a:lnTo>
                    <a:lnTo>
                      <a:pt x="60" y="158"/>
                    </a:lnTo>
                    <a:lnTo>
                      <a:pt x="54" y="156"/>
                    </a:lnTo>
                    <a:lnTo>
                      <a:pt x="49" y="153"/>
                    </a:lnTo>
                    <a:lnTo>
                      <a:pt x="42" y="150"/>
                    </a:lnTo>
                    <a:lnTo>
                      <a:pt x="37" y="146"/>
                    </a:lnTo>
                    <a:lnTo>
                      <a:pt x="32" y="143"/>
                    </a:lnTo>
                    <a:lnTo>
                      <a:pt x="28" y="138"/>
                    </a:lnTo>
                    <a:lnTo>
                      <a:pt x="24" y="132"/>
                    </a:lnTo>
                    <a:lnTo>
                      <a:pt x="20" y="126"/>
                    </a:lnTo>
                    <a:lnTo>
                      <a:pt x="17" y="120"/>
                    </a:lnTo>
                    <a:lnTo>
                      <a:pt x="14" y="113"/>
                    </a:lnTo>
                    <a:lnTo>
                      <a:pt x="12" y="107"/>
                    </a:lnTo>
                    <a:lnTo>
                      <a:pt x="10" y="99"/>
                    </a:lnTo>
                    <a:lnTo>
                      <a:pt x="9" y="91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4" y="54"/>
                    </a:lnTo>
                    <a:lnTo>
                      <a:pt x="17" y="48"/>
                    </a:lnTo>
                    <a:lnTo>
                      <a:pt x="20" y="42"/>
                    </a:lnTo>
                    <a:lnTo>
                      <a:pt x="24" y="36"/>
                    </a:lnTo>
                    <a:lnTo>
                      <a:pt x="28" y="30"/>
                    </a:lnTo>
                    <a:lnTo>
                      <a:pt x="32" y="25"/>
                    </a:lnTo>
                    <a:lnTo>
                      <a:pt x="37" y="21"/>
                    </a:lnTo>
                    <a:lnTo>
                      <a:pt x="42" y="18"/>
                    </a:lnTo>
                    <a:lnTo>
                      <a:pt x="49" y="14"/>
                    </a:lnTo>
                    <a:lnTo>
                      <a:pt x="54" y="12"/>
                    </a:lnTo>
                    <a:lnTo>
                      <a:pt x="60" y="9"/>
                    </a:lnTo>
                    <a:lnTo>
                      <a:pt x="67" y="8"/>
                    </a:lnTo>
                    <a:lnTo>
                      <a:pt x="73" y="8"/>
                    </a:lnTo>
                    <a:lnTo>
                      <a:pt x="80" y="8"/>
                    </a:lnTo>
                    <a:lnTo>
                      <a:pt x="86" y="9"/>
                    </a:lnTo>
                    <a:lnTo>
                      <a:pt x="92" y="12"/>
                    </a:lnTo>
                    <a:lnTo>
                      <a:pt x="98" y="14"/>
                    </a:lnTo>
                    <a:lnTo>
                      <a:pt x="103" y="18"/>
                    </a:lnTo>
                    <a:lnTo>
                      <a:pt x="108" y="21"/>
                    </a:lnTo>
                    <a:lnTo>
                      <a:pt x="113" y="25"/>
                    </a:lnTo>
                    <a:lnTo>
                      <a:pt x="118" y="30"/>
                    </a:lnTo>
                    <a:lnTo>
                      <a:pt x="122" y="36"/>
                    </a:lnTo>
                    <a:lnTo>
                      <a:pt x="125" y="42"/>
                    </a:lnTo>
                    <a:lnTo>
                      <a:pt x="128" y="48"/>
                    </a:lnTo>
                    <a:lnTo>
                      <a:pt x="131" y="54"/>
                    </a:lnTo>
                    <a:lnTo>
                      <a:pt x="133" y="61"/>
                    </a:lnTo>
                    <a:lnTo>
                      <a:pt x="135" y="68"/>
                    </a:lnTo>
                    <a:lnTo>
                      <a:pt x="136" y="77"/>
                    </a:lnTo>
                    <a:lnTo>
                      <a:pt x="136" y="84"/>
                    </a:lnTo>
                    <a:close/>
                  </a:path>
                </a:pathLst>
              </a:custGeom>
              <a:solidFill>
                <a:srgbClr val="F8D7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" name="Freeform 33">
                <a:extLst>
                  <a:ext uri="{FF2B5EF4-FFF2-40B4-BE49-F238E27FC236}">
                    <a16:creationId xmlns:a16="http://schemas.microsoft.com/office/drawing/2014/main" id="{B217EE17-80DC-A412-C447-6E67CA67AC6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48" y="2646"/>
                <a:ext cx="27" cy="27"/>
              </a:xfrm>
              <a:custGeom>
                <a:gdLst>
                  <a:gd name="T0" fmla="*/ 134 w 136"/>
                  <a:gd name="T1" fmla="*/ 65 h 162"/>
                  <a:gd name="T2" fmla="*/ 127 w 136"/>
                  <a:gd name="T3" fmla="*/ 43 h 162"/>
                  <a:gd name="T4" fmla="*/ 116 w 136"/>
                  <a:gd name="T5" fmla="*/ 24 h 162"/>
                  <a:gd name="T6" fmla="*/ 100 w 136"/>
                  <a:gd name="T7" fmla="*/ 11 h 162"/>
                  <a:gd name="T8" fmla="*/ 82 w 136"/>
                  <a:gd name="T9" fmla="*/ 3 h 162"/>
                  <a:gd name="T10" fmla="*/ 61 w 136"/>
                  <a:gd name="T11" fmla="*/ 2 h 162"/>
                  <a:gd name="T12" fmla="*/ 42 w 136"/>
                  <a:gd name="T13" fmla="*/ 7 h 162"/>
                  <a:gd name="T14" fmla="*/ 24 w 136"/>
                  <a:gd name="T15" fmla="*/ 19 h 162"/>
                  <a:gd name="T16" fmla="*/ 11 w 136"/>
                  <a:gd name="T17" fmla="*/ 36 h 162"/>
                  <a:gd name="T18" fmla="*/ 3 w 136"/>
                  <a:gd name="T19" fmla="*/ 58 h 162"/>
                  <a:gd name="T20" fmla="*/ 0 w 136"/>
                  <a:gd name="T21" fmla="*/ 82 h 162"/>
                  <a:gd name="T22" fmla="*/ 3 w 136"/>
                  <a:gd name="T23" fmla="*/ 106 h 162"/>
                  <a:gd name="T24" fmla="*/ 11 w 136"/>
                  <a:gd name="T25" fmla="*/ 127 h 162"/>
                  <a:gd name="T26" fmla="*/ 24 w 136"/>
                  <a:gd name="T27" fmla="*/ 144 h 162"/>
                  <a:gd name="T28" fmla="*/ 42 w 136"/>
                  <a:gd name="T29" fmla="*/ 156 h 162"/>
                  <a:gd name="T30" fmla="*/ 61 w 136"/>
                  <a:gd name="T31" fmla="*/ 162 h 162"/>
                  <a:gd name="T32" fmla="*/ 82 w 136"/>
                  <a:gd name="T33" fmla="*/ 161 h 162"/>
                  <a:gd name="T34" fmla="*/ 100 w 136"/>
                  <a:gd name="T35" fmla="*/ 153 h 162"/>
                  <a:gd name="T36" fmla="*/ 116 w 136"/>
                  <a:gd name="T37" fmla="*/ 139 h 162"/>
                  <a:gd name="T38" fmla="*/ 127 w 136"/>
                  <a:gd name="T39" fmla="*/ 120 h 162"/>
                  <a:gd name="T40" fmla="*/ 134 w 136"/>
                  <a:gd name="T41" fmla="*/ 99 h 162"/>
                  <a:gd name="T42" fmla="*/ 127 w 136"/>
                  <a:gd name="T43" fmla="*/ 82 h 162"/>
                  <a:gd name="T44" fmla="*/ 124 w 136"/>
                  <a:gd name="T45" fmla="*/ 102 h 162"/>
                  <a:gd name="T46" fmla="*/ 117 w 136"/>
                  <a:gd name="T47" fmla="*/ 121 h 162"/>
                  <a:gd name="T48" fmla="*/ 105 w 136"/>
                  <a:gd name="T49" fmla="*/ 136 h 162"/>
                  <a:gd name="T50" fmla="*/ 91 w 136"/>
                  <a:gd name="T51" fmla="*/ 147 h 162"/>
                  <a:gd name="T52" fmla="*/ 74 w 136"/>
                  <a:gd name="T53" fmla="*/ 151 h 162"/>
                  <a:gd name="T54" fmla="*/ 56 w 136"/>
                  <a:gd name="T55" fmla="*/ 150 h 162"/>
                  <a:gd name="T56" fmla="*/ 40 w 136"/>
                  <a:gd name="T57" fmla="*/ 143 h 162"/>
                  <a:gd name="T58" fmla="*/ 26 w 136"/>
                  <a:gd name="T59" fmla="*/ 131 h 162"/>
                  <a:gd name="T60" fmla="*/ 16 w 136"/>
                  <a:gd name="T61" fmla="*/ 115 h 162"/>
                  <a:gd name="T62" fmla="*/ 10 w 136"/>
                  <a:gd name="T63" fmla="*/ 96 h 162"/>
                  <a:gd name="T64" fmla="*/ 9 w 136"/>
                  <a:gd name="T65" fmla="*/ 75 h 162"/>
                  <a:gd name="T66" fmla="*/ 13 w 136"/>
                  <a:gd name="T67" fmla="*/ 54 h 162"/>
                  <a:gd name="T68" fmla="*/ 22 w 136"/>
                  <a:gd name="T69" fmla="*/ 37 h 162"/>
                  <a:gd name="T70" fmla="*/ 34 w 136"/>
                  <a:gd name="T71" fmla="*/ 23 h 162"/>
                  <a:gd name="T72" fmla="*/ 51 w 136"/>
                  <a:gd name="T73" fmla="*/ 15 h 162"/>
                  <a:gd name="T74" fmla="*/ 68 w 136"/>
                  <a:gd name="T75" fmla="*/ 11 h 162"/>
                  <a:gd name="T76" fmla="*/ 85 w 136"/>
                  <a:gd name="T77" fmla="*/ 15 h 162"/>
                  <a:gd name="T78" fmla="*/ 101 w 136"/>
                  <a:gd name="T79" fmla="*/ 23 h 162"/>
                  <a:gd name="T80" fmla="*/ 113 w 136"/>
                  <a:gd name="T81" fmla="*/ 37 h 162"/>
                  <a:gd name="T82" fmla="*/ 122 w 136"/>
                  <a:gd name="T83" fmla="*/ 54 h 162"/>
                  <a:gd name="T84" fmla="*/ 126 w 136"/>
                  <a:gd name="T85" fmla="*/ 75 h 16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36" h="162">
                    <a:moveTo>
                      <a:pt x="136" y="82"/>
                    </a:moveTo>
                    <a:lnTo>
                      <a:pt x="135" y="73"/>
                    </a:lnTo>
                    <a:lnTo>
                      <a:pt x="134" y="65"/>
                    </a:lnTo>
                    <a:lnTo>
                      <a:pt x="133" y="58"/>
                    </a:lnTo>
                    <a:lnTo>
                      <a:pt x="130" y="51"/>
                    </a:lnTo>
                    <a:lnTo>
                      <a:pt x="127" y="43"/>
                    </a:lnTo>
                    <a:lnTo>
                      <a:pt x="124" y="36"/>
                    </a:lnTo>
                    <a:lnTo>
                      <a:pt x="120" y="30"/>
                    </a:lnTo>
                    <a:lnTo>
                      <a:pt x="116" y="24"/>
                    </a:lnTo>
                    <a:lnTo>
                      <a:pt x="111" y="19"/>
                    </a:lnTo>
                    <a:lnTo>
                      <a:pt x="106" y="15"/>
                    </a:lnTo>
                    <a:lnTo>
                      <a:pt x="100" y="11"/>
                    </a:lnTo>
                    <a:lnTo>
                      <a:pt x="94" y="7"/>
                    </a:lnTo>
                    <a:lnTo>
                      <a:pt x="88" y="5"/>
                    </a:lnTo>
                    <a:lnTo>
                      <a:pt x="82" y="3"/>
                    </a:lnTo>
                    <a:lnTo>
                      <a:pt x="75" y="2"/>
                    </a:lnTo>
                    <a:lnTo>
                      <a:pt x="68" y="0"/>
                    </a:lnTo>
                    <a:lnTo>
                      <a:pt x="61" y="2"/>
                    </a:lnTo>
                    <a:lnTo>
                      <a:pt x="55" y="3"/>
                    </a:lnTo>
                    <a:lnTo>
                      <a:pt x="48" y="5"/>
                    </a:lnTo>
                    <a:lnTo>
                      <a:pt x="42" y="7"/>
                    </a:lnTo>
                    <a:lnTo>
                      <a:pt x="35" y="11"/>
                    </a:lnTo>
                    <a:lnTo>
                      <a:pt x="29" y="15"/>
                    </a:lnTo>
                    <a:lnTo>
                      <a:pt x="24" y="19"/>
                    </a:lnTo>
                    <a:lnTo>
                      <a:pt x="19" y="24"/>
                    </a:lnTo>
                    <a:lnTo>
                      <a:pt x="15" y="30"/>
                    </a:lnTo>
                    <a:lnTo>
                      <a:pt x="11" y="36"/>
                    </a:lnTo>
                    <a:lnTo>
                      <a:pt x="8" y="43"/>
                    </a:lnTo>
                    <a:lnTo>
                      <a:pt x="5" y="51"/>
                    </a:lnTo>
                    <a:lnTo>
                      <a:pt x="3" y="58"/>
                    </a:lnTo>
                    <a:lnTo>
                      <a:pt x="1" y="65"/>
                    </a:lnTo>
                    <a:lnTo>
                      <a:pt x="0" y="73"/>
                    </a:lnTo>
                    <a:lnTo>
                      <a:pt x="0" y="82"/>
                    </a:lnTo>
                    <a:lnTo>
                      <a:pt x="0" y="90"/>
                    </a:lnTo>
                    <a:lnTo>
                      <a:pt x="1" y="99"/>
                    </a:lnTo>
                    <a:lnTo>
                      <a:pt x="3" y="106"/>
                    </a:lnTo>
                    <a:lnTo>
                      <a:pt x="5" y="113"/>
                    </a:lnTo>
                    <a:lnTo>
                      <a:pt x="8" y="120"/>
                    </a:lnTo>
                    <a:lnTo>
                      <a:pt x="11" y="127"/>
                    </a:lnTo>
                    <a:lnTo>
                      <a:pt x="15" y="133"/>
                    </a:lnTo>
                    <a:lnTo>
                      <a:pt x="19" y="139"/>
                    </a:lnTo>
                    <a:lnTo>
                      <a:pt x="24" y="144"/>
                    </a:lnTo>
                    <a:lnTo>
                      <a:pt x="29" y="149"/>
                    </a:lnTo>
                    <a:lnTo>
                      <a:pt x="35" y="153"/>
                    </a:lnTo>
                    <a:lnTo>
                      <a:pt x="42" y="156"/>
                    </a:lnTo>
                    <a:lnTo>
                      <a:pt x="48" y="159"/>
                    </a:lnTo>
                    <a:lnTo>
                      <a:pt x="55" y="161"/>
                    </a:lnTo>
                    <a:lnTo>
                      <a:pt x="61" y="162"/>
                    </a:lnTo>
                    <a:lnTo>
                      <a:pt x="68" y="162"/>
                    </a:lnTo>
                    <a:lnTo>
                      <a:pt x="75" y="162"/>
                    </a:lnTo>
                    <a:lnTo>
                      <a:pt x="82" y="161"/>
                    </a:lnTo>
                    <a:lnTo>
                      <a:pt x="88" y="159"/>
                    </a:lnTo>
                    <a:lnTo>
                      <a:pt x="94" y="156"/>
                    </a:lnTo>
                    <a:lnTo>
                      <a:pt x="100" y="153"/>
                    </a:lnTo>
                    <a:lnTo>
                      <a:pt x="106" y="149"/>
                    </a:lnTo>
                    <a:lnTo>
                      <a:pt x="111" y="144"/>
                    </a:lnTo>
                    <a:lnTo>
                      <a:pt x="116" y="139"/>
                    </a:lnTo>
                    <a:lnTo>
                      <a:pt x="120" y="133"/>
                    </a:lnTo>
                    <a:lnTo>
                      <a:pt x="124" y="127"/>
                    </a:lnTo>
                    <a:lnTo>
                      <a:pt x="127" y="120"/>
                    </a:lnTo>
                    <a:lnTo>
                      <a:pt x="130" y="113"/>
                    </a:lnTo>
                    <a:lnTo>
                      <a:pt x="133" y="106"/>
                    </a:lnTo>
                    <a:lnTo>
                      <a:pt x="134" y="99"/>
                    </a:lnTo>
                    <a:lnTo>
                      <a:pt x="135" y="90"/>
                    </a:lnTo>
                    <a:lnTo>
                      <a:pt x="136" y="82"/>
                    </a:lnTo>
                    <a:close/>
                    <a:moveTo>
                      <a:pt x="127" y="82"/>
                    </a:moveTo>
                    <a:lnTo>
                      <a:pt x="126" y="89"/>
                    </a:lnTo>
                    <a:lnTo>
                      <a:pt x="125" y="96"/>
                    </a:lnTo>
                    <a:lnTo>
                      <a:pt x="124" y="102"/>
                    </a:lnTo>
                    <a:lnTo>
                      <a:pt x="122" y="109"/>
                    </a:lnTo>
                    <a:lnTo>
                      <a:pt x="120" y="115"/>
                    </a:lnTo>
                    <a:lnTo>
                      <a:pt x="117" y="121"/>
                    </a:lnTo>
                    <a:lnTo>
                      <a:pt x="113" y="126"/>
                    </a:lnTo>
                    <a:lnTo>
                      <a:pt x="109" y="131"/>
                    </a:lnTo>
                    <a:lnTo>
                      <a:pt x="105" y="136"/>
                    </a:lnTo>
                    <a:lnTo>
                      <a:pt x="101" y="141"/>
                    </a:lnTo>
                    <a:lnTo>
                      <a:pt x="96" y="143"/>
                    </a:lnTo>
                    <a:lnTo>
                      <a:pt x="91" y="147"/>
                    </a:lnTo>
                    <a:lnTo>
                      <a:pt x="85" y="149"/>
                    </a:lnTo>
                    <a:lnTo>
                      <a:pt x="80" y="150"/>
                    </a:lnTo>
                    <a:lnTo>
                      <a:pt x="74" y="151"/>
                    </a:lnTo>
                    <a:lnTo>
                      <a:pt x="68" y="151"/>
                    </a:lnTo>
                    <a:lnTo>
                      <a:pt x="62" y="151"/>
                    </a:lnTo>
                    <a:lnTo>
                      <a:pt x="56" y="150"/>
                    </a:lnTo>
                    <a:lnTo>
                      <a:pt x="51" y="149"/>
                    </a:lnTo>
                    <a:lnTo>
                      <a:pt x="45" y="147"/>
                    </a:lnTo>
                    <a:lnTo>
                      <a:pt x="40" y="143"/>
                    </a:lnTo>
                    <a:lnTo>
                      <a:pt x="34" y="141"/>
                    </a:lnTo>
                    <a:lnTo>
                      <a:pt x="30" y="136"/>
                    </a:lnTo>
                    <a:lnTo>
                      <a:pt x="26" y="131"/>
                    </a:lnTo>
                    <a:lnTo>
                      <a:pt x="22" y="126"/>
                    </a:lnTo>
                    <a:lnTo>
                      <a:pt x="19" y="121"/>
                    </a:lnTo>
                    <a:lnTo>
                      <a:pt x="16" y="115"/>
                    </a:lnTo>
                    <a:lnTo>
                      <a:pt x="13" y="109"/>
                    </a:lnTo>
                    <a:lnTo>
                      <a:pt x="11" y="102"/>
                    </a:lnTo>
                    <a:lnTo>
                      <a:pt x="10" y="96"/>
                    </a:lnTo>
                    <a:lnTo>
                      <a:pt x="9" y="89"/>
                    </a:lnTo>
                    <a:lnTo>
                      <a:pt x="9" y="82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1" y="61"/>
                    </a:lnTo>
                    <a:lnTo>
                      <a:pt x="13" y="54"/>
                    </a:lnTo>
                    <a:lnTo>
                      <a:pt x="16" y="48"/>
                    </a:lnTo>
                    <a:lnTo>
                      <a:pt x="19" y="42"/>
                    </a:lnTo>
                    <a:lnTo>
                      <a:pt x="22" y="37"/>
                    </a:lnTo>
                    <a:lnTo>
                      <a:pt x="26" y="33"/>
                    </a:lnTo>
                    <a:lnTo>
                      <a:pt x="30" y="28"/>
                    </a:lnTo>
                    <a:lnTo>
                      <a:pt x="34" y="23"/>
                    </a:lnTo>
                    <a:lnTo>
                      <a:pt x="40" y="21"/>
                    </a:lnTo>
                    <a:lnTo>
                      <a:pt x="45" y="17"/>
                    </a:lnTo>
                    <a:lnTo>
                      <a:pt x="51" y="15"/>
                    </a:lnTo>
                    <a:lnTo>
                      <a:pt x="56" y="13"/>
                    </a:lnTo>
                    <a:lnTo>
                      <a:pt x="62" y="12"/>
                    </a:lnTo>
                    <a:lnTo>
                      <a:pt x="68" y="11"/>
                    </a:lnTo>
                    <a:lnTo>
                      <a:pt x="74" y="12"/>
                    </a:lnTo>
                    <a:lnTo>
                      <a:pt x="80" y="13"/>
                    </a:lnTo>
                    <a:lnTo>
                      <a:pt x="85" y="15"/>
                    </a:lnTo>
                    <a:lnTo>
                      <a:pt x="91" y="17"/>
                    </a:lnTo>
                    <a:lnTo>
                      <a:pt x="96" y="21"/>
                    </a:lnTo>
                    <a:lnTo>
                      <a:pt x="101" y="23"/>
                    </a:lnTo>
                    <a:lnTo>
                      <a:pt x="105" y="28"/>
                    </a:lnTo>
                    <a:lnTo>
                      <a:pt x="109" y="33"/>
                    </a:lnTo>
                    <a:lnTo>
                      <a:pt x="113" y="37"/>
                    </a:lnTo>
                    <a:lnTo>
                      <a:pt x="117" y="42"/>
                    </a:lnTo>
                    <a:lnTo>
                      <a:pt x="120" y="48"/>
                    </a:lnTo>
                    <a:lnTo>
                      <a:pt x="122" y="54"/>
                    </a:lnTo>
                    <a:lnTo>
                      <a:pt x="124" y="61"/>
                    </a:lnTo>
                    <a:lnTo>
                      <a:pt x="125" y="67"/>
                    </a:lnTo>
                    <a:lnTo>
                      <a:pt x="126" y="75"/>
                    </a:lnTo>
                    <a:lnTo>
                      <a:pt x="127" y="82"/>
                    </a:lnTo>
                    <a:close/>
                  </a:path>
                </a:pathLst>
              </a:custGeom>
              <a:solidFill>
                <a:srgbClr val="F9DA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" name="Freeform 34">
                <a:extLst>
                  <a:ext uri="{FF2B5EF4-FFF2-40B4-BE49-F238E27FC236}">
                    <a16:creationId xmlns:a16="http://schemas.microsoft.com/office/drawing/2014/main" id="{652D21A0-B0AB-F391-3CCD-0D023FF4155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49" y="2647"/>
                <a:ext cx="25" cy="25"/>
              </a:xfrm>
              <a:custGeom>
                <a:gdLst>
                  <a:gd name="T0" fmla="*/ 127 w 127"/>
                  <a:gd name="T1" fmla="*/ 69 h 151"/>
                  <a:gd name="T2" fmla="*/ 124 w 127"/>
                  <a:gd name="T3" fmla="*/ 53 h 151"/>
                  <a:gd name="T4" fmla="*/ 119 w 127"/>
                  <a:gd name="T5" fmla="*/ 40 h 151"/>
                  <a:gd name="T6" fmla="*/ 113 w 127"/>
                  <a:gd name="T7" fmla="*/ 28 h 151"/>
                  <a:gd name="T8" fmla="*/ 104 w 127"/>
                  <a:gd name="T9" fmla="*/ 17 h 151"/>
                  <a:gd name="T10" fmla="*/ 94 w 127"/>
                  <a:gd name="T11" fmla="*/ 10 h 151"/>
                  <a:gd name="T12" fmla="*/ 83 w 127"/>
                  <a:gd name="T13" fmla="*/ 4 h 151"/>
                  <a:gd name="T14" fmla="*/ 71 w 127"/>
                  <a:gd name="T15" fmla="*/ 0 h 151"/>
                  <a:gd name="T16" fmla="*/ 58 w 127"/>
                  <a:gd name="T17" fmla="*/ 0 h 151"/>
                  <a:gd name="T18" fmla="*/ 45 w 127"/>
                  <a:gd name="T19" fmla="*/ 4 h 151"/>
                  <a:gd name="T20" fmla="*/ 33 w 127"/>
                  <a:gd name="T21" fmla="*/ 10 h 151"/>
                  <a:gd name="T22" fmla="*/ 23 w 127"/>
                  <a:gd name="T23" fmla="*/ 17 h 151"/>
                  <a:gd name="T24" fmla="*/ 15 w 127"/>
                  <a:gd name="T25" fmla="*/ 28 h 151"/>
                  <a:gd name="T26" fmla="*/ 8 w 127"/>
                  <a:gd name="T27" fmla="*/ 40 h 151"/>
                  <a:gd name="T28" fmla="*/ 3 w 127"/>
                  <a:gd name="T29" fmla="*/ 53 h 151"/>
                  <a:gd name="T30" fmla="*/ 0 w 127"/>
                  <a:gd name="T31" fmla="*/ 69 h 151"/>
                  <a:gd name="T32" fmla="*/ 0 w 127"/>
                  <a:gd name="T33" fmla="*/ 83 h 151"/>
                  <a:gd name="T34" fmla="*/ 3 w 127"/>
                  <a:gd name="T35" fmla="*/ 99 h 151"/>
                  <a:gd name="T36" fmla="*/ 8 w 127"/>
                  <a:gd name="T37" fmla="*/ 112 h 151"/>
                  <a:gd name="T38" fmla="*/ 15 w 127"/>
                  <a:gd name="T39" fmla="*/ 124 h 151"/>
                  <a:gd name="T40" fmla="*/ 23 w 127"/>
                  <a:gd name="T41" fmla="*/ 135 h 151"/>
                  <a:gd name="T42" fmla="*/ 33 w 127"/>
                  <a:gd name="T43" fmla="*/ 142 h 151"/>
                  <a:gd name="T44" fmla="*/ 45 w 127"/>
                  <a:gd name="T45" fmla="*/ 148 h 151"/>
                  <a:gd name="T46" fmla="*/ 58 w 127"/>
                  <a:gd name="T47" fmla="*/ 151 h 151"/>
                  <a:gd name="T48" fmla="*/ 71 w 127"/>
                  <a:gd name="T49" fmla="*/ 151 h 151"/>
                  <a:gd name="T50" fmla="*/ 83 w 127"/>
                  <a:gd name="T51" fmla="*/ 148 h 151"/>
                  <a:gd name="T52" fmla="*/ 94 w 127"/>
                  <a:gd name="T53" fmla="*/ 142 h 151"/>
                  <a:gd name="T54" fmla="*/ 104 w 127"/>
                  <a:gd name="T55" fmla="*/ 135 h 151"/>
                  <a:gd name="T56" fmla="*/ 113 w 127"/>
                  <a:gd name="T57" fmla="*/ 124 h 151"/>
                  <a:gd name="T58" fmla="*/ 119 w 127"/>
                  <a:gd name="T59" fmla="*/ 112 h 151"/>
                  <a:gd name="T60" fmla="*/ 124 w 127"/>
                  <a:gd name="T61" fmla="*/ 99 h 151"/>
                  <a:gd name="T62" fmla="*/ 127 w 127"/>
                  <a:gd name="T63" fmla="*/ 83 h 151"/>
                  <a:gd name="T64" fmla="*/ 118 w 127"/>
                  <a:gd name="T65" fmla="*/ 76 h 151"/>
                  <a:gd name="T66" fmla="*/ 117 w 127"/>
                  <a:gd name="T67" fmla="*/ 89 h 151"/>
                  <a:gd name="T68" fmla="*/ 114 w 127"/>
                  <a:gd name="T69" fmla="*/ 101 h 151"/>
                  <a:gd name="T70" fmla="*/ 102 w 127"/>
                  <a:gd name="T71" fmla="*/ 121 h 151"/>
                  <a:gd name="T72" fmla="*/ 85 w 127"/>
                  <a:gd name="T73" fmla="*/ 136 h 151"/>
                  <a:gd name="T74" fmla="*/ 75 w 127"/>
                  <a:gd name="T75" fmla="*/ 139 h 151"/>
                  <a:gd name="T76" fmla="*/ 64 w 127"/>
                  <a:gd name="T77" fmla="*/ 141 h 151"/>
                  <a:gd name="T78" fmla="*/ 53 w 127"/>
                  <a:gd name="T79" fmla="*/ 139 h 151"/>
                  <a:gd name="T80" fmla="*/ 43 w 127"/>
                  <a:gd name="T81" fmla="*/ 136 h 151"/>
                  <a:gd name="T82" fmla="*/ 33 w 127"/>
                  <a:gd name="T83" fmla="*/ 130 h 151"/>
                  <a:gd name="T84" fmla="*/ 25 w 127"/>
                  <a:gd name="T85" fmla="*/ 121 h 151"/>
                  <a:gd name="T86" fmla="*/ 18 w 127"/>
                  <a:gd name="T87" fmla="*/ 112 h 151"/>
                  <a:gd name="T88" fmla="*/ 13 w 127"/>
                  <a:gd name="T89" fmla="*/ 101 h 151"/>
                  <a:gd name="T90" fmla="*/ 10 w 127"/>
                  <a:gd name="T91" fmla="*/ 89 h 151"/>
                  <a:gd name="T92" fmla="*/ 9 w 127"/>
                  <a:gd name="T93" fmla="*/ 76 h 151"/>
                  <a:gd name="T94" fmla="*/ 10 w 127"/>
                  <a:gd name="T95" fmla="*/ 63 h 151"/>
                  <a:gd name="T96" fmla="*/ 13 w 127"/>
                  <a:gd name="T97" fmla="*/ 51 h 151"/>
                  <a:gd name="T98" fmla="*/ 25 w 127"/>
                  <a:gd name="T99" fmla="*/ 30 h 151"/>
                  <a:gd name="T100" fmla="*/ 43 w 127"/>
                  <a:gd name="T101" fmla="*/ 16 h 151"/>
                  <a:gd name="T102" fmla="*/ 53 w 127"/>
                  <a:gd name="T103" fmla="*/ 12 h 151"/>
                  <a:gd name="T104" fmla="*/ 64 w 127"/>
                  <a:gd name="T105" fmla="*/ 11 h 151"/>
                  <a:gd name="T106" fmla="*/ 75 w 127"/>
                  <a:gd name="T107" fmla="*/ 12 h 151"/>
                  <a:gd name="T108" fmla="*/ 85 w 127"/>
                  <a:gd name="T109" fmla="*/ 16 h 151"/>
                  <a:gd name="T110" fmla="*/ 102 w 127"/>
                  <a:gd name="T111" fmla="*/ 30 h 151"/>
                  <a:gd name="T112" fmla="*/ 114 w 127"/>
                  <a:gd name="T113" fmla="*/ 51 h 151"/>
                  <a:gd name="T114" fmla="*/ 117 w 127"/>
                  <a:gd name="T115" fmla="*/ 63 h 151"/>
                  <a:gd name="T116" fmla="*/ 118 w 127"/>
                  <a:gd name="T117" fmla="*/ 76 h 15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27" h="151">
                    <a:moveTo>
                      <a:pt x="127" y="76"/>
                    </a:moveTo>
                    <a:lnTo>
                      <a:pt x="127" y="69"/>
                    </a:lnTo>
                    <a:lnTo>
                      <a:pt x="126" y="60"/>
                    </a:lnTo>
                    <a:lnTo>
                      <a:pt x="124" y="53"/>
                    </a:lnTo>
                    <a:lnTo>
                      <a:pt x="122" y="46"/>
                    </a:lnTo>
                    <a:lnTo>
                      <a:pt x="119" y="40"/>
                    </a:lnTo>
                    <a:lnTo>
                      <a:pt x="116" y="34"/>
                    </a:lnTo>
                    <a:lnTo>
                      <a:pt x="113" y="28"/>
                    </a:lnTo>
                    <a:lnTo>
                      <a:pt x="109" y="22"/>
                    </a:lnTo>
                    <a:lnTo>
                      <a:pt x="104" y="17"/>
                    </a:lnTo>
                    <a:lnTo>
                      <a:pt x="99" y="13"/>
                    </a:lnTo>
                    <a:lnTo>
                      <a:pt x="94" y="10"/>
                    </a:lnTo>
                    <a:lnTo>
                      <a:pt x="89" y="6"/>
                    </a:lnTo>
                    <a:lnTo>
                      <a:pt x="83" y="4"/>
                    </a:lnTo>
                    <a:lnTo>
                      <a:pt x="77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8" y="0"/>
                    </a:lnTo>
                    <a:lnTo>
                      <a:pt x="51" y="1"/>
                    </a:lnTo>
                    <a:lnTo>
                      <a:pt x="45" y="4"/>
                    </a:lnTo>
                    <a:lnTo>
                      <a:pt x="40" y="6"/>
                    </a:lnTo>
                    <a:lnTo>
                      <a:pt x="33" y="10"/>
                    </a:lnTo>
                    <a:lnTo>
                      <a:pt x="28" y="13"/>
                    </a:lnTo>
                    <a:lnTo>
                      <a:pt x="23" y="17"/>
                    </a:lnTo>
                    <a:lnTo>
                      <a:pt x="19" y="22"/>
                    </a:lnTo>
                    <a:lnTo>
                      <a:pt x="15" y="28"/>
                    </a:lnTo>
                    <a:lnTo>
                      <a:pt x="11" y="34"/>
                    </a:lnTo>
                    <a:lnTo>
                      <a:pt x="8" y="40"/>
                    </a:lnTo>
                    <a:lnTo>
                      <a:pt x="5" y="46"/>
                    </a:lnTo>
                    <a:lnTo>
                      <a:pt x="3" y="53"/>
                    </a:lnTo>
                    <a:lnTo>
                      <a:pt x="1" y="60"/>
                    </a:lnTo>
                    <a:lnTo>
                      <a:pt x="0" y="69"/>
                    </a:lnTo>
                    <a:lnTo>
                      <a:pt x="0" y="76"/>
                    </a:lnTo>
                    <a:lnTo>
                      <a:pt x="0" y="83"/>
                    </a:lnTo>
                    <a:lnTo>
                      <a:pt x="1" y="91"/>
                    </a:lnTo>
                    <a:lnTo>
                      <a:pt x="3" y="99"/>
                    </a:lnTo>
                    <a:lnTo>
                      <a:pt x="5" y="105"/>
                    </a:lnTo>
                    <a:lnTo>
                      <a:pt x="8" y="112"/>
                    </a:lnTo>
                    <a:lnTo>
                      <a:pt x="11" y="118"/>
                    </a:lnTo>
                    <a:lnTo>
                      <a:pt x="15" y="124"/>
                    </a:lnTo>
                    <a:lnTo>
                      <a:pt x="19" y="130"/>
                    </a:lnTo>
                    <a:lnTo>
                      <a:pt x="23" y="135"/>
                    </a:lnTo>
                    <a:lnTo>
                      <a:pt x="28" y="138"/>
                    </a:lnTo>
                    <a:lnTo>
                      <a:pt x="33" y="142"/>
                    </a:lnTo>
                    <a:lnTo>
                      <a:pt x="40" y="145"/>
                    </a:lnTo>
                    <a:lnTo>
                      <a:pt x="45" y="148"/>
                    </a:lnTo>
                    <a:lnTo>
                      <a:pt x="51" y="150"/>
                    </a:lnTo>
                    <a:lnTo>
                      <a:pt x="58" y="151"/>
                    </a:lnTo>
                    <a:lnTo>
                      <a:pt x="64" y="151"/>
                    </a:lnTo>
                    <a:lnTo>
                      <a:pt x="71" y="151"/>
                    </a:lnTo>
                    <a:lnTo>
                      <a:pt x="77" y="150"/>
                    </a:lnTo>
                    <a:lnTo>
                      <a:pt x="83" y="148"/>
                    </a:lnTo>
                    <a:lnTo>
                      <a:pt x="89" y="145"/>
                    </a:lnTo>
                    <a:lnTo>
                      <a:pt x="94" y="142"/>
                    </a:lnTo>
                    <a:lnTo>
                      <a:pt x="99" y="138"/>
                    </a:lnTo>
                    <a:lnTo>
                      <a:pt x="104" y="135"/>
                    </a:lnTo>
                    <a:lnTo>
                      <a:pt x="109" y="130"/>
                    </a:lnTo>
                    <a:lnTo>
                      <a:pt x="113" y="124"/>
                    </a:lnTo>
                    <a:lnTo>
                      <a:pt x="116" y="118"/>
                    </a:lnTo>
                    <a:lnTo>
                      <a:pt x="119" y="112"/>
                    </a:lnTo>
                    <a:lnTo>
                      <a:pt x="122" y="105"/>
                    </a:lnTo>
                    <a:lnTo>
                      <a:pt x="124" y="99"/>
                    </a:lnTo>
                    <a:lnTo>
                      <a:pt x="126" y="91"/>
                    </a:lnTo>
                    <a:lnTo>
                      <a:pt x="127" y="83"/>
                    </a:lnTo>
                    <a:lnTo>
                      <a:pt x="127" y="76"/>
                    </a:lnTo>
                    <a:close/>
                    <a:moveTo>
                      <a:pt x="118" y="76"/>
                    </a:moveTo>
                    <a:lnTo>
                      <a:pt x="118" y="82"/>
                    </a:lnTo>
                    <a:lnTo>
                      <a:pt x="117" y="89"/>
                    </a:lnTo>
                    <a:lnTo>
                      <a:pt x="116" y="95"/>
                    </a:lnTo>
                    <a:lnTo>
                      <a:pt x="114" y="101"/>
                    </a:lnTo>
                    <a:lnTo>
                      <a:pt x="109" y="112"/>
                    </a:lnTo>
                    <a:lnTo>
                      <a:pt x="102" y="121"/>
                    </a:lnTo>
                    <a:lnTo>
                      <a:pt x="94" y="130"/>
                    </a:lnTo>
                    <a:lnTo>
                      <a:pt x="85" y="136"/>
                    </a:lnTo>
                    <a:lnTo>
                      <a:pt x="80" y="138"/>
                    </a:lnTo>
                    <a:lnTo>
                      <a:pt x="75" y="139"/>
                    </a:lnTo>
                    <a:lnTo>
                      <a:pt x="70" y="141"/>
                    </a:lnTo>
                    <a:lnTo>
                      <a:pt x="64" y="141"/>
                    </a:lnTo>
                    <a:lnTo>
                      <a:pt x="59" y="141"/>
                    </a:lnTo>
                    <a:lnTo>
                      <a:pt x="53" y="139"/>
                    </a:lnTo>
                    <a:lnTo>
                      <a:pt x="48" y="138"/>
                    </a:lnTo>
                    <a:lnTo>
                      <a:pt x="43" y="136"/>
                    </a:lnTo>
                    <a:lnTo>
                      <a:pt x="38" y="132"/>
                    </a:lnTo>
                    <a:lnTo>
                      <a:pt x="33" y="130"/>
                    </a:lnTo>
                    <a:lnTo>
                      <a:pt x="29" y="126"/>
                    </a:lnTo>
                    <a:lnTo>
                      <a:pt x="25" y="121"/>
                    </a:lnTo>
                    <a:lnTo>
                      <a:pt x="21" y="117"/>
                    </a:lnTo>
                    <a:lnTo>
                      <a:pt x="18" y="112"/>
                    </a:lnTo>
                    <a:lnTo>
                      <a:pt x="16" y="107"/>
                    </a:lnTo>
                    <a:lnTo>
                      <a:pt x="13" y="101"/>
                    </a:lnTo>
                    <a:lnTo>
                      <a:pt x="12" y="95"/>
                    </a:lnTo>
                    <a:lnTo>
                      <a:pt x="10" y="89"/>
                    </a:lnTo>
                    <a:lnTo>
                      <a:pt x="9" y="82"/>
                    </a:lnTo>
                    <a:lnTo>
                      <a:pt x="9" y="76"/>
                    </a:lnTo>
                    <a:lnTo>
                      <a:pt x="9" y="69"/>
                    </a:lnTo>
                    <a:lnTo>
                      <a:pt x="10" y="63"/>
                    </a:lnTo>
                    <a:lnTo>
                      <a:pt x="12" y="57"/>
                    </a:lnTo>
                    <a:lnTo>
                      <a:pt x="13" y="51"/>
                    </a:lnTo>
                    <a:lnTo>
                      <a:pt x="18" y="40"/>
                    </a:lnTo>
                    <a:lnTo>
                      <a:pt x="25" y="30"/>
                    </a:lnTo>
                    <a:lnTo>
                      <a:pt x="33" y="22"/>
                    </a:lnTo>
                    <a:lnTo>
                      <a:pt x="43" y="16"/>
                    </a:lnTo>
                    <a:lnTo>
                      <a:pt x="48" y="13"/>
                    </a:lnTo>
                    <a:lnTo>
                      <a:pt x="53" y="12"/>
                    </a:lnTo>
                    <a:lnTo>
                      <a:pt x="59" y="11"/>
                    </a:lnTo>
                    <a:lnTo>
                      <a:pt x="64" y="11"/>
                    </a:lnTo>
                    <a:lnTo>
                      <a:pt x="70" y="11"/>
                    </a:lnTo>
                    <a:lnTo>
                      <a:pt x="75" y="12"/>
                    </a:lnTo>
                    <a:lnTo>
                      <a:pt x="80" y="13"/>
                    </a:lnTo>
                    <a:lnTo>
                      <a:pt x="85" y="16"/>
                    </a:lnTo>
                    <a:lnTo>
                      <a:pt x="94" y="22"/>
                    </a:lnTo>
                    <a:lnTo>
                      <a:pt x="102" y="30"/>
                    </a:lnTo>
                    <a:lnTo>
                      <a:pt x="109" y="40"/>
                    </a:lnTo>
                    <a:lnTo>
                      <a:pt x="114" y="51"/>
                    </a:lnTo>
                    <a:lnTo>
                      <a:pt x="116" y="57"/>
                    </a:lnTo>
                    <a:lnTo>
                      <a:pt x="117" y="63"/>
                    </a:lnTo>
                    <a:lnTo>
                      <a:pt x="118" y="69"/>
                    </a:lnTo>
                    <a:lnTo>
                      <a:pt x="118" y="76"/>
                    </a:lnTo>
                    <a:close/>
                  </a:path>
                </a:pathLst>
              </a:custGeom>
              <a:solidFill>
                <a:srgbClr val="F9DD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3" name="Freeform 35">
                <a:extLst>
                  <a:ext uri="{FF2B5EF4-FFF2-40B4-BE49-F238E27FC236}">
                    <a16:creationId xmlns:a16="http://schemas.microsoft.com/office/drawing/2014/main" id="{D64737DC-FA32-D9CD-BE7C-A18415B3B85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50" y="2648"/>
                <a:ext cx="23" cy="23"/>
              </a:xfrm>
              <a:custGeom>
                <a:gdLst>
                  <a:gd name="T0" fmla="*/ 117 w 118"/>
                  <a:gd name="T1" fmla="*/ 64 h 140"/>
                  <a:gd name="T2" fmla="*/ 115 w 118"/>
                  <a:gd name="T3" fmla="*/ 50 h 140"/>
                  <a:gd name="T4" fmla="*/ 110 w 118"/>
                  <a:gd name="T5" fmla="*/ 37 h 140"/>
                  <a:gd name="T6" fmla="*/ 104 w 118"/>
                  <a:gd name="T7" fmla="*/ 26 h 140"/>
                  <a:gd name="T8" fmla="*/ 96 w 118"/>
                  <a:gd name="T9" fmla="*/ 17 h 140"/>
                  <a:gd name="T10" fmla="*/ 87 w 118"/>
                  <a:gd name="T11" fmla="*/ 10 h 140"/>
                  <a:gd name="T12" fmla="*/ 76 w 118"/>
                  <a:gd name="T13" fmla="*/ 4 h 140"/>
                  <a:gd name="T14" fmla="*/ 65 w 118"/>
                  <a:gd name="T15" fmla="*/ 1 h 140"/>
                  <a:gd name="T16" fmla="*/ 53 w 118"/>
                  <a:gd name="T17" fmla="*/ 1 h 140"/>
                  <a:gd name="T18" fmla="*/ 42 w 118"/>
                  <a:gd name="T19" fmla="*/ 4 h 140"/>
                  <a:gd name="T20" fmla="*/ 31 w 118"/>
                  <a:gd name="T21" fmla="*/ 10 h 140"/>
                  <a:gd name="T22" fmla="*/ 21 w 118"/>
                  <a:gd name="T23" fmla="*/ 17 h 140"/>
                  <a:gd name="T24" fmla="*/ 13 w 118"/>
                  <a:gd name="T25" fmla="*/ 26 h 140"/>
                  <a:gd name="T26" fmla="*/ 7 w 118"/>
                  <a:gd name="T27" fmla="*/ 37 h 140"/>
                  <a:gd name="T28" fmla="*/ 2 w 118"/>
                  <a:gd name="T29" fmla="*/ 50 h 140"/>
                  <a:gd name="T30" fmla="*/ 0 w 118"/>
                  <a:gd name="T31" fmla="*/ 64 h 140"/>
                  <a:gd name="T32" fmla="*/ 0 w 118"/>
                  <a:gd name="T33" fmla="*/ 78 h 140"/>
                  <a:gd name="T34" fmla="*/ 2 w 118"/>
                  <a:gd name="T35" fmla="*/ 91 h 140"/>
                  <a:gd name="T36" fmla="*/ 7 w 118"/>
                  <a:gd name="T37" fmla="*/ 104 h 140"/>
                  <a:gd name="T38" fmla="*/ 13 w 118"/>
                  <a:gd name="T39" fmla="*/ 115 h 140"/>
                  <a:gd name="T40" fmla="*/ 21 w 118"/>
                  <a:gd name="T41" fmla="*/ 125 h 140"/>
                  <a:gd name="T42" fmla="*/ 31 w 118"/>
                  <a:gd name="T43" fmla="*/ 132 h 140"/>
                  <a:gd name="T44" fmla="*/ 42 w 118"/>
                  <a:gd name="T45" fmla="*/ 138 h 140"/>
                  <a:gd name="T46" fmla="*/ 53 w 118"/>
                  <a:gd name="T47" fmla="*/ 140 h 140"/>
                  <a:gd name="T48" fmla="*/ 65 w 118"/>
                  <a:gd name="T49" fmla="*/ 140 h 140"/>
                  <a:gd name="T50" fmla="*/ 76 w 118"/>
                  <a:gd name="T51" fmla="*/ 138 h 140"/>
                  <a:gd name="T52" fmla="*/ 87 w 118"/>
                  <a:gd name="T53" fmla="*/ 132 h 140"/>
                  <a:gd name="T54" fmla="*/ 96 w 118"/>
                  <a:gd name="T55" fmla="*/ 125 h 140"/>
                  <a:gd name="T56" fmla="*/ 104 w 118"/>
                  <a:gd name="T57" fmla="*/ 115 h 140"/>
                  <a:gd name="T58" fmla="*/ 110 w 118"/>
                  <a:gd name="T59" fmla="*/ 104 h 140"/>
                  <a:gd name="T60" fmla="*/ 115 w 118"/>
                  <a:gd name="T61" fmla="*/ 91 h 140"/>
                  <a:gd name="T62" fmla="*/ 117 w 118"/>
                  <a:gd name="T63" fmla="*/ 78 h 140"/>
                  <a:gd name="T64" fmla="*/ 109 w 118"/>
                  <a:gd name="T65" fmla="*/ 71 h 140"/>
                  <a:gd name="T66" fmla="*/ 105 w 118"/>
                  <a:gd name="T67" fmla="*/ 94 h 140"/>
                  <a:gd name="T68" fmla="*/ 94 w 118"/>
                  <a:gd name="T69" fmla="*/ 113 h 140"/>
                  <a:gd name="T70" fmla="*/ 78 w 118"/>
                  <a:gd name="T71" fmla="*/ 126 h 140"/>
                  <a:gd name="T72" fmla="*/ 59 w 118"/>
                  <a:gd name="T73" fmla="*/ 130 h 140"/>
                  <a:gd name="T74" fmla="*/ 40 w 118"/>
                  <a:gd name="T75" fmla="*/ 126 h 140"/>
                  <a:gd name="T76" fmla="*/ 23 w 118"/>
                  <a:gd name="T77" fmla="*/ 113 h 140"/>
                  <a:gd name="T78" fmla="*/ 13 w 118"/>
                  <a:gd name="T79" fmla="*/ 94 h 140"/>
                  <a:gd name="T80" fmla="*/ 9 w 118"/>
                  <a:gd name="T81" fmla="*/ 71 h 140"/>
                  <a:gd name="T82" fmla="*/ 13 w 118"/>
                  <a:gd name="T83" fmla="*/ 48 h 140"/>
                  <a:gd name="T84" fmla="*/ 23 w 118"/>
                  <a:gd name="T85" fmla="*/ 29 h 140"/>
                  <a:gd name="T86" fmla="*/ 40 w 118"/>
                  <a:gd name="T87" fmla="*/ 16 h 140"/>
                  <a:gd name="T88" fmla="*/ 59 w 118"/>
                  <a:gd name="T89" fmla="*/ 11 h 140"/>
                  <a:gd name="T90" fmla="*/ 78 w 118"/>
                  <a:gd name="T91" fmla="*/ 16 h 140"/>
                  <a:gd name="T92" fmla="*/ 94 w 118"/>
                  <a:gd name="T93" fmla="*/ 29 h 140"/>
                  <a:gd name="T94" fmla="*/ 105 w 118"/>
                  <a:gd name="T95" fmla="*/ 48 h 140"/>
                  <a:gd name="T96" fmla="*/ 109 w 118"/>
                  <a:gd name="T97" fmla="*/ 71 h 14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18" h="140">
                    <a:moveTo>
                      <a:pt x="118" y="71"/>
                    </a:moveTo>
                    <a:lnTo>
                      <a:pt x="117" y="64"/>
                    </a:lnTo>
                    <a:lnTo>
                      <a:pt x="116" y="56"/>
                    </a:lnTo>
                    <a:lnTo>
                      <a:pt x="115" y="50"/>
                    </a:lnTo>
                    <a:lnTo>
                      <a:pt x="113" y="43"/>
                    </a:lnTo>
                    <a:lnTo>
                      <a:pt x="110" y="37"/>
                    </a:lnTo>
                    <a:lnTo>
                      <a:pt x="108" y="31"/>
                    </a:lnTo>
                    <a:lnTo>
                      <a:pt x="104" y="26"/>
                    </a:lnTo>
                    <a:lnTo>
                      <a:pt x="100" y="22"/>
                    </a:lnTo>
                    <a:lnTo>
                      <a:pt x="96" y="17"/>
                    </a:lnTo>
                    <a:lnTo>
                      <a:pt x="92" y="12"/>
                    </a:lnTo>
                    <a:lnTo>
                      <a:pt x="87" y="10"/>
                    </a:lnTo>
                    <a:lnTo>
                      <a:pt x="82" y="6"/>
                    </a:lnTo>
                    <a:lnTo>
                      <a:pt x="76" y="4"/>
                    </a:lnTo>
                    <a:lnTo>
                      <a:pt x="71" y="2"/>
                    </a:lnTo>
                    <a:lnTo>
                      <a:pt x="65" y="1"/>
                    </a:lnTo>
                    <a:lnTo>
                      <a:pt x="59" y="0"/>
                    </a:lnTo>
                    <a:lnTo>
                      <a:pt x="53" y="1"/>
                    </a:lnTo>
                    <a:lnTo>
                      <a:pt x="47" y="2"/>
                    </a:lnTo>
                    <a:lnTo>
                      <a:pt x="42" y="4"/>
                    </a:lnTo>
                    <a:lnTo>
                      <a:pt x="36" y="6"/>
                    </a:lnTo>
                    <a:lnTo>
                      <a:pt x="31" y="10"/>
                    </a:lnTo>
                    <a:lnTo>
                      <a:pt x="25" y="12"/>
                    </a:lnTo>
                    <a:lnTo>
                      <a:pt x="21" y="17"/>
                    </a:lnTo>
                    <a:lnTo>
                      <a:pt x="17" y="22"/>
                    </a:lnTo>
                    <a:lnTo>
                      <a:pt x="13" y="26"/>
                    </a:lnTo>
                    <a:lnTo>
                      <a:pt x="10" y="31"/>
                    </a:lnTo>
                    <a:lnTo>
                      <a:pt x="7" y="37"/>
                    </a:lnTo>
                    <a:lnTo>
                      <a:pt x="4" y="43"/>
                    </a:lnTo>
                    <a:lnTo>
                      <a:pt x="2" y="50"/>
                    </a:lnTo>
                    <a:lnTo>
                      <a:pt x="1" y="56"/>
                    </a:lnTo>
                    <a:lnTo>
                      <a:pt x="0" y="64"/>
                    </a:lnTo>
                    <a:lnTo>
                      <a:pt x="0" y="71"/>
                    </a:lnTo>
                    <a:lnTo>
                      <a:pt x="0" y="78"/>
                    </a:lnTo>
                    <a:lnTo>
                      <a:pt x="1" y="85"/>
                    </a:lnTo>
                    <a:lnTo>
                      <a:pt x="2" y="91"/>
                    </a:lnTo>
                    <a:lnTo>
                      <a:pt x="4" y="98"/>
                    </a:lnTo>
                    <a:lnTo>
                      <a:pt x="7" y="104"/>
                    </a:lnTo>
                    <a:lnTo>
                      <a:pt x="10" y="110"/>
                    </a:lnTo>
                    <a:lnTo>
                      <a:pt x="13" y="115"/>
                    </a:lnTo>
                    <a:lnTo>
                      <a:pt x="17" y="120"/>
                    </a:lnTo>
                    <a:lnTo>
                      <a:pt x="21" y="125"/>
                    </a:lnTo>
                    <a:lnTo>
                      <a:pt x="25" y="128"/>
                    </a:lnTo>
                    <a:lnTo>
                      <a:pt x="31" y="132"/>
                    </a:lnTo>
                    <a:lnTo>
                      <a:pt x="36" y="136"/>
                    </a:lnTo>
                    <a:lnTo>
                      <a:pt x="42" y="138"/>
                    </a:lnTo>
                    <a:lnTo>
                      <a:pt x="47" y="139"/>
                    </a:lnTo>
                    <a:lnTo>
                      <a:pt x="53" y="140"/>
                    </a:lnTo>
                    <a:lnTo>
                      <a:pt x="59" y="140"/>
                    </a:lnTo>
                    <a:lnTo>
                      <a:pt x="65" y="140"/>
                    </a:lnTo>
                    <a:lnTo>
                      <a:pt x="71" y="139"/>
                    </a:lnTo>
                    <a:lnTo>
                      <a:pt x="76" y="138"/>
                    </a:lnTo>
                    <a:lnTo>
                      <a:pt x="82" y="136"/>
                    </a:lnTo>
                    <a:lnTo>
                      <a:pt x="87" y="132"/>
                    </a:lnTo>
                    <a:lnTo>
                      <a:pt x="92" y="128"/>
                    </a:lnTo>
                    <a:lnTo>
                      <a:pt x="96" y="125"/>
                    </a:lnTo>
                    <a:lnTo>
                      <a:pt x="100" y="120"/>
                    </a:lnTo>
                    <a:lnTo>
                      <a:pt x="104" y="115"/>
                    </a:lnTo>
                    <a:lnTo>
                      <a:pt x="108" y="110"/>
                    </a:lnTo>
                    <a:lnTo>
                      <a:pt x="110" y="104"/>
                    </a:lnTo>
                    <a:lnTo>
                      <a:pt x="113" y="98"/>
                    </a:lnTo>
                    <a:lnTo>
                      <a:pt x="115" y="91"/>
                    </a:lnTo>
                    <a:lnTo>
                      <a:pt x="116" y="85"/>
                    </a:lnTo>
                    <a:lnTo>
                      <a:pt x="117" y="78"/>
                    </a:lnTo>
                    <a:lnTo>
                      <a:pt x="118" y="71"/>
                    </a:lnTo>
                    <a:close/>
                    <a:moveTo>
                      <a:pt x="109" y="71"/>
                    </a:moveTo>
                    <a:lnTo>
                      <a:pt x="108" y="83"/>
                    </a:lnTo>
                    <a:lnTo>
                      <a:pt x="105" y="94"/>
                    </a:lnTo>
                    <a:lnTo>
                      <a:pt x="100" y="104"/>
                    </a:lnTo>
                    <a:lnTo>
                      <a:pt x="94" y="113"/>
                    </a:lnTo>
                    <a:lnTo>
                      <a:pt x="87" y="120"/>
                    </a:lnTo>
                    <a:lnTo>
                      <a:pt x="78" y="126"/>
                    </a:lnTo>
                    <a:lnTo>
                      <a:pt x="69" y="128"/>
                    </a:lnTo>
                    <a:lnTo>
                      <a:pt x="59" y="130"/>
                    </a:lnTo>
                    <a:lnTo>
                      <a:pt x="49" y="128"/>
                    </a:lnTo>
                    <a:lnTo>
                      <a:pt x="40" y="126"/>
                    </a:lnTo>
                    <a:lnTo>
                      <a:pt x="31" y="120"/>
                    </a:lnTo>
                    <a:lnTo>
                      <a:pt x="23" y="113"/>
                    </a:lnTo>
                    <a:lnTo>
                      <a:pt x="17" y="104"/>
                    </a:lnTo>
                    <a:lnTo>
                      <a:pt x="13" y="94"/>
                    </a:lnTo>
                    <a:lnTo>
                      <a:pt x="10" y="83"/>
                    </a:lnTo>
                    <a:lnTo>
                      <a:pt x="9" y="71"/>
                    </a:lnTo>
                    <a:lnTo>
                      <a:pt x="10" y="59"/>
                    </a:lnTo>
                    <a:lnTo>
                      <a:pt x="13" y="48"/>
                    </a:lnTo>
                    <a:lnTo>
                      <a:pt x="17" y="37"/>
                    </a:lnTo>
                    <a:lnTo>
                      <a:pt x="23" y="29"/>
                    </a:lnTo>
                    <a:lnTo>
                      <a:pt x="31" y="22"/>
                    </a:lnTo>
                    <a:lnTo>
                      <a:pt x="40" y="16"/>
                    </a:lnTo>
                    <a:lnTo>
                      <a:pt x="49" y="12"/>
                    </a:lnTo>
                    <a:lnTo>
                      <a:pt x="59" y="11"/>
                    </a:lnTo>
                    <a:lnTo>
                      <a:pt x="69" y="12"/>
                    </a:lnTo>
                    <a:lnTo>
                      <a:pt x="78" y="16"/>
                    </a:lnTo>
                    <a:lnTo>
                      <a:pt x="87" y="22"/>
                    </a:lnTo>
                    <a:lnTo>
                      <a:pt x="94" y="29"/>
                    </a:lnTo>
                    <a:lnTo>
                      <a:pt x="100" y="37"/>
                    </a:lnTo>
                    <a:lnTo>
                      <a:pt x="105" y="48"/>
                    </a:lnTo>
                    <a:lnTo>
                      <a:pt x="108" y="59"/>
                    </a:lnTo>
                    <a:lnTo>
                      <a:pt x="109" y="71"/>
                    </a:lnTo>
                    <a:close/>
                  </a:path>
                </a:pathLst>
              </a:custGeom>
              <a:solidFill>
                <a:srgbClr val="F9E0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4" name="Freeform 36">
                <a:extLst>
                  <a:ext uri="{FF2B5EF4-FFF2-40B4-BE49-F238E27FC236}">
                    <a16:creationId xmlns:a16="http://schemas.microsoft.com/office/drawing/2014/main" id="{910FC9D5-94C5-0419-BFC5-04A7DB1C218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51" y="2649"/>
                <a:ext cx="21" cy="21"/>
              </a:xfrm>
              <a:custGeom>
                <a:gdLst>
                  <a:gd name="T0" fmla="*/ 109 w 109"/>
                  <a:gd name="T1" fmla="*/ 58 h 130"/>
                  <a:gd name="T2" fmla="*/ 107 w 109"/>
                  <a:gd name="T3" fmla="*/ 46 h 130"/>
                  <a:gd name="T4" fmla="*/ 100 w 109"/>
                  <a:gd name="T5" fmla="*/ 29 h 130"/>
                  <a:gd name="T6" fmla="*/ 85 w 109"/>
                  <a:gd name="T7" fmla="*/ 11 h 130"/>
                  <a:gd name="T8" fmla="*/ 71 w 109"/>
                  <a:gd name="T9" fmla="*/ 2 h 130"/>
                  <a:gd name="T10" fmla="*/ 61 w 109"/>
                  <a:gd name="T11" fmla="*/ 0 h 130"/>
                  <a:gd name="T12" fmla="*/ 50 w 109"/>
                  <a:gd name="T13" fmla="*/ 0 h 130"/>
                  <a:gd name="T14" fmla="*/ 39 w 109"/>
                  <a:gd name="T15" fmla="*/ 2 h 130"/>
                  <a:gd name="T16" fmla="*/ 24 w 109"/>
                  <a:gd name="T17" fmla="*/ 11 h 130"/>
                  <a:gd name="T18" fmla="*/ 9 w 109"/>
                  <a:gd name="T19" fmla="*/ 29 h 130"/>
                  <a:gd name="T20" fmla="*/ 3 w 109"/>
                  <a:gd name="T21" fmla="*/ 46 h 130"/>
                  <a:gd name="T22" fmla="*/ 0 w 109"/>
                  <a:gd name="T23" fmla="*/ 58 h 130"/>
                  <a:gd name="T24" fmla="*/ 0 w 109"/>
                  <a:gd name="T25" fmla="*/ 71 h 130"/>
                  <a:gd name="T26" fmla="*/ 3 w 109"/>
                  <a:gd name="T27" fmla="*/ 84 h 130"/>
                  <a:gd name="T28" fmla="*/ 7 w 109"/>
                  <a:gd name="T29" fmla="*/ 96 h 130"/>
                  <a:gd name="T30" fmla="*/ 12 w 109"/>
                  <a:gd name="T31" fmla="*/ 106 h 130"/>
                  <a:gd name="T32" fmla="*/ 20 w 109"/>
                  <a:gd name="T33" fmla="*/ 115 h 130"/>
                  <a:gd name="T34" fmla="*/ 29 w 109"/>
                  <a:gd name="T35" fmla="*/ 121 h 130"/>
                  <a:gd name="T36" fmla="*/ 39 w 109"/>
                  <a:gd name="T37" fmla="*/ 127 h 130"/>
                  <a:gd name="T38" fmla="*/ 50 w 109"/>
                  <a:gd name="T39" fmla="*/ 130 h 130"/>
                  <a:gd name="T40" fmla="*/ 61 w 109"/>
                  <a:gd name="T41" fmla="*/ 130 h 130"/>
                  <a:gd name="T42" fmla="*/ 71 w 109"/>
                  <a:gd name="T43" fmla="*/ 127 h 130"/>
                  <a:gd name="T44" fmla="*/ 85 w 109"/>
                  <a:gd name="T45" fmla="*/ 119 h 130"/>
                  <a:gd name="T46" fmla="*/ 100 w 109"/>
                  <a:gd name="T47" fmla="*/ 101 h 130"/>
                  <a:gd name="T48" fmla="*/ 107 w 109"/>
                  <a:gd name="T49" fmla="*/ 84 h 130"/>
                  <a:gd name="T50" fmla="*/ 109 w 109"/>
                  <a:gd name="T51" fmla="*/ 71 h 130"/>
                  <a:gd name="T52" fmla="*/ 100 w 109"/>
                  <a:gd name="T53" fmla="*/ 65 h 130"/>
                  <a:gd name="T54" fmla="*/ 97 w 109"/>
                  <a:gd name="T55" fmla="*/ 85 h 130"/>
                  <a:gd name="T56" fmla="*/ 87 w 109"/>
                  <a:gd name="T57" fmla="*/ 103 h 130"/>
                  <a:gd name="T58" fmla="*/ 73 w 109"/>
                  <a:gd name="T59" fmla="*/ 114 h 130"/>
                  <a:gd name="T60" fmla="*/ 55 w 109"/>
                  <a:gd name="T61" fmla="*/ 119 h 130"/>
                  <a:gd name="T62" fmla="*/ 38 w 109"/>
                  <a:gd name="T63" fmla="*/ 114 h 130"/>
                  <a:gd name="T64" fmla="*/ 22 w 109"/>
                  <a:gd name="T65" fmla="*/ 103 h 130"/>
                  <a:gd name="T66" fmla="*/ 13 w 109"/>
                  <a:gd name="T67" fmla="*/ 85 h 130"/>
                  <a:gd name="T68" fmla="*/ 9 w 109"/>
                  <a:gd name="T69" fmla="*/ 65 h 130"/>
                  <a:gd name="T70" fmla="*/ 13 w 109"/>
                  <a:gd name="T71" fmla="*/ 43 h 130"/>
                  <a:gd name="T72" fmla="*/ 22 w 109"/>
                  <a:gd name="T73" fmla="*/ 26 h 130"/>
                  <a:gd name="T74" fmla="*/ 38 w 109"/>
                  <a:gd name="T75" fmla="*/ 16 h 130"/>
                  <a:gd name="T76" fmla="*/ 55 w 109"/>
                  <a:gd name="T77" fmla="*/ 11 h 130"/>
                  <a:gd name="T78" fmla="*/ 73 w 109"/>
                  <a:gd name="T79" fmla="*/ 16 h 130"/>
                  <a:gd name="T80" fmla="*/ 87 w 109"/>
                  <a:gd name="T81" fmla="*/ 26 h 130"/>
                  <a:gd name="T82" fmla="*/ 97 w 109"/>
                  <a:gd name="T83" fmla="*/ 43 h 130"/>
                  <a:gd name="T84" fmla="*/ 100 w 109"/>
                  <a:gd name="T85" fmla="*/ 65 h 1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09" h="130">
                    <a:moveTo>
                      <a:pt x="109" y="65"/>
                    </a:moveTo>
                    <a:lnTo>
                      <a:pt x="109" y="58"/>
                    </a:lnTo>
                    <a:lnTo>
                      <a:pt x="108" y="52"/>
                    </a:lnTo>
                    <a:lnTo>
                      <a:pt x="107" y="46"/>
                    </a:lnTo>
                    <a:lnTo>
                      <a:pt x="105" y="40"/>
                    </a:lnTo>
                    <a:lnTo>
                      <a:pt x="100" y="29"/>
                    </a:lnTo>
                    <a:lnTo>
                      <a:pt x="93" y="19"/>
                    </a:lnTo>
                    <a:lnTo>
                      <a:pt x="85" y="11"/>
                    </a:lnTo>
                    <a:lnTo>
                      <a:pt x="76" y="5"/>
                    </a:lnTo>
                    <a:lnTo>
                      <a:pt x="71" y="2"/>
                    </a:lnTo>
                    <a:lnTo>
                      <a:pt x="66" y="1"/>
                    </a:lnTo>
                    <a:lnTo>
                      <a:pt x="61" y="0"/>
                    </a:lnTo>
                    <a:lnTo>
                      <a:pt x="55" y="0"/>
                    </a:lnTo>
                    <a:lnTo>
                      <a:pt x="50" y="0"/>
                    </a:lnTo>
                    <a:lnTo>
                      <a:pt x="44" y="1"/>
                    </a:lnTo>
                    <a:lnTo>
                      <a:pt x="39" y="2"/>
                    </a:lnTo>
                    <a:lnTo>
                      <a:pt x="34" y="5"/>
                    </a:lnTo>
                    <a:lnTo>
                      <a:pt x="24" y="11"/>
                    </a:lnTo>
                    <a:lnTo>
                      <a:pt x="16" y="19"/>
                    </a:lnTo>
                    <a:lnTo>
                      <a:pt x="9" y="29"/>
                    </a:lnTo>
                    <a:lnTo>
                      <a:pt x="4" y="40"/>
                    </a:lnTo>
                    <a:lnTo>
                      <a:pt x="3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0" y="71"/>
                    </a:lnTo>
                    <a:lnTo>
                      <a:pt x="1" y="78"/>
                    </a:lnTo>
                    <a:lnTo>
                      <a:pt x="3" y="84"/>
                    </a:lnTo>
                    <a:lnTo>
                      <a:pt x="4" y="90"/>
                    </a:lnTo>
                    <a:lnTo>
                      <a:pt x="7" y="96"/>
                    </a:lnTo>
                    <a:lnTo>
                      <a:pt x="9" y="101"/>
                    </a:lnTo>
                    <a:lnTo>
                      <a:pt x="12" y="106"/>
                    </a:lnTo>
                    <a:lnTo>
                      <a:pt x="16" y="110"/>
                    </a:lnTo>
                    <a:lnTo>
                      <a:pt x="20" y="115"/>
                    </a:lnTo>
                    <a:lnTo>
                      <a:pt x="24" y="119"/>
                    </a:lnTo>
                    <a:lnTo>
                      <a:pt x="29" y="121"/>
                    </a:lnTo>
                    <a:lnTo>
                      <a:pt x="34" y="125"/>
                    </a:lnTo>
                    <a:lnTo>
                      <a:pt x="39" y="127"/>
                    </a:lnTo>
                    <a:lnTo>
                      <a:pt x="44" y="128"/>
                    </a:lnTo>
                    <a:lnTo>
                      <a:pt x="50" y="130"/>
                    </a:lnTo>
                    <a:lnTo>
                      <a:pt x="55" y="130"/>
                    </a:lnTo>
                    <a:lnTo>
                      <a:pt x="61" y="130"/>
                    </a:lnTo>
                    <a:lnTo>
                      <a:pt x="66" y="128"/>
                    </a:lnTo>
                    <a:lnTo>
                      <a:pt x="71" y="127"/>
                    </a:lnTo>
                    <a:lnTo>
                      <a:pt x="76" y="125"/>
                    </a:lnTo>
                    <a:lnTo>
                      <a:pt x="85" y="119"/>
                    </a:lnTo>
                    <a:lnTo>
                      <a:pt x="93" y="110"/>
                    </a:lnTo>
                    <a:lnTo>
                      <a:pt x="100" y="101"/>
                    </a:lnTo>
                    <a:lnTo>
                      <a:pt x="105" y="90"/>
                    </a:lnTo>
                    <a:lnTo>
                      <a:pt x="107" y="84"/>
                    </a:lnTo>
                    <a:lnTo>
                      <a:pt x="108" y="78"/>
                    </a:lnTo>
                    <a:lnTo>
                      <a:pt x="109" y="71"/>
                    </a:lnTo>
                    <a:lnTo>
                      <a:pt x="109" y="65"/>
                    </a:lnTo>
                    <a:close/>
                    <a:moveTo>
                      <a:pt x="100" y="65"/>
                    </a:moveTo>
                    <a:lnTo>
                      <a:pt x="99" y="76"/>
                    </a:lnTo>
                    <a:lnTo>
                      <a:pt x="97" y="85"/>
                    </a:lnTo>
                    <a:lnTo>
                      <a:pt x="92" y="95"/>
                    </a:lnTo>
                    <a:lnTo>
                      <a:pt x="87" y="103"/>
                    </a:lnTo>
                    <a:lnTo>
                      <a:pt x="80" y="109"/>
                    </a:lnTo>
                    <a:lnTo>
                      <a:pt x="73" y="114"/>
                    </a:lnTo>
                    <a:lnTo>
                      <a:pt x="64" y="118"/>
                    </a:lnTo>
                    <a:lnTo>
                      <a:pt x="55" y="119"/>
                    </a:lnTo>
                    <a:lnTo>
                      <a:pt x="46" y="118"/>
                    </a:lnTo>
                    <a:lnTo>
                      <a:pt x="38" y="114"/>
                    </a:lnTo>
                    <a:lnTo>
                      <a:pt x="30" y="109"/>
                    </a:lnTo>
                    <a:lnTo>
                      <a:pt x="22" y="103"/>
                    </a:lnTo>
                    <a:lnTo>
                      <a:pt x="17" y="95"/>
                    </a:lnTo>
                    <a:lnTo>
                      <a:pt x="13" y="85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10" y="54"/>
                    </a:lnTo>
                    <a:lnTo>
                      <a:pt x="13" y="43"/>
                    </a:lnTo>
                    <a:lnTo>
                      <a:pt x="17" y="35"/>
                    </a:lnTo>
                    <a:lnTo>
                      <a:pt x="22" y="26"/>
                    </a:lnTo>
                    <a:lnTo>
                      <a:pt x="30" y="20"/>
                    </a:lnTo>
                    <a:lnTo>
                      <a:pt x="38" y="16"/>
                    </a:lnTo>
                    <a:lnTo>
                      <a:pt x="46" y="12"/>
                    </a:lnTo>
                    <a:lnTo>
                      <a:pt x="55" y="11"/>
                    </a:lnTo>
                    <a:lnTo>
                      <a:pt x="64" y="12"/>
                    </a:lnTo>
                    <a:lnTo>
                      <a:pt x="73" y="16"/>
                    </a:lnTo>
                    <a:lnTo>
                      <a:pt x="80" y="20"/>
                    </a:lnTo>
                    <a:lnTo>
                      <a:pt x="87" y="26"/>
                    </a:lnTo>
                    <a:lnTo>
                      <a:pt x="92" y="35"/>
                    </a:lnTo>
                    <a:lnTo>
                      <a:pt x="97" y="43"/>
                    </a:lnTo>
                    <a:lnTo>
                      <a:pt x="99" y="54"/>
                    </a:lnTo>
                    <a:lnTo>
                      <a:pt x="100" y="65"/>
                    </a:lnTo>
                    <a:close/>
                  </a:path>
                </a:pathLst>
              </a:custGeom>
              <a:solidFill>
                <a:srgbClr val="FAE3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5" name="Freeform 37">
                <a:extLst>
                  <a:ext uri="{FF2B5EF4-FFF2-40B4-BE49-F238E27FC236}">
                    <a16:creationId xmlns:a16="http://schemas.microsoft.com/office/drawing/2014/main" id="{0EE76C3F-4907-002A-9FB0-80B2038D672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52" y="2649"/>
                <a:ext cx="20" cy="20"/>
              </a:xfrm>
              <a:custGeom>
                <a:gdLst>
                  <a:gd name="T0" fmla="*/ 99 w 100"/>
                  <a:gd name="T1" fmla="*/ 48 h 119"/>
                  <a:gd name="T2" fmla="*/ 91 w 100"/>
                  <a:gd name="T3" fmla="*/ 26 h 119"/>
                  <a:gd name="T4" fmla="*/ 78 w 100"/>
                  <a:gd name="T5" fmla="*/ 11 h 119"/>
                  <a:gd name="T6" fmla="*/ 60 w 100"/>
                  <a:gd name="T7" fmla="*/ 1 h 119"/>
                  <a:gd name="T8" fmla="*/ 40 w 100"/>
                  <a:gd name="T9" fmla="*/ 1 h 119"/>
                  <a:gd name="T10" fmla="*/ 22 w 100"/>
                  <a:gd name="T11" fmla="*/ 11 h 119"/>
                  <a:gd name="T12" fmla="*/ 8 w 100"/>
                  <a:gd name="T13" fmla="*/ 26 h 119"/>
                  <a:gd name="T14" fmla="*/ 1 w 100"/>
                  <a:gd name="T15" fmla="*/ 48 h 119"/>
                  <a:gd name="T16" fmla="*/ 1 w 100"/>
                  <a:gd name="T17" fmla="*/ 72 h 119"/>
                  <a:gd name="T18" fmla="*/ 8 w 100"/>
                  <a:gd name="T19" fmla="*/ 93 h 119"/>
                  <a:gd name="T20" fmla="*/ 22 w 100"/>
                  <a:gd name="T21" fmla="*/ 109 h 119"/>
                  <a:gd name="T22" fmla="*/ 40 w 100"/>
                  <a:gd name="T23" fmla="*/ 117 h 119"/>
                  <a:gd name="T24" fmla="*/ 60 w 100"/>
                  <a:gd name="T25" fmla="*/ 117 h 119"/>
                  <a:gd name="T26" fmla="*/ 78 w 100"/>
                  <a:gd name="T27" fmla="*/ 109 h 119"/>
                  <a:gd name="T28" fmla="*/ 91 w 100"/>
                  <a:gd name="T29" fmla="*/ 93 h 119"/>
                  <a:gd name="T30" fmla="*/ 99 w 100"/>
                  <a:gd name="T31" fmla="*/ 72 h 119"/>
                  <a:gd name="T32" fmla="*/ 91 w 100"/>
                  <a:gd name="T33" fmla="*/ 60 h 119"/>
                  <a:gd name="T34" fmla="*/ 87 w 100"/>
                  <a:gd name="T35" fmla="*/ 79 h 119"/>
                  <a:gd name="T36" fmla="*/ 79 w 100"/>
                  <a:gd name="T37" fmla="*/ 95 h 119"/>
                  <a:gd name="T38" fmla="*/ 66 w 100"/>
                  <a:gd name="T39" fmla="*/ 104 h 119"/>
                  <a:gd name="T40" fmla="*/ 50 w 100"/>
                  <a:gd name="T41" fmla="*/ 108 h 119"/>
                  <a:gd name="T42" fmla="*/ 34 w 100"/>
                  <a:gd name="T43" fmla="*/ 104 h 119"/>
                  <a:gd name="T44" fmla="*/ 20 w 100"/>
                  <a:gd name="T45" fmla="*/ 95 h 119"/>
                  <a:gd name="T46" fmla="*/ 12 w 100"/>
                  <a:gd name="T47" fmla="*/ 79 h 119"/>
                  <a:gd name="T48" fmla="*/ 9 w 100"/>
                  <a:gd name="T49" fmla="*/ 60 h 119"/>
                  <a:gd name="T50" fmla="*/ 12 w 100"/>
                  <a:gd name="T51" fmla="*/ 41 h 119"/>
                  <a:gd name="T52" fmla="*/ 20 w 100"/>
                  <a:gd name="T53" fmla="*/ 25 h 119"/>
                  <a:gd name="T54" fmla="*/ 34 w 100"/>
                  <a:gd name="T55" fmla="*/ 15 h 119"/>
                  <a:gd name="T56" fmla="*/ 50 w 100"/>
                  <a:gd name="T57" fmla="*/ 11 h 119"/>
                  <a:gd name="T58" fmla="*/ 66 w 100"/>
                  <a:gd name="T59" fmla="*/ 15 h 119"/>
                  <a:gd name="T60" fmla="*/ 79 w 100"/>
                  <a:gd name="T61" fmla="*/ 25 h 119"/>
                  <a:gd name="T62" fmla="*/ 87 w 100"/>
                  <a:gd name="T63" fmla="*/ 41 h 119"/>
                  <a:gd name="T64" fmla="*/ 91 w 100"/>
                  <a:gd name="T65" fmla="*/ 60 h 1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0" h="119">
                    <a:moveTo>
                      <a:pt x="100" y="60"/>
                    </a:moveTo>
                    <a:lnTo>
                      <a:pt x="99" y="48"/>
                    </a:lnTo>
                    <a:lnTo>
                      <a:pt x="96" y="37"/>
                    </a:lnTo>
                    <a:lnTo>
                      <a:pt x="91" y="26"/>
                    </a:lnTo>
                    <a:lnTo>
                      <a:pt x="85" y="18"/>
                    </a:lnTo>
                    <a:lnTo>
                      <a:pt x="78" y="11"/>
                    </a:lnTo>
                    <a:lnTo>
                      <a:pt x="69" y="5"/>
                    </a:lnTo>
                    <a:lnTo>
                      <a:pt x="60" y="1"/>
                    </a:lnTo>
                    <a:lnTo>
                      <a:pt x="50" y="0"/>
                    </a:lnTo>
                    <a:lnTo>
                      <a:pt x="40" y="1"/>
                    </a:lnTo>
                    <a:lnTo>
                      <a:pt x="31" y="5"/>
                    </a:lnTo>
                    <a:lnTo>
                      <a:pt x="22" y="11"/>
                    </a:lnTo>
                    <a:lnTo>
                      <a:pt x="14" y="18"/>
                    </a:lnTo>
                    <a:lnTo>
                      <a:pt x="8" y="26"/>
                    </a:lnTo>
                    <a:lnTo>
                      <a:pt x="4" y="37"/>
                    </a:lnTo>
                    <a:lnTo>
                      <a:pt x="1" y="48"/>
                    </a:lnTo>
                    <a:lnTo>
                      <a:pt x="0" y="60"/>
                    </a:lnTo>
                    <a:lnTo>
                      <a:pt x="1" y="72"/>
                    </a:lnTo>
                    <a:lnTo>
                      <a:pt x="4" y="83"/>
                    </a:lnTo>
                    <a:lnTo>
                      <a:pt x="8" y="93"/>
                    </a:lnTo>
                    <a:lnTo>
                      <a:pt x="14" y="102"/>
                    </a:lnTo>
                    <a:lnTo>
                      <a:pt x="22" y="109"/>
                    </a:lnTo>
                    <a:lnTo>
                      <a:pt x="31" y="115"/>
                    </a:lnTo>
                    <a:lnTo>
                      <a:pt x="40" y="117"/>
                    </a:lnTo>
                    <a:lnTo>
                      <a:pt x="50" y="119"/>
                    </a:lnTo>
                    <a:lnTo>
                      <a:pt x="60" y="117"/>
                    </a:lnTo>
                    <a:lnTo>
                      <a:pt x="69" y="115"/>
                    </a:lnTo>
                    <a:lnTo>
                      <a:pt x="78" y="109"/>
                    </a:lnTo>
                    <a:lnTo>
                      <a:pt x="85" y="102"/>
                    </a:lnTo>
                    <a:lnTo>
                      <a:pt x="91" y="93"/>
                    </a:lnTo>
                    <a:lnTo>
                      <a:pt x="96" y="83"/>
                    </a:lnTo>
                    <a:lnTo>
                      <a:pt x="99" y="72"/>
                    </a:lnTo>
                    <a:lnTo>
                      <a:pt x="100" y="60"/>
                    </a:lnTo>
                    <a:close/>
                    <a:moveTo>
                      <a:pt x="91" y="60"/>
                    </a:moveTo>
                    <a:lnTo>
                      <a:pt x="90" y="69"/>
                    </a:lnTo>
                    <a:lnTo>
                      <a:pt x="87" y="79"/>
                    </a:lnTo>
                    <a:lnTo>
                      <a:pt x="84" y="87"/>
                    </a:lnTo>
                    <a:lnTo>
                      <a:pt x="79" y="95"/>
                    </a:lnTo>
                    <a:lnTo>
                      <a:pt x="73" y="101"/>
                    </a:lnTo>
                    <a:lnTo>
                      <a:pt x="66" y="104"/>
                    </a:lnTo>
                    <a:lnTo>
                      <a:pt x="58" y="108"/>
                    </a:lnTo>
                    <a:lnTo>
                      <a:pt x="50" y="108"/>
                    </a:lnTo>
                    <a:lnTo>
                      <a:pt x="42" y="108"/>
                    </a:lnTo>
                    <a:lnTo>
                      <a:pt x="34" y="104"/>
                    </a:lnTo>
                    <a:lnTo>
                      <a:pt x="27" y="101"/>
                    </a:lnTo>
                    <a:lnTo>
                      <a:pt x="20" y="95"/>
                    </a:lnTo>
                    <a:lnTo>
                      <a:pt x="16" y="87"/>
                    </a:lnTo>
                    <a:lnTo>
                      <a:pt x="12" y="79"/>
                    </a:lnTo>
                    <a:lnTo>
                      <a:pt x="9" y="69"/>
                    </a:lnTo>
                    <a:lnTo>
                      <a:pt x="9" y="60"/>
                    </a:lnTo>
                    <a:lnTo>
                      <a:pt x="9" y="50"/>
                    </a:lnTo>
                    <a:lnTo>
                      <a:pt x="12" y="41"/>
                    </a:lnTo>
                    <a:lnTo>
                      <a:pt x="16" y="32"/>
                    </a:lnTo>
                    <a:lnTo>
                      <a:pt x="20" y="25"/>
                    </a:lnTo>
                    <a:lnTo>
                      <a:pt x="27" y="19"/>
                    </a:lnTo>
                    <a:lnTo>
                      <a:pt x="34" y="15"/>
                    </a:lnTo>
                    <a:lnTo>
                      <a:pt x="42" y="12"/>
                    </a:lnTo>
                    <a:lnTo>
                      <a:pt x="50" y="11"/>
                    </a:lnTo>
                    <a:lnTo>
                      <a:pt x="58" y="12"/>
                    </a:lnTo>
                    <a:lnTo>
                      <a:pt x="66" y="15"/>
                    </a:lnTo>
                    <a:lnTo>
                      <a:pt x="73" y="19"/>
                    </a:lnTo>
                    <a:lnTo>
                      <a:pt x="79" y="25"/>
                    </a:lnTo>
                    <a:lnTo>
                      <a:pt x="84" y="32"/>
                    </a:lnTo>
                    <a:lnTo>
                      <a:pt x="87" y="41"/>
                    </a:lnTo>
                    <a:lnTo>
                      <a:pt x="90" y="50"/>
                    </a:lnTo>
                    <a:lnTo>
                      <a:pt x="91" y="60"/>
                    </a:lnTo>
                    <a:close/>
                  </a:path>
                </a:pathLst>
              </a:custGeom>
              <a:solidFill>
                <a:srgbClr val="FAE3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6" name="Freeform 38">
                <a:extLst>
                  <a:ext uri="{FF2B5EF4-FFF2-40B4-BE49-F238E27FC236}">
                    <a16:creationId xmlns:a16="http://schemas.microsoft.com/office/drawing/2014/main" id="{CF1BED2A-DA3C-5ABB-9D76-64B3D1498B2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52" y="2650"/>
                <a:ext cx="19" cy="18"/>
              </a:xfrm>
              <a:custGeom>
                <a:gdLst>
                  <a:gd name="T0" fmla="*/ 90 w 91"/>
                  <a:gd name="T1" fmla="*/ 43 h 108"/>
                  <a:gd name="T2" fmla="*/ 83 w 91"/>
                  <a:gd name="T3" fmla="*/ 24 h 108"/>
                  <a:gd name="T4" fmla="*/ 71 w 91"/>
                  <a:gd name="T5" fmla="*/ 9 h 108"/>
                  <a:gd name="T6" fmla="*/ 55 w 91"/>
                  <a:gd name="T7" fmla="*/ 1 h 108"/>
                  <a:gd name="T8" fmla="*/ 37 w 91"/>
                  <a:gd name="T9" fmla="*/ 1 h 108"/>
                  <a:gd name="T10" fmla="*/ 21 w 91"/>
                  <a:gd name="T11" fmla="*/ 9 h 108"/>
                  <a:gd name="T12" fmla="*/ 8 w 91"/>
                  <a:gd name="T13" fmla="*/ 24 h 108"/>
                  <a:gd name="T14" fmla="*/ 1 w 91"/>
                  <a:gd name="T15" fmla="*/ 43 h 108"/>
                  <a:gd name="T16" fmla="*/ 1 w 91"/>
                  <a:gd name="T17" fmla="*/ 65 h 108"/>
                  <a:gd name="T18" fmla="*/ 8 w 91"/>
                  <a:gd name="T19" fmla="*/ 84 h 108"/>
                  <a:gd name="T20" fmla="*/ 21 w 91"/>
                  <a:gd name="T21" fmla="*/ 98 h 108"/>
                  <a:gd name="T22" fmla="*/ 37 w 91"/>
                  <a:gd name="T23" fmla="*/ 107 h 108"/>
                  <a:gd name="T24" fmla="*/ 55 w 91"/>
                  <a:gd name="T25" fmla="*/ 107 h 108"/>
                  <a:gd name="T26" fmla="*/ 71 w 91"/>
                  <a:gd name="T27" fmla="*/ 98 h 108"/>
                  <a:gd name="T28" fmla="*/ 83 w 91"/>
                  <a:gd name="T29" fmla="*/ 84 h 108"/>
                  <a:gd name="T30" fmla="*/ 90 w 91"/>
                  <a:gd name="T31" fmla="*/ 65 h 108"/>
                  <a:gd name="T32" fmla="*/ 82 w 91"/>
                  <a:gd name="T33" fmla="*/ 54 h 108"/>
                  <a:gd name="T34" fmla="*/ 79 w 91"/>
                  <a:gd name="T35" fmla="*/ 71 h 108"/>
                  <a:gd name="T36" fmla="*/ 72 w 91"/>
                  <a:gd name="T37" fmla="*/ 84 h 108"/>
                  <a:gd name="T38" fmla="*/ 60 w 91"/>
                  <a:gd name="T39" fmla="*/ 93 h 108"/>
                  <a:gd name="T40" fmla="*/ 46 w 91"/>
                  <a:gd name="T41" fmla="*/ 97 h 108"/>
                  <a:gd name="T42" fmla="*/ 32 w 91"/>
                  <a:gd name="T43" fmla="*/ 93 h 108"/>
                  <a:gd name="T44" fmla="*/ 21 w 91"/>
                  <a:gd name="T45" fmla="*/ 84 h 108"/>
                  <a:gd name="T46" fmla="*/ 12 w 91"/>
                  <a:gd name="T47" fmla="*/ 71 h 108"/>
                  <a:gd name="T48" fmla="*/ 9 w 91"/>
                  <a:gd name="T49" fmla="*/ 54 h 108"/>
                  <a:gd name="T50" fmla="*/ 12 w 91"/>
                  <a:gd name="T51" fmla="*/ 37 h 108"/>
                  <a:gd name="T52" fmla="*/ 21 w 91"/>
                  <a:gd name="T53" fmla="*/ 24 h 108"/>
                  <a:gd name="T54" fmla="*/ 32 w 91"/>
                  <a:gd name="T55" fmla="*/ 14 h 108"/>
                  <a:gd name="T56" fmla="*/ 46 w 91"/>
                  <a:gd name="T57" fmla="*/ 11 h 108"/>
                  <a:gd name="T58" fmla="*/ 60 w 91"/>
                  <a:gd name="T59" fmla="*/ 14 h 108"/>
                  <a:gd name="T60" fmla="*/ 72 w 91"/>
                  <a:gd name="T61" fmla="*/ 24 h 108"/>
                  <a:gd name="T62" fmla="*/ 79 w 91"/>
                  <a:gd name="T63" fmla="*/ 37 h 108"/>
                  <a:gd name="T64" fmla="*/ 82 w 91"/>
                  <a:gd name="T65" fmla="*/ 54 h 10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1" h="108">
                    <a:moveTo>
                      <a:pt x="91" y="54"/>
                    </a:moveTo>
                    <a:lnTo>
                      <a:pt x="90" y="43"/>
                    </a:lnTo>
                    <a:lnTo>
                      <a:pt x="88" y="32"/>
                    </a:lnTo>
                    <a:lnTo>
                      <a:pt x="83" y="24"/>
                    </a:lnTo>
                    <a:lnTo>
                      <a:pt x="78" y="15"/>
                    </a:lnTo>
                    <a:lnTo>
                      <a:pt x="71" y="9"/>
                    </a:lnTo>
                    <a:lnTo>
                      <a:pt x="64" y="3"/>
                    </a:lnTo>
                    <a:lnTo>
                      <a:pt x="55" y="1"/>
                    </a:lnTo>
                    <a:lnTo>
                      <a:pt x="46" y="0"/>
                    </a:lnTo>
                    <a:lnTo>
                      <a:pt x="37" y="1"/>
                    </a:lnTo>
                    <a:lnTo>
                      <a:pt x="29" y="3"/>
                    </a:lnTo>
                    <a:lnTo>
                      <a:pt x="21" y="9"/>
                    </a:lnTo>
                    <a:lnTo>
                      <a:pt x="13" y="15"/>
                    </a:lnTo>
                    <a:lnTo>
                      <a:pt x="8" y="24"/>
                    </a:lnTo>
                    <a:lnTo>
                      <a:pt x="4" y="32"/>
                    </a:lnTo>
                    <a:lnTo>
                      <a:pt x="1" y="43"/>
                    </a:lnTo>
                    <a:lnTo>
                      <a:pt x="0" y="54"/>
                    </a:lnTo>
                    <a:lnTo>
                      <a:pt x="1" y="65"/>
                    </a:lnTo>
                    <a:lnTo>
                      <a:pt x="4" y="74"/>
                    </a:lnTo>
                    <a:lnTo>
                      <a:pt x="8" y="84"/>
                    </a:lnTo>
                    <a:lnTo>
                      <a:pt x="13" y="92"/>
                    </a:lnTo>
                    <a:lnTo>
                      <a:pt x="21" y="98"/>
                    </a:lnTo>
                    <a:lnTo>
                      <a:pt x="29" y="103"/>
                    </a:lnTo>
                    <a:lnTo>
                      <a:pt x="37" y="107"/>
                    </a:lnTo>
                    <a:lnTo>
                      <a:pt x="46" y="108"/>
                    </a:lnTo>
                    <a:lnTo>
                      <a:pt x="55" y="107"/>
                    </a:lnTo>
                    <a:lnTo>
                      <a:pt x="64" y="103"/>
                    </a:lnTo>
                    <a:lnTo>
                      <a:pt x="71" y="98"/>
                    </a:lnTo>
                    <a:lnTo>
                      <a:pt x="78" y="92"/>
                    </a:lnTo>
                    <a:lnTo>
                      <a:pt x="83" y="84"/>
                    </a:lnTo>
                    <a:lnTo>
                      <a:pt x="88" y="74"/>
                    </a:lnTo>
                    <a:lnTo>
                      <a:pt x="90" y="65"/>
                    </a:lnTo>
                    <a:lnTo>
                      <a:pt x="91" y="54"/>
                    </a:lnTo>
                    <a:close/>
                    <a:moveTo>
                      <a:pt x="82" y="54"/>
                    </a:moveTo>
                    <a:lnTo>
                      <a:pt x="81" y="62"/>
                    </a:lnTo>
                    <a:lnTo>
                      <a:pt x="79" y="71"/>
                    </a:lnTo>
                    <a:lnTo>
                      <a:pt x="76" y="78"/>
                    </a:lnTo>
                    <a:lnTo>
                      <a:pt x="72" y="84"/>
                    </a:lnTo>
                    <a:lnTo>
                      <a:pt x="66" y="90"/>
                    </a:lnTo>
                    <a:lnTo>
                      <a:pt x="60" y="93"/>
                    </a:lnTo>
                    <a:lnTo>
                      <a:pt x="53" y="96"/>
                    </a:lnTo>
                    <a:lnTo>
                      <a:pt x="46" y="97"/>
                    </a:lnTo>
                    <a:lnTo>
                      <a:pt x="39" y="96"/>
                    </a:lnTo>
                    <a:lnTo>
                      <a:pt x="32" y="93"/>
                    </a:lnTo>
                    <a:lnTo>
                      <a:pt x="26" y="90"/>
                    </a:lnTo>
                    <a:lnTo>
                      <a:pt x="21" y="84"/>
                    </a:lnTo>
                    <a:lnTo>
                      <a:pt x="15" y="78"/>
                    </a:lnTo>
                    <a:lnTo>
                      <a:pt x="12" y="71"/>
                    </a:lnTo>
                    <a:lnTo>
                      <a:pt x="10" y="62"/>
                    </a:lnTo>
                    <a:lnTo>
                      <a:pt x="9" y="54"/>
                    </a:lnTo>
                    <a:lnTo>
                      <a:pt x="10" y="45"/>
                    </a:lnTo>
                    <a:lnTo>
                      <a:pt x="12" y="37"/>
                    </a:lnTo>
                    <a:lnTo>
                      <a:pt x="15" y="30"/>
                    </a:lnTo>
                    <a:lnTo>
                      <a:pt x="21" y="24"/>
                    </a:lnTo>
                    <a:lnTo>
                      <a:pt x="26" y="18"/>
                    </a:lnTo>
                    <a:lnTo>
                      <a:pt x="32" y="14"/>
                    </a:lnTo>
                    <a:lnTo>
                      <a:pt x="39" y="12"/>
                    </a:lnTo>
                    <a:lnTo>
                      <a:pt x="46" y="11"/>
                    </a:lnTo>
                    <a:lnTo>
                      <a:pt x="53" y="12"/>
                    </a:lnTo>
                    <a:lnTo>
                      <a:pt x="60" y="14"/>
                    </a:lnTo>
                    <a:lnTo>
                      <a:pt x="66" y="18"/>
                    </a:lnTo>
                    <a:lnTo>
                      <a:pt x="72" y="24"/>
                    </a:lnTo>
                    <a:lnTo>
                      <a:pt x="76" y="30"/>
                    </a:lnTo>
                    <a:lnTo>
                      <a:pt x="79" y="37"/>
                    </a:lnTo>
                    <a:lnTo>
                      <a:pt x="81" y="45"/>
                    </a:lnTo>
                    <a:lnTo>
                      <a:pt x="82" y="54"/>
                    </a:lnTo>
                    <a:close/>
                  </a:path>
                </a:pathLst>
              </a:custGeom>
              <a:solidFill>
                <a:srgbClr val="FAE6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7" name="Freeform 39">
                <a:extLst>
                  <a:ext uri="{FF2B5EF4-FFF2-40B4-BE49-F238E27FC236}">
                    <a16:creationId xmlns:a16="http://schemas.microsoft.com/office/drawing/2014/main" id="{5C8046FE-EBCB-0D51-8A1F-681AC79353C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53" y="2651"/>
                <a:ext cx="17" cy="16"/>
              </a:xfrm>
              <a:custGeom>
                <a:gdLst>
                  <a:gd name="T0" fmla="*/ 81 w 82"/>
                  <a:gd name="T1" fmla="*/ 39 h 97"/>
                  <a:gd name="T2" fmla="*/ 75 w 82"/>
                  <a:gd name="T3" fmla="*/ 21 h 97"/>
                  <a:gd name="T4" fmla="*/ 64 w 82"/>
                  <a:gd name="T5" fmla="*/ 8 h 97"/>
                  <a:gd name="T6" fmla="*/ 49 w 82"/>
                  <a:gd name="T7" fmla="*/ 1 h 97"/>
                  <a:gd name="T8" fmla="*/ 33 w 82"/>
                  <a:gd name="T9" fmla="*/ 1 h 97"/>
                  <a:gd name="T10" fmla="*/ 18 w 82"/>
                  <a:gd name="T11" fmla="*/ 8 h 97"/>
                  <a:gd name="T12" fmla="*/ 7 w 82"/>
                  <a:gd name="T13" fmla="*/ 21 h 97"/>
                  <a:gd name="T14" fmla="*/ 0 w 82"/>
                  <a:gd name="T15" fmla="*/ 39 h 97"/>
                  <a:gd name="T16" fmla="*/ 0 w 82"/>
                  <a:gd name="T17" fmla="*/ 58 h 97"/>
                  <a:gd name="T18" fmla="*/ 7 w 82"/>
                  <a:gd name="T19" fmla="*/ 76 h 97"/>
                  <a:gd name="T20" fmla="*/ 18 w 82"/>
                  <a:gd name="T21" fmla="*/ 90 h 97"/>
                  <a:gd name="T22" fmla="*/ 33 w 82"/>
                  <a:gd name="T23" fmla="*/ 97 h 97"/>
                  <a:gd name="T24" fmla="*/ 49 w 82"/>
                  <a:gd name="T25" fmla="*/ 97 h 97"/>
                  <a:gd name="T26" fmla="*/ 64 w 82"/>
                  <a:gd name="T27" fmla="*/ 90 h 97"/>
                  <a:gd name="T28" fmla="*/ 75 w 82"/>
                  <a:gd name="T29" fmla="*/ 76 h 97"/>
                  <a:gd name="T30" fmla="*/ 81 w 82"/>
                  <a:gd name="T31" fmla="*/ 58 h 97"/>
                  <a:gd name="T32" fmla="*/ 73 w 82"/>
                  <a:gd name="T33" fmla="*/ 49 h 97"/>
                  <a:gd name="T34" fmla="*/ 70 w 82"/>
                  <a:gd name="T35" fmla="*/ 63 h 97"/>
                  <a:gd name="T36" fmla="*/ 63 w 82"/>
                  <a:gd name="T37" fmla="*/ 75 h 97"/>
                  <a:gd name="T38" fmla="*/ 53 w 82"/>
                  <a:gd name="T39" fmla="*/ 84 h 97"/>
                  <a:gd name="T40" fmla="*/ 41 w 82"/>
                  <a:gd name="T41" fmla="*/ 86 h 97"/>
                  <a:gd name="T42" fmla="*/ 29 w 82"/>
                  <a:gd name="T43" fmla="*/ 84 h 97"/>
                  <a:gd name="T44" fmla="*/ 19 w 82"/>
                  <a:gd name="T45" fmla="*/ 75 h 97"/>
                  <a:gd name="T46" fmla="*/ 11 w 82"/>
                  <a:gd name="T47" fmla="*/ 63 h 97"/>
                  <a:gd name="T48" fmla="*/ 9 w 82"/>
                  <a:gd name="T49" fmla="*/ 49 h 97"/>
                  <a:gd name="T50" fmla="*/ 11 w 82"/>
                  <a:gd name="T51" fmla="*/ 34 h 97"/>
                  <a:gd name="T52" fmla="*/ 19 w 82"/>
                  <a:gd name="T53" fmla="*/ 22 h 97"/>
                  <a:gd name="T54" fmla="*/ 29 w 82"/>
                  <a:gd name="T55" fmla="*/ 14 h 97"/>
                  <a:gd name="T56" fmla="*/ 41 w 82"/>
                  <a:gd name="T57" fmla="*/ 10 h 97"/>
                  <a:gd name="T58" fmla="*/ 53 w 82"/>
                  <a:gd name="T59" fmla="*/ 14 h 97"/>
                  <a:gd name="T60" fmla="*/ 63 w 82"/>
                  <a:gd name="T61" fmla="*/ 22 h 97"/>
                  <a:gd name="T62" fmla="*/ 70 w 82"/>
                  <a:gd name="T63" fmla="*/ 34 h 97"/>
                  <a:gd name="T64" fmla="*/ 73 w 82"/>
                  <a:gd name="T65" fmla="*/ 49 h 9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2" h="97">
                    <a:moveTo>
                      <a:pt x="82" y="49"/>
                    </a:moveTo>
                    <a:lnTo>
                      <a:pt x="81" y="39"/>
                    </a:lnTo>
                    <a:lnTo>
                      <a:pt x="78" y="30"/>
                    </a:lnTo>
                    <a:lnTo>
                      <a:pt x="75" y="21"/>
                    </a:lnTo>
                    <a:lnTo>
                      <a:pt x="70" y="14"/>
                    </a:lnTo>
                    <a:lnTo>
                      <a:pt x="64" y="8"/>
                    </a:lnTo>
                    <a:lnTo>
                      <a:pt x="57" y="4"/>
                    </a:lnTo>
                    <a:lnTo>
                      <a:pt x="49" y="1"/>
                    </a:lnTo>
                    <a:lnTo>
                      <a:pt x="41" y="0"/>
                    </a:lnTo>
                    <a:lnTo>
                      <a:pt x="33" y="1"/>
                    </a:lnTo>
                    <a:lnTo>
                      <a:pt x="25" y="4"/>
                    </a:lnTo>
                    <a:lnTo>
                      <a:pt x="18" y="8"/>
                    </a:lnTo>
                    <a:lnTo>
                      <a:pt x="11" y="14"/>
                    </a:lnTo>
                    <a:lnTo>
                      <a:pt x="7" y="21"/>
                    </a:lnTo>
                    <a:lnTo>
                      <a:pt x="3" y="30"/>
                    </a:lnTo>
                    <a:lnTo>
                      <a:pt x="0" y="39"/>
                    </a:lnTo>
                    <a:lnTo>
                      <a:pt x="0" y="49"/>
                    </a:lnTo>
                    <a:lnTo>
                      <a:pt x="0" y="58"/>
                    </a:lnTo>
                    <a:lnTo>
                      <a:pt x="3" y="68"/>
                    </a:lnTo>
                    <a:lnTo>
                      <a:pt x="7" y="76"/>
                    </a:lnTo>
                    <a:lnTo>
                      <a:pt x="11" y="84"/>
                    </a:lnTo>
                    <a:lnTo>
                      <a:pt x="18" y="90"/>
                    </a:lnTo>
                    <a:lnTo>
                      <a:pt x="25" y="93"/>
                    </a:lnTo>
                    <a:lnTo>
                      <a:pt x="33" y="97"/>
                    </a:lnTo>
                    <a:lnTo>
                      <a:pt x="41" y="97"/>
                    </a:lnTo>
                    <a:lnTo>
                      <a:pt x="49" y="97"/>
                    </a:lnTo>
                    <a:lnTo>
                      <a:pt x="57" y="93"/>
                    </a:lnTo>
                    <a:lnTo>
                      <a:pt x="64" y="90"/>
                    </a:lnTo>
                    <a:lnTo>
                      <a:pt x="70" y="84"/>
                    </a:lnTo>
                    <a:lnTo>
                      <a:pt x="75" y="76"/>
                    </a:lnTo>
                    <a:lnTo>
                      <a:pt x="78" y="68"/>
                    </a:lnTo>
                    <a:lnTo>
                      <a:pt x="81" y="58"/>
                    </a:lnTo>
                    <a:lnTo>
                      <a:pt x="82" y="49"/>
                    </a:lnTo>
                    <a:close/>
                    <a:moveTo>
                      <a:pt x="73" y="49"/>
                    </a:moveTo>
                    <a:lnTo>
                      <a:pt x="72" y="56"/>
                    </a:lnTo>
                    <a:lnTo>
                      <a:pt x="70" y="63"/>
                    </a:lnTo>
                    <a:lnTo>
                      <a:pt x="67" y="70"/>
                    </a:lnTo>
                    <a:lnTo>
                      <a:pt x="63" y="75"/>
                    </a:lnTo>
                    <a:lnTo>
                      <a:pt x="59" y="80"/>
                    </a:lnTo>
                    <a:lnTo>
                      <a:pt x="53" y="84"/>
                    </a:lnTo>
                    <a:lnTo>
                      <a:pt x="47" y="86"/>
                    </a:lnTo>
                    <a:lnTo>
                      <a:pt x="41" y="86"/>
                    </a:lnTo>
                    <a:lnTo>
                      <a:pt x="35" y="86"/>
                    </a:lnTo>
                    <a:lnTo>
                      <a:pt x="29" y="84"/>
                    </a:lnTo>
                    <a:lnTo>
                      <a:pt x="24" y="80"/>
                    </a:lnTo>
                    <a:lnTo>
                      <a:pt x="19" y="75"/>
                    </a:lnTo>
                    <a:lnTo>
                      <a:pt x="15" y="70"/>
                    </a:lnTo>
                    <a:lnTo>
                      <a:pt x="11" y="63"/>
                    </a:lnTo>
                    <a:lnTo>
                      <a:pt x="9" y="56"/>
                    </a:lnTo>
                    <a:lnTo>
                      <a:pt x="9" y="49"/>
                    </a:lnTo>
                    <a:lnTo>
                      <a:pt x="9" y="42"/>
                    </a:lnTo>
                    <a:lnTo>
                      <a:pt x="11" y="34"/>
                    </a:lnTo>
                    <a:lnTo>
                      <a:pt x="15" y="27"/>
                    </a:lnTo>
                    <a:lnTo>
                      <a:pt x="19" y="22"/>
                    </a:lnTo>
                    <a:lnTo>
                      <a:pt x="24" y="18"/>
                    </a:lnTo>
                    <a:lnTo>
                      <a:pt x="29" y="14"/>
                    </a:lnTo>
                    <a:lnTo>
                      <a:pt x="35" y="12"/>
                    </a:lnTo>
                    <a:lnTo>
                      <a:pt x="41" y="10"/>
                    </a:lnTo>
                    <a:lnTo>
                      <a:pt x="47" y="12"/>
                    </a:lnTo>
                    <a:lnTo>
                      <a:pt x="53" y="14"/>
                    </a:lnTo>
                    <a:lnTo>
                      <a:pt x="59" y="18"/>
                    </a:lnTo>
                    <a:lnTo>
                      <a:pt x="63" y="22"/>
                    </a:lnTo>
                    <a:lnTo>
                      <a:pt x="67" y="27"/>
                    </a:lnTo>
                    <a:lnTo>
                      <a:pt x="70" y="34"/>
                    </a:lnTo>
                    <a:lnTo>
                      <a:pt x="72" y="42"/>
                    </a:lnTo>
                    <a:lnTo>
                      <a:pt x="73" y="49"/>
                    </a:lnTo>
                    <a:close/>
                  </a:path>
                </a:pathLst>
              </a:custGeom>
              <a:solidFill>
                <a:srgbClr val="FBE9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8" name="Freeform 40">
                <a:extLst>
                  <a:ext uri="{FF2B5EF4-FFF2-40B4-BE49-F238E27FC236}">
                    <a16:creationId xmlns:a16="http://schemas.microsoft.com/office/drawing/2014/main" id="{91BC8110-29F3-A0D4-5A46-55CA15BFBBC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54" y="2652"/>
                <a:ext cx="15" cy="14"/>
              </a:xfrm>
              <a:custGeom>
                <a:gdLst>
                  <a:gd name="T0" fmla="*/ 72 w 73"/>
                  <a:gd name="T1" fmla="*/ 34 h 86"/>
                  <a:gd name="T2" fmla="*/ 67 w 73"/>
                  <a:gd name="T3" fmla="*/ 19 h 86"/>
                  <a:gd name="T4" fmla="*/ 57 w 73"/>
                  <a:gd name="T5" fmla="*/ 7 h 86"/>
                  <a:gd name="T6" fmla="*/ 44 w 73"/>
                  <a:gd name="T7" fmla="*/ 1 h 86"/>
                  <a:gd name="T8" fmla="*/ 30 w 73"/>
                  <a:gd name="T9" fmla="*/ 1 h 86"/>
                  <a:gd name="T10" fmla="*/ 17 w 73"/>
                  <a:gd name="T11" fmla="*/ 7 h 86"/>
                  <a:gd name="T12" fmla="*/ 6 w 73"/>
                  <a:gd name="T13" fmla="*/ 19 h 86"/>
                  <a:gd name="T14" fmla="*/ 1 w 73"/>
                  <a:gd name="T15" fmla="*/ 34 h 86"/>
                  <a:gd name="T16" fmla="*/ 1 w 73"/>
                  <a:gd name="T17" fmla="*/ 51 h 86"/>
                  <a:gd name="T18" fmla="*/ 6 w 73"/>
                  <a:gd name="T19" fmla="*/ 67 h 86"/>
                  <a:gd name="T20" fmla="*/ 17 w 73"/>
                  <a:gd name="T21" fmla="*/ 79 h 86"/>
                  <a:gd name="T22" fmla="*/ 30 w 73"/>
                  <a:gd name="T23" fmla="*/ 85 h 86"/>
                  <a:gd name="T24" fmla="*/ 44 w 73"/>
                  <a:gd name="T25" fmla="*/ 85 h 86"/>
                  <a:gd name="T26" fmla="*/ 57 w 73"/>
                  <a:gd name="T27" fmla="*/ 79 h 86"/>
                  <a:gd name="T28" fmla="*/ 67 w 73"/>
                  <a:gd name="T29" fmla="*/ 67 h 86"/>
                  <a:gd name="T30" fmla="*/ 72 w 73"/>
                  <a:gd name="T31" fmla="*/ 51 h 86"/>
                  <a:gd name="T32" fmla="*/ 64 w 73"/>
                  <a:gd name="T33" fmla="*/ 43 h 86"/>
                  <a:gd name="T34" fmla="*/ 62 w 73"/>
                  <a:gd name="T35" fmla="*/ 55 h 86"/>
                  <a:gd name="T36" fmla="*/ 56 w 73"/>
                  <a:gd name="T37" fmla="*/ 66 h 86"/>
                  <a:gd name="T38" fmla="*/ 48 w 73"/>
                  <a:gd name="T39" fmla="*/ 73 h 86"/>
                  <a:gd name="T40" fmla="*/ 37 w 73"/>
                  <a:gd name="T41" fmla="*/ 75 h 86"/>
                  <a:gd name="T42" fmla="*/ 27 w 73"/>
                  <a:gd name="T43" fmla="*/ 73 h 86"/>
                  <a:gd name="T44" fmla="*/ 18 w 73"/>
                  <a:gd name="T45" fmla="*/ 66 h 86"/>
                  <a:gd name="T46" fmla="*/ 12 w 73"/>
                  <a:gd name="T47" fmla="*/ 55 h 86"/>
                  <a:gd name="T48" fmla="*/ 10 w 73"/>
                  <a:gd name="T49" fmla="*/ 43 h 86"/>
                  <a:gd name="T50" fmla="*/ 12 w 73"/>
                  <a:gd name="T51" fmla="*/ 30 h 86"/>
                  <a:gd name="T52" fmla="*/ 18 w 73"/>
                  <a:gd name="T53" fmla="*/ 20 h 86"/>
                  <a:gd name="T54" fmla="*/ 27 w 73"/>
                  <a:gd name="T55" fmla="*/ 13 h 86"/>
                  <a:gd name="T56" fmla="*/ 37 w 73"/>
                  <a:gd name="T57" fmla="*/ 10 h 86"/>
                  <a:gd name="T58" fmla="*/ 48 w 73"/>
                  <a:gd name="T59" fmla="*/ 13 h 86"/>
                  <a:gd name="T60" fmla="*/ 56 w 73"/>
                  <a:gd name="T61" fmla="*/ 20 h 86"/>
                  <a:gd name="T62" fmla="*/ 62 w 73"/>
                  <a:gd name="T63" fmla="*/ 30 h 86"/>
                  <a:gd name="T64" fmla="*/ 64 w 73"/>
                  <a:gd name="T65" fmla="*/ 43 h 8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3" h="86">
                    <a:moveTo>
                      <a:pt x="73" y="43"/>
                    </a:moveTo>
                    <a:lnTo>
                      <a:pt x="72" y="34"/>
                    </a:lnTo>
                    <a:lnTo>
                      <a:pt x="70" y="26"/>
                    </a:lnTo>
                    <a:lnTo>
                      <a:pt x="67" y="19"/>
                    </a:lnTo>
                    <a:lnTo>
                      <a:pt x="63" y="13"/>
                    </a:lnTo>
                    <a:lnTo>
                      <a:pt x="57" y="7"/>
                    </a:lnTo>
                    <a:lnTo>
                      <a:pt x="51" y="3"/>
                    </a:lnTo>
                    <a:lnTo>
                      <a:pt x="44" y="1"/>
                    </a:lnTo>
                    <a:lnTo>
                      <a:pt x="37" y="0"/>
                    </a:lnTo>
                    <a:lnTo>
                      <a:pt x="30" y="1"/>
                    </a:lnTo>
                    <a:lnTo>
                      <a:pt x="23" y="3"/>
                    </a:lnTo>
                    <a:lnTo>
                      <a:pt x="17" y="7"/>
                    </a:lnTo>
                    <a:lnTo>
                      <a:pt x="12" y="13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1" y="34"/>
                    </a:lnTo>
                    <a:lnTo>
                      <a:pt x="0" y="43"/>
                    </a:lnTo>
                    <a:lnTo>
                      <a:pt x="1" y="51"/>
                    </a:lnTo>
                    <a:lnTo>
                      <a:pt x="3" y="60"/>
                    </a:lnTo>
                    <a:lnTo>
                      <a:pt x="6" y="67"/>
                    </a:lnTo>
                    <a:lnTo>
                      <a:pt x="12" y="73"/>
                    </a:lnTo>
                    <a:lnTo>
                      <a:pt x="17" y="79"/>
                    </a:lnTo>
                    <a:lnTo>
                      <a:pt x="23" y="82"/>
                    </a:lnTo>
                    <a:lnTo>
                      <a:pt x="30" y="85"/>
                    </a:lnTo>
                    <a:lnTo>
                      <a:pt x="37" y="86"/>
                    </a:lnTo>
                    <a:lnTo>
                      <a:pt x="44" y="85"/>
                    </a:lnTo>
                    <a:lnTo>
                      <a:pt x="51" y="82"/>
                    </a:lnTo>
                    <a:lnTo>
                      <a:pt x="57" y="79"/>
                    </a:lnTo>
                    <a:lnTo>
                      <a:pt x="63" y="73"/>
                    </a:lnTo>
                    <a:lnTo>
                      <a:pt x="67" y="67"/>
                    </a:lnTo>
                    <a:lnTo>
                      <a:pt x="70" y="60"/>
                    </a:lnTo>
                    <a:lnTo>
                      <a:pt x="72" y="51"/>
                    </a:lnTo>
                    <a:lnTo>
                      <a:pt x="73" y="43"/>
                    </a:lnTo>
                    <a:close/>
                    <a:moveTo>
                      <a:pt x="64" y="43"/>
                    </a:moveTo>
                    <a:lnTo>
                      <a:pt x="64" y="49"/>
                    </a:lnTo>
                    <a:lnTo>
                      <a:pt x="62" y="55"/>
                    </a:lnTo>
                    <a:lnTo>
                      <a:pt x="59" y="61"/>
                    </a:lnTo>
                    <a:lnTo>
                      <a:pt x="56" y="66"/>
                    </a:lnTo>
                    <a:lnTo>
                      <a:pt x="52" y="69"/>
                    </a:lnTo>
                    <a:lnTo>
                      <a:pt x="48" y="73"/>
                    </a:lnTo>
                    <a:lnTo>
                      <a:pt x="43" y="74"/>
                    </a:lnTo>
                    <a:lnTo>
                      <a:pt x="37" y="75"/>
                    </a:lnTo>
                    <a:lnTo>
                      <a:pt x="32" y="74"/>
                    </a:lnTo>
                    <a:lnTo>
                      <a:pt x="27" y="73"/>
                    </a:lnTo>
                    <a:lnTo>
                      <a:pt x="22" y="69"/>
                    </a:lnTo>
                    <a:lnTo>
                      <a:pt x="18" y="66"/>
                    </a:lnTo>
                    <a:lnTo>
                      <a:pt x="15" y="61"/>
                    </a:lnTo>
                    <a:lnTo>
                      <a:pt x="12" y="55"/>
                    </a:lnTo>
                    <a:lnTo>
                      <a:pt x="11" y="49"/>
                    </a:lnTo>
                    <a:lnTo>
                      <a:pt x="10" y="43"/>
                    </a:lnTo>
                    <a:lnTo>
                      <a:pt x="11" y="37"/>
                    </a:lnTo>
                    <a:lnTo>
                      <a:pt x="12" y="30"/>
                    </a:lnTo>
                    <a:lnTo>
                      <a:pt x="15" y="25"/>
                    </a:lnTo>
                    <a:lnTo>
                      <a:pt x="18" y="20"/>
                    </a:lnTo>
                    <a:lnTo>
                      <a:pt x="22" y="16"/>
                    </a:lnTo>
                    <a:lnTo>
                      <a:pt x="27" y="13"/>
                    </a:lnTo>
                    <a:lnTo>
                      <a:pt x="32" y="12"/>
                    </a:lnTo>
                    <a:lnTo>
                      <a:pt x="37" y="10"/>
                    </a:lnTo>
                    <a:lnTo>
                      <a:pt x="43" y="12"/>
                    </a:lnTo>
                    <a:lnTo>
                      <a:pt x="48" y="13"/>
                    </a:lnTo>
                    <a:lnTo>
                      <a:pt x="52" y="16"/>
                    </a:lnTo>
                    <a:lnTo>
                      <a:pt x="56" y="20"/>
                    </a:lnTo>
                    <a:lnTo>
                      <a:pt x="59" y="25"/>
                    </a:lnTo>
                    <a:lnTo>
                      <a:pt x="62" y="30"/>
                    </a:lnTo>
                    <a:lnTo>
                      <a:pt x="64" y="37"/>
                    </a:lnTo>
                    <a:lnTo>
                      <a:pt x="64" y="43"/>
                    </a:lnTo>
                    <a:close/>
                  </a:path>
                </a:pathLst>
              </a:custGeom>
              <a:solidFill>
                <a:srgbClr val="FBE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9" name="Freeform 41">
                <a:extLst>
                  <a:ext uri="{FF2B5EF4-FFF2-40B4-BE49-F238E27FC236}">
                    <a16:creationId xmlns:a16="http://schemas.microsoft.com/office/drawing/2014/main" id="{1F38EB4B-04C5-0154-237B-808FE4E05E6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55" y="2653"/>
                <a:ext cx="13" cy="12"/>
              </a:xfrm>
              <a:custGeom>
                <a:gdLst>
                  <a:gd name="T0" fmla="*/ 63 w 64"/>
                  <a:gd name="T1" fmla="*/ 32 h 76"/>
                  <a:gd name="T2" fmla="*/ 58 w 64"/>
                  <a:gd name="T3" fmla="*/ 17 h 76"/>
                  <a:gd name="T4" fmla="*/ 50 w 64"/>
                  <a:gd name="T5" fmla="*/ 8 h 76"/>
                  <a:gd name="T6" fmla="*/ 38 w 64"/>
                  <a:gd name="T7" fmla="*/ 2 h 76"/>
                  <a:gd name="T8" fmla="*/ 26 w 64"/>
                  <a:gd name="T9" fmla="*/ 2 h 76"/>
                  <a:gd name="T10" fmla="*/ 15 w 64"/>
                  <a:gd name="T11" fmla="*/ 8 h 76"/>
                  <a:gd name="T12" fmla="*/ 6 w 64"/>
                  <a:gd name="T13" fmla="*/ 17 h 76"/>
                  <a:gd name="T14" fmla="*/ 0 w 64"/>
                  <a:gd name="T15" fmla="*/ 32 h 76"/>
                  <a:gd name="T16" fmla="*/ 0 w 64"/>
                  <a:gd name="T17" fmla="*/ 46 h 76"/>
                  <a:gd name="T18" fmla="*/ 6 w 64"/>
                  <a:gd name="T19" fmla="*/ 60 h 76"/>
                  <a:gd name="T20" fmla="*/ 15 w 64"/>
                  <a:gd name="T21" fmla="*/ 70 h 76"/>
                  <a:gd name="T22" fmla="*/ 26 w 64"/>
                  <a:gd name="T23" fmla="*/ 76 h 76"/>
                  <a:gd name="T24" fmla="*/ 38 w 64"/>
                  <a:gd name="T25" fmla="*/ 76 h 76"/>
                  <a:gd name="T26" fmla="*/ 50 w 64"/>
                  <a:gd name="T27" fmla="*/ 70 h 76"/>
                  <a:gd name="T28" fmla="*/ 58 w 64"/>
                  <a:gd name="T29" fmla="*/ 60 h 76"/>
                  <a:gd name="T30" fmla="*/ 63 w 64"/>
                  <a:gd name="T31" fmla="*/ 46 h 76"/>
                  <a:gd name="T32" fmla="*/ 55 w 64"/>
                  <a:gd name="T33" fmla="*/ 39 h 76"/>
                  <a:gd name="T34" fmla="*/ 53 w 64"/>
                  <a:gd name="T35" fmla="*/ 50 h 76"/>
                  <a:gd name="T36" fmla="*/ 48 w 64"/>
                  <a:gd name="T37" fmla="*/ 58 h 76"/>
                  <a:gd name="T38" fmla="*/ 41 w 64"/>
                  <a:gd name="T39" fmla="*/ 64 h 76"/>
                  <a:gd name="T40" fmla="*/ 32 w 64"/>
                  <a:gd name="T41" fmla="*/ 65 h 76"/>
                  <a:gd name="T42" fmla="*/ 23 w 64"/>
                  <a:gd name="T43" fmla="*/ 64 h 76"/>
                  <a:gd name="T44" fmla="*/ 16 w 64"/>
                  <a:gd name="T45" fmla="*/ 58 h 76"/>
                  <a:gd name="T46" fmla="*/ 11 w 64"/>
                  <a:gd name="T47" fmla="*/ 50 h 76"/>
                  <a:gd name="T48" fmla="*/ 10 w 64"/>
                  <a:gd name="T49" fmla="*/ 39 h 76"/>
                  <a:gd name="T50" fmla="*/ 11 w 64"/>
                  <a:gd name="T51" fmla="*/ 28 h 76"/>
                  <a:gd name="T52" fmla="*/ 16 w 64"/>
                  <a:gd name="T53" fmla="*/ 20 h 76"/>
                  <a:gd name="T54" fmla="*/ 23 w 64"/>
                  <a:gd name="T55" fmla="*/ 14 h 76"/>
                  <a:gd name="T56" fmla="*/ 32 w 64"/>
                  <a:gd name="T57" fmla="*/ 11 h 76"/>
                  <a:gd name="T58" fmla="*/ 41 w 64"/>
                  <a:gd name="T59" fmla="*/ 14 h 76"/>
                  <a:gd name="T60" fmla="*/ 48 w 64"/>
                  <a:gd name="T61" fmla="*/ 20 h 76"/>
                  <a:gd name="T62" fmla="*/ 53 w 64"/>
                  <a:gd name="T63" fmla="*/ 28 h 76"/>
                  <a:gd name="T64" fmla="*/ 55 w 64"/>
                  <a:gd name="T65" fmla="*/ 39 h 7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4" h="76">
                    <a:moveTo>
                      <a:pt x="64" y="39"/>
                    </a:moveTo>
                    <a:lnTo>
                      <a:pt x="63" y="32"/>
                    </a:lnTo>
                    <a:lnTo>
                      <a:pt x="61" y="24"/>
                    </a:lnTo>
                    <a:lnTo>
                      <a:pt x="58" y="17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4" y="4"/>
                    </a:lnTo>
                    <a:lnTo>
                      <a:pt x="38" y="2"/>
                    </a:lnTo>
                    <a:lnTo>
                      <a:pt x="32" y="0"/>
                    </a:lnTo>
                    <a:lnTo>
                      <a:pt x="26" y="2"/>
                    </a:lnTo>
                    <a:lnTo>
                      <a:pt x="20" y="4"/>
                    </a:lnTo>
                    <a:lnTo>
                      <a:pt x="15" y="8"/>
                    </a:lnTo>
                    <a:lnTo>
                      <a:pt x="10" y="12"/>
                    </a:lnTo>
                    <a:lnTo>
                      <a:pt x="6" y="17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60"/>
                    </a:lnTo>
                    <a:lnTo>
                      <a:pt x="10" y="65"/>
                    </a:lnTo>
                    <a:lnTo>
                      <a:pt x="15" y="70"/>
                    </a:lnTo>
                    <a:lnTo>
                      <a:pt x="20" y="74"/>
                    </a:lnTo>
                    <a:lnTo>
                      <a:pt x="26" y="76"/>
                    </a:lnTo>
                    <a:lnTo>
                      <a:pt x="32" y="76"/>
                    </a:lnTo>
                    <a:lnTo>
                      <a:pt x="38" y="76"/>
                    </a:lnTo>
                    <a:lnTo>
                      <a:pt x="44" y="74"/>
                    </a:lnTo>
                    <a:lnTo>
                      <a:pt x="50" y="70"/>
                    </a:lnTo>
                    <a:lnTo>
                      <a:pt x="54" y="65"/>
                    </a:lnTo>
                    <a:lnTo>
                      <a:pt x="58" y="60"/>
                    </a:lnTo>
                    <a:lnTo>
                      <a:pt x="61" y="53"/>
                    </a:lnTo>
                    <a:lnTo>
                      <a:pt x="63" y="46"/>
                    </a:lnTo>
                    <a:lnTo>
                      <a:pt x="64" y="39"/>
                    </a:lnTo>
                    <a:close/>
                    <a:moveTo>
                      <a:pt x="55" y="39"/>
                    </a:moveTo>
                    <a:lnTo>
                      <a:pt x="54" y="45"/>
                    </a:lnTo>
                    <a:lnTo>
                      <a:pt x="53" y="50"/>
                    </a:lnTo>
                    <a:lnTo>
                      <a:pt x="51" y="54"/>
                    </a:lnTo>
                    <a:lnTo>
                      <a:pt x="48" y="58"/>
                    </a:lnTo>
                    <a:lnTo>
                      <a:pt x="45" y="62"/>
                    </a:lnTo>
                    <a:lnTo>
                      <a:pt x="41" y="64"/>
                    </a:lnTo>
                    <a:lnTo>
                      <a:pt x="37" y="65"/>
                    </a:lnTo>
                    <a:lnTo>
                      <a:pt x="32" y="65"/>
                    </a:lnTo>
                    <a:lnTo>
                      <a:pt x="28" y="65"/>
                    </a:lnTo>
                    <a:lnTo>
                      <a:pt x="23" y="64"/>
                    </a:lnTo>
                    <a:lnTo>
                      <a:pt x="20" y="62"/>
                    </a:lnTo>
                    <a:lnTo>
                      <a:pt x="16" y="58"/>
                    </a:lnTo>
                    <a:lnTo>
                      <a:pt x="13" y="54"/>
                    </a:lnTo>
                    <a:lnTo>
                      <a:pt x="11" y="50"/>
                    </a:lnTo>
                    <a:lnTo>
                      <a:pt x="10" y="45"/>
                    </a:lnTo>
                    <a:lnTo>
                      <a:pt x="10" y="39"/>
                    </a:lnTo>
                    <a:lnTo>
                      <a:pt x="10" y="33"/>
                    </a:lnTo>
                    <a:lnTo>
                      <a:pt x="11" y="28"/>
                    </a:lnTo>
                    <a:lnTo>
                      <a:pt x="13" y="23"/>
                    </a:lnTo>
                    <a:lnTo>
                      <a:pt x="16" y="20"/>
                    </a:lnTo>
                    <a:lnTo>
                      <a:pt x="20" y="16"/>
                    </a:lnTo>
                    <a:lnTo>
                      <a:pt x="23" y="14"/>
                    </a:lnTo>
                    <a:lnTo>
                      <a:pt x="28" y="12"/>
                    </a:lnTo>
                    <a:lnTo>
                      <a:pt x="32" y="11"/>
                    </a:lnTo>
                    <a:lnTo>
                      <a:pt x="37" y="12"/>
                    </a:lnTo>
                    <a:lnTo>
                      <a:pt x="41" y="14"/>
                    </a:lnTo>
                    <a:lnTo>
                      <a:pt x="45" y="16"/>
                    </a:lnTo>
                    <a:lnTo>
                      <a:pt x="48" y="20"/>
                    </a:lnTo>
                    <a:lnTo>
                      <a:pt x="51" y="23"/>
                    </a:lnTo>
                    <a:lnTo>
                      <a:pt x="53" y="28"/>
                    </a:lnTo>
                    <a:lnTo>
                      <a:pt x="54" y="33"/>
                    </a:lnTo>
                    <a:lnTo>
                      <a:pt x="55" y="39"/>
                    </a:lnTo>
                    <a:close/>
                  </a:path>
                </a:pathLst>
              </a:custGeom>
              <a:solidFill>
                <a:srgbClr val="FCE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0" name="Freeform 42">
                <a:extLst>
                  <a:ext uri="{FF2B5EF4-FFF2-40B4-BE49-F238E27FC236}">
                    <a16:creationId xmlns:a16="http://schemas.microsoft.com/office/drawing/2014/main" id="{CF3B0ECC-F6F8-C99B-84EB-70D98149EFE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56" y="2654"/>
                <a:ext cx="11" cy="11"/>
              </a:xfrm>
              <a:custGeom>
                <a:gdLst>
                  <a:gd name="T0" fmla="*/ 54 w 54"/>
                  <a:gd name="T1" fmla="*/ 27 h 65"/>
                  <a:gd name="T2" fmla="*/ 49 w 54"/>
                  <a:gd name="T3" fmla="*/ 15 h 65"/>
                  <a:gd name="T4" fmla="*/ 42 w 54"/>
                  <a:gd name="T5" fmla="*/ 6 h 65"/>
                  <a:gd name="T6" fmla="*/ 33 w 54"/>
                  <a:gd name="T7" fmla="*/ 2 h 65"/>
                  <a:gd name="T8" fmla="*/ 22 w 54"/>
                  <a:gd name="T9" fmla="*/ 2 h 65"/>
                  <a:gd name="T10" fmla="*/ 12 w 54"/>
                  <a:gd name="T11" fmla="*/ 6 h 65"/>
                  <a:gd name="T12" fmla="*/ 5 w 54"/>
                  <a:gd name="T13" fmla="*/ 15 h 65"/>
                  <a:gd name="T14" fmla="*/ 1 w 54"/>
                  <a:gd name="T15" fmla="*/ 27 h 65"/>
                  <a:gd name="T16" fmla="*/ 1 w 54"/>
                  <a:gd name="T17" fmla="*/ 39 h 65"/>
                  <a:gd name="T18" fmla="*/ 5 w 54"/>
                  <a:gd name="T19" fmla="*/ 51 h 65"/>
                  <a:gd name="T20" fmla="*/ 12 w 54"/>
                  <a:gd name="T21" fmla="*/ 59 h 65"/>
                  <a:gd name="T22" fmla="*/ 22 w 54"/>
                  <a:gd name="T23" fmla="*/ 64 h 65"/>
                  <a:gd name="T24" fmla="*/ 33 w 54"/>
                  <a:gd name="T25" fmla="*/ 64 h 65"/>
                  <a:gd name="T26" fmla="*/ 42 w 54"/>
                  <a:gd name="T27" fmla="*/ 59 h 65"/>
                  <a:gd name="T28" fmla="*/ 49 w 54"/>
                  <a:gd name="T29" fmla="*/ 51 h 65"/>
                  <a:gd name="T30" fmla="*/ 54 w 54"/>
                  <a:gd name="T31" fmla="*/ 39 h 65"/>
                  <a:gd name="T32" fmla="*/ 45 w 54"/>
                  <a:gd name="T33" fmla="*/ 33 h 65"/>
                  <a:gd name="T34" fmla="*/ 44 w 54"/>
                  <a:gd name="T35" fmla="*/ 41 h 65"/>
                  <a:gd name="T36" fmla="*/ 40 w 54"/>
                  <a:gd name="T37" fmla="*/ 48 h 65"/>
                  <a:gd name="T38" fmla="*/ 34 w 54"/>
                  <a:gd name="T39" fmla="*/ 53 h 65"/>
                  <a:gd name="T40" fmla="*/ 27 w 54"/>
                  <a:gd name="T41" fmla="*/ 54 h 65"/>
                  <a:gd name="T42" fmla="*/ 20 w 54"/>
                  <a:gd name="T43" fmla="*/ 53 h 65"/>
                  <a:gd name="T44" fmla="*/ 14 w 54"/>
                  <a:gd name="T45" fmla="*/ 48 h 65"/>
                  <a:gd name="T46" fmla="*/ 11 w 54"/>
                  <a:gd name="T47" fmla="*/ 41 h 65"/>
                  <a:gd name="T48" fmla="*/ 9 w 54"/>
                  <a:gd name="T49" fmla="*/ 33 h 65"/>
                  <a:gd name="T50" fmla="*/ 11 w 54"/>
                  <a:gd name="T51" fmla="*/ 24 h 65"/>
                  <a:gd name="T52" fmla="*/ 14 w 54"/>
                  <a:gd name="T53" fmla="*/ 17 h 65"/>
                  <a:gd name="T54" fmla="*/ 20 w 54"/>
                  <a:gd name="T55" fmla="*/ 12 h 65"/>
                  <a:gd name="T56" fmla="*/ 27 w 54"/>
                  <a:gd name="T57" fmla="*/ 11 h 65"/>
                  <a:gd name="T58" fmla="*/ 34 w 54"/>
                  <a:gd name="T59" fmla="*/ 12 h 65"/>
                  <a:gd name="T60" fmla="*/ 40 w 54"/>
                  <a:gd name="T61" fmla="*/ 17 h 65"/>
                  <a:gd name="T62" fmla="*/ 44 w 54"/>
                  <a:gd name="T63" fmla="*/ 24 h 65"/>
                  <a:gd name="T64" fmla="*/ 45 w 54"/>
                  <a:gd name="T65" fmla="*/ 33 h 6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4" h="65">
                    <a:moveTo>
                      <a:pt x="54" y="33"/>
                    </a:moveTo>
                    <a:lnTo>
                      <a:pt x="54" y="27"/>
                    </a:lnTo>
                    <a:lnTo>
                      <a:pt x="52" y="20"/>
                    </a:lnTo>
                    <a:lnTo>
                      <a:pt x="49" y="15"/>
                    </a:lnTo>
                    <a:lnTo>
                      <a:pt x="46" y="10"/>
                    </a:lnTo>
                    <a:lnTo>
                      <a:pt x="42" y="6"/>
                    </a:lnTo>
                    <a:lnTo>
                      <a:pt x="38" y="3"/>
                    </a:lnTo>
                    <a:lnTo>
                      <a:pt x="33" y="2"/>
                    </a:lnTo>
                    <a:lnTo>
                      <a:pt x="27" y="0"/>
                    </a:lnTo>
                    <a:lnTo>
                      <a:pt x="22" y="2"/>
                    </a:lnTo>
                    <a:lnTo>
                      <a:pt x="17" y="3"/>
                    </a:lnTo>
                    <a:lnTo>
                      <a:pt x="12" y="6"/>
                    </a:lnTo>
                    <a:lnTo>
                      <a:pt x="8" y="10"/>
                    </a:lnTo>
                    <a:lnTo>
                      <a:pt x="5" y="15"/>
                    </a:lnTo>
                    <a:lnTo>
                      <a:pt x="2" y="20"/>
                    </a:lnTo>
                    <a:lnTo>
                      <a:pt x="1" y="27"/>
                    </a:lnTo>
                    <a:lnTo>
                      <a:pt x="0" y="33"/>
                    </a:lnTo>
                    <a:lnTo>
                      <a:pt x="1" y="39"/>
                    </a:lnTo>
                    <a:lnTo>
                      <a:pt x="2" y="45"/>
                    </a:lnTo>
                    <a:lnTo>
                      <a:pt x="5" y="51"/>
                    </a:lnTo>
                    <a:lnTo>
                      <a:pt x="8" y="56"/>
                    </a:lnTo>
                    <a:lnTo>
                      <a:pt x="12" y="59"/>
                    </a:lnTo>
                    <a:lnTo>
                      <a:pt x="17" y="63"/>
                    </a:lnTo>
                    <a:lnTo>
                      <a:pt x="22" y="64"/>
                    </a:lnTo>
                    <a:lnTo>
                      <a:pt x="27" y="65"/>
                    </a:lnTo>
                    <a:lnTo>
                      <a:pt x="33" y="64"/>
                    </a:lnTo>
                    <a:lnTo>
                      <a:pt x="38" y="63"/>
                    </a:lnTo>
                    <a:lnTo>
                      <a:pt x="42" y="59"/>
                    </a:lnTo>
                    <a:lnTo>
                      <a:pt x="46" y="56"/>
                    </a:lnTo>
                    <a:lnTo>
                      <a:pt x="49" y="51"/>
                    </a:lnTo>
                    <a:lnTo>
                      <a:pt x="52" y="45"/>
                    </a:lnTo>
                    <a:lnTo>
                      <a:pt x="54" y="39"/>
                    </a:lnTo>
                    <a:lnTo>
                      <a:pt x="54" y="33"/>
                    </a:lnTo>
                    <a:close/>
                    <a:moveTo>
                      <a:pt x="45" y="33"/>
                    </a:moveTo>
                    <a:lnTo>
                      <a:pt x="45" y="38"/>
                    </a:lnTo>
                    <a:lnTo>
                      <a:pt x="44" y="41"/>
                    </a:lnTo>
                    <a:lnTo>
                      <a:pt x="42" y="45"/>
                    </a:lnTo>
                    <a:lnTo>
                      <a:pt x="40" y="48"/>
                    </a:lnTo>
                    <a:lnTo>
                      <a:pt x="37" y="51"/>
                    </a:lnTo>
                    <a:lnTo>
                      <a:pt x="34" y="53"/>
                    </a:lnTo>
                    <a:lnTo>
                      <a:pt x="31" y="54"/>
                    </a:lnTo>
                    <a:lnTo>
                      <a:pt x="27" y="54"/>
                    </a:lnTo>
                    <a:lnTo>
                      <a:pt x="23" y="54"/>
                    </a:lnTo>
                    <a:lnTo>
                      <a:pt x="20" y="53"/>
                    </a:lnTo>
                    <a:lnTo>
                      <a:pt x="17" y="51"/>
                    </a:lnTo>
                    <a:lnTo>
                      <a:pt x="14" y="48"/>
                    </a:lnTo>
                    <a:lnTo>
                      <a:pt x="12" y="45"/>
                    </a:lnTo>
                    <a:lnTo>
                      <a:pt x="11" y="41"/>
                    </a:lnTo>
                    <a:lnTo>
                      <a:pt x="9" y="38"/>
                    </a:lnTo>
                    <a:lnTo>
                      <a:pt x="9" y="33"/>
                    </a:lnTo>
                    <a:lnTo>
                      <a:pt x="9" y="28"/>
                    </a:lnTo>
                    <a:lnTo>
                      <a:pt x="11" y="24"/>
                    </a:lnTo>
                    <a:lnTo>
                      <a:pt x="12" y="21"/>
                    </a:lnTo>
                    <a:lnTo>
                      <a:pt x="14" y="17"/>
                    </a:lnTo>
                    <a:lnTo>
                      <a:pt x="17" y="15"/>
                    </a:lnTo>
                    <a:lnTo>
                      <a:pt x="20" y="12"/>
                    </a:lnTo>
                    <a:lnTo>
                      <a:pt x="23" y="11"/>
                    </a:lnTo>
                    <a:lnTo>
                      <a:pt x="27" y="11"/>
                    </a:lnTo>
                    <a:lnTo>
                      <a:pt x="31" y="11"/>
                    </a:lnTo>
                    <a:lnTo>
                      <a:pt x="34" y="12"/>
                    </a:lnTo>
                    <a:lnTo>
                      <a:pt x="37" y="15"/>
                    </a:lnTo>
                    <a:lnTo>
                      <a:pt x="40" y="17"/>
                    </a:lnTo>
                    <a:lnTo>
                      <a:pt x="42" y="21"/>
                    </a:lnTo>
                    <a:lnTo>
                      <a:pt x="44" y="24"/>
                    </a:lnTo>
                    <a:lnTo>
                      <a:pt x="45" y="28"/>
                    </a:lnTo>
                    <a:lnTo>
                      <a:pt x="45" y="33"/>
                    </a:lnTo>
                    <a:close/>
                  </a:path>
                </a:pathLst>
              </a:custGeom>
              <a:solidFill>
                <a:srgbClr val="FCE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1" name="Freeform 43">
                <a:extLst>
                  <a:ext uri="{FF2B5EF4-FFF2-40B4-BE49-F238E27FC236}">
                    <a16:creationId xmlns:a16="http://schemas.microsoft.com/office/drawing/2014/main" id="{014B1EA9-9F7E-51DA-D601-C1717E46CD0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57" y="2655"/>
                <a:ext cx="9" cy="9"/>
              </a:xfrm>
              <a:custGeom>
                <a:gdLst>
                  <a:gd name="T0" fmla="*/ 44 w 45"/>
                  <a:gd name="T1" fmla="*/ 22 h 54"/>
                  <a:gd name="T2" fmla="*/ 41 w 45"/>
                  <a:gd name="T3" fmla="*/ 12 h 54"/>
                  <a:gd name="T4" fmla="*/ 35 w 45"/>
                  <a:gd name="T5" fmla="*/ 5 h 54"/>
                  <a:gd name="T6" fmla="*/ 27 w 45"/>
                  <a:gd name="T7" fmla="*/ 1 h 54"/>
                  <a:gd name="T8" fmla="*/ 18 w 45"/>
                  <a:gd name="T9" fmla="*/ 1 h 54"/>
                  <a:gd name="T10" fmla="*/ 10 w 45"/>
                  <a:gd name="T11" fmla="*/ 5 h 54"/>
                  <a:gd name="T12" fmla="*/ 3 w 45"/>
                  <a:gd name="T13" fmla="*/ 12 h 54"/>
                  <a:gd name="T14" fmla="*/ 0 w 45"/>
                  <a:gd name="T15" fmla="*/ 22 h 54"/>
                  <a:gd name="T16" fmla="*/ 0 w 45"/>
                  <a:gd name="T17" fmla="*/ 34 h 54"/>
                  <a:gd name="T18" fmla="*/ 3 w 45"/>
                  <a:gd name="T19" fmla="*/ 43 h 54"/>
                  <a:gd name="T20" fmla="*/ 10 w 45"/>
                  <a:gd name="T21" fmla="*/ 51 h 54"/>
                  <a:gd name="T22" fmla="*/ 18 w 45"/>
                  <a:gd name="T23" fmla="*/ 54 h 54"/>
                  <a:gd name="T24" fmla="*/ 27 w 45"/>
                  <a:gd name="T25" fmla="*/ 54 h 54"/>
                  <a:gd name="T26" fmla="*/ 35 w 45"/>
                  <a:gd name="T27" fmla="*/ 51 h 54"/>
                  <a:gd name="T28" fmla="*/ 41 w 45"/>
                  <a:gd name="T29" fmla="*/ 43 h 54"/>
                  <a:gd name="T30" fmla="*/ 44 w 45"/>
                  <a:gd name="T31" fmla="*/ 34 h 54"/>
                  <a:gd name="T32" fmla="*/ 36 w 45"/>
                  <a:gd name="T33" fmla="*/ 28 h 54"/>
                  <a:gd name="T34" fmla="*/ 35 w 45"/>
                  <a:gd name="T35" fmla="*/ 34 h 54"/>
                  <a:gd name="T36" fmla="*/ 32 w 45"/>
                  <a:gd name="T37" fmla="*/ 40 h 54"/>
                  <a:gd name="T38" fmla="*/ 27 w 45"/>
                  <a:gd name="T39" fmla="*/ 42 h 54"/>
                  <a:gd name="T40" fmla="*/ 22 w 45"/>
                  <a:gd name="T41" fmla="*/ 43 h 54"/>
                  <a:gd name="T42" fmla="*/ 17 w 45"/>
                  <a:gd name="T43" fmla="*/ 42 h 54"/>
                  <a:gd name="T44" fmla="*/ 13 w 45"/>
                  <a:gd name="T45" fmla="*/ 40 h 54"/>
                  <a:gd name="T46" fmla="*/ 10 w 45"/>
                  <a:gd name="T47" fmla="*/ 34 h 54"/>
                  <a:gd name="T48" fmla="*/ 9 w 45"/>
                  <a:gd name="T49" fmla="*/ 28 h 54"/>
                  <a:gd name="T50" fmla="*/ 10 w 45"/>
                  <a:gd name="T51" fmla="*/ 22 h 54"/>
                  <a:gd name="T52" fmla="*/ 13 w 45"/>
                  <a:gd name="T53" fmla="*/ 16 h 54"/>
                  <a:gd name="T54" fmla="*/ 17 w 45"/>
                  <a:gd name="T55" fmla="*/ 13 h 54"/>
                  <a:gd name="T56" fmla="*/ 22 w 45"/>
                  <a:gd name="T57" fmla="*/ 11 h 54"/>
                  <a:gd name="T58" fmla="*/ 27 w 45"/>
                  <a:gd name="T59" fmla="*/ 13 h 54"/>
                  <a:gd name="T60" fmla="*/ 32 w 45"/>
                  <a:gd name="T61" fmla="*/ 16 h 54"/>
                  <a:gd name="T62" fmla="*/ 35 w 45"/>
                  <a:gd name="T63" fmla="*/ 22 h 54"/>
                  <a:gd name="T64" fmla="*/ 36 w 45"/>
                  <a:gd name="T65" fmla="*/ 28 h 5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5" h="54">
                    <a:moveTo>
                      <a:pt x="45" y="28"/>
                    </a:moveTo>
                    <a:lnTo>
                      <a:pt x="44" y="22"/>
                    </a:lnTo>
                    <a:lnTo>
                      <a:pt x="43" y="17"/>
                    </a:lnTo>
                    <a:lnTo>
                      <a:pt x="41" y="12"/>
                    </a:lnTo>
                    <a:lnTo>
                      <a:pt x="38" y="9"/>
                    </a:lnTo>
                    <a:lnTo>
                      <a:pt x="35" y="5"/>
                    </a:lnTo>
                    <a:lnTo>
                      <a:pt x="31" y="3"/>
                    </a:lnTo>
                    <a:lnTo>
                      <a:pt x="27" y="1"/>
                    </a:lnTo>
                    <a:lnTo>
                      <a:pt x="22" y="0"/>
                    </a:lnTo>
                    <a:lnTo>
                      <a:pt x="18" y="1"/>
                    </a:lnTo>
                    <a:lnTo>
                      <a:pt x="13" y="3"/>
                    </a:lnTo>
                    <a:lnTo>
                      <a:pt x="10" y="5"/>
                    </a:lnTo>
                    <a:lnTo>
                      <a:pt x="6" y="9"/>
                    </a:lnTo>
                    <a:lnTo>
                      <a:pt x="3" y="12"/>
                    </a:lnTo>
                    <a:lnTo>
                      <a:pt x="1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1" y="39"/>
                    </a:lnTo>
                    <a:lnTo>
                      <a:pt x="3" y="43"/>
                    </a:lnTo>
                    <a:lnTo>
                      <a:pt x="6" y="47"/>
                    </a:lnTo>
                    <a:lnTo>
                      <a:pt x="10" y="51"/>
                    </a:lnTo>
                    <a:lnTo>
                      <a:pt x="13" y="53"/>
                    </a:lnTo>
                    <a:lnTo>
                      <a:pt x="18" y="54"/>
                    </a:lnTo>
                    <a:lnTo>
                      <a:pt x="22" y="54"/>
                    </a:lnTo>
                    <a:lnTo>
                      <a:pt x="27" y="54"/>
                    </a:lnTo>
                    <a:lnTo>
                      <a:pt x="31" y="53"/>
                    </a:lnTo>
                    <a:lnTo>
                      <a:pt x="35" y="51"/>
                    </a:lnTo>
                    <a:lnTo>
                      <a:pt x="38" y="47"/>
                    </a:lnTo>
                    <a:lnTo>
                      <a:pt x="41" y="43"/>
                    </a:lnTo>
                    <a:lnTo>
                      <a:pt x="43" y="39"/>
                    </a:lnTo>
                    <a:lnTo>
                      <a:pt x="44" y="34"/>
                    </a:lnTo>
                    <a:lnTo>
                      <a:pt x="45" y="28"/>
                    </a:lnTo>
                    <a:close/>
                    <a:moveTo>
                      <a:pt x="36" y="28"/>
                    </a:moveTo>
                    <a:lnTo>
                      <a:pt x="35" y="31"/>
                    </a:lnTo>
                    <a:lnTo>
                      <a:pt x="35" y="34"/>
                    </a:lnTo>
                    <a:lnTo>
                      <a:pt x="33" y="37"/>
                    </a:lnTo>
                    <a:lnTo>
                      <a:pt x="32" y="40"/>
                    </a:lnTo>
                    <a:lnTo>
                      <a:pt x="30" y="41"/>
                    </a:lnTo>
                    <a:lnTo>
                      <a:pt x="27" y="42"/>
                    </a:lnTo>
                    <a:lnTo>
                      <a:pt x="25" y="43"/>
                    </a:lnTo>
                    <a:lnTo>
                      <a:pt x="22" y="43"/>
                    </a:lnTo>
                    <a:lnTo>
                      <a:pt x="19" y="43"/>
                    </a:lnTo>
                    <a:lnTo>
                      <a:pt x="17" y="42"/>
                    </a:lnTo>
                    <a:lnTo>
                      <a:pt x="15" y="41"/>
                    </a:lnTo>
                    <a:lnTo>
                      <a:pt x="13" y="40"/>
                    </a:lnTo>
                    <a:lnTo>
                      <a:pt x="11" y="37"/>
                    </a:lnTo>
                    <a:lnTo>
                      <a:pt x="10" y="34"/>
                    </a:lnTo>
                    <a:lnTo>
                      <a:pt x="9" y="31"/>
                    </a:lnTo>
                    <a:lnTo>
                      <a:pt x="9" y="28"/>
                    </a:lnTo>
                    <a:lnTo>
                      <a:pt x="9" y="24"/>
                    </a:lnTo>
                    <a:lnTo>
                      <a:pt x="10" y="22"/>
                    </a:lnTo>
                    <a:lnTo>
                      <a:pt x="11" y="18"/>
                    </a:lnTo>
                    <a:lnTo>
                      <a:pt x="13" y="16"/>
                    </a:lnTo>
                    <a:lnTo>
                      <a:pt x="15" y="15"/>
                    </a:lnTo>
                    <a:lnTo>
                      <a:pt x="17" y="13"/>
                    </a:lnTo>
                    <a:lnTo>
                      <a:pt x="19" y="12"/>
                    </a:lnTo>
                    <a:lnTo>
                      <a:pt x="22" y="11"/>
                    </a:lnTo>
                    <a:lnTo>
                      <a:pt x="25" y="12"/>
                    </a:lnTo>
                    <a:lnTo>
                      <a:pt x="27" y="13"/>
                    </a:lnTo>
                    <a:lnTo>
                      <a:pt x="30" y="15"/>
                    </a:lnTo>
                    <a:lnTo>
                      <a:pt x="32" y="16"/>
                    </a:lnTo>
                    <a:lnTo>
                      <a:pt x="33" y="18"/>
                    </a:lnTo>
                    <a:lnTo>
                      <a:pt x="35" y="22"/>
                    </a:lnTo>
                    <a:lnTo>
                      <a:pt x="35" y="24"/>
                    </a:lnTo>
                    <a:lnTo>
                      <a:pt x="36" y="28"/>
                    </a:lnTo>
                    <a:close/>
                  </a:path>
                </a:pathLst>
              </a:custGeom>
              <a:solidFill>
                <a:srgbClr val="FCF2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" name="Freeform 44">
                <a:extLst>
                  <a:ext uri="{FF2B5EF4-FFF2-40B4-BE49-F238E27FC236}">
                    <a16:creationId xmlns:a16="http://schemas.microsoft.com/office/drawing/2014/main" id="{0E5A9A8D-2D42-AB50-8888-920D4338285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58" y="2656"/>
                <a:ext cx="7" cy="7"/>
              </a:xfrm>
              <a:custGeom>
                <a:gdLst>
                  <a:gd name="T0" fmla="*/ 36 w 36"/>
                  <a:gd name="T1" fmla="*/ 17 h 43"/>
                  <a:gd name="T2" fmla="*/ 33 w 36"/>
                  <a:gd name="T3" fmla="*/ 10 h 43"/>
                  <a:gd name="T4" fmla="*/ 28 w 36"/>
                  <a:gd name="T5" fmla="*/ 4 h 43"/>
                  <a:gd name="T6" fmla="*/ 22 w 36"/>
                  <a:gd name="T7" fmla="*/ 0 h 43"/>
                  <a:gd name="T8" fmla="*/ 14 w 36"/>
                  <a:gd name="T9" fmla="*/ 0 h 43"/>
                  <a:gd name="T10" fmla="*/ 8 w 36"/>
                  <a:gd name="T11" fmla="*/ 4 h 43"/>
                  <a:gd name="T12" fmla="*/ 3 w 36"/>
                  <a:gd name="T13" fmla="*/ 10 h 43"/>
                  <a:gd name="T14" fmla="*/ 0 w 36"/>
                  <a:gd name="T15" fmla="*/ 17 h 43"/>
                  <a:gd name="T16" fmla="*/ 0 w 36"/>
                  <a:gd name="T17" fmla="*/ 27 h 43"/>
                  <a:gd name="T18" fmla="*/ 3 w 36"/>
                  <a:gd name="T19" fmla="*/ 34 h 43"/>
                  <a:gd name="T20" fmla="*/ 8 w 36"/>
                  <a:gd name="T21" fmla="*/ 40 h 43"/>
                  <a:gd name="T22" fmla="*/ 14 w 36"/>
                  <a:gd name="T23" fmla="*/ 43 h 43"/>
                  <a:gd name="T24" fmla="*/ 22 w 36"/>
                  <a:gd name="T25" fmla="*/ 43 h 43"/>
                  <a:gd name="T26" fmla="*/ 28 w 36"/>
                  <a:gd name="T27" fmla="*/ 40 h 43"/>
                  <a:gd name="T28" fmla="*/ 33 w 36"/>
                  <a:gd name="T29" fmla="*/ 34 h 43"/>
                  <a:gd name="T30" fmla="*/ 36 w 36"/>
                  <a:gd name="T31" fmla="*/ 27 h 43"/>
                  <a:gd name="T32" fmla="*/ 27 w 36"/>
                  <a:gd name="T33" fmla="*/ 22 h 43"/>
                  <a:gd name="T34" fmla="*/ 26 w 36"/>
                  <a:gd name="T35" fmla="*/ 25 h 43"/>
                  <a:gd name="T36" fmla="*/ 24 w 36"/>
                  <a:gd name="T37" fmla="*/ 29 h 43"/>
                  <a:gd name="T38" fmla="*/ 22 w 36"/>
                  <a:gd name="T39" fmla="*/ 31 h 43"/>
                  <a:gd name="T40" fmla="*/ 18 w 36"/>
                  <a:gd name="T41" fmla="*/ 33 h 43"/>
                  <a:gd name="T42" fmla="*/ 15 w 36"/>
                  <a:gd name="T43" fmla="*/ 31 h 43"/>
                  <a:gd name="T44" fmla="*/ 12 w 36"/>
                  <a:gd name="T45" fmla="*/ 29 h 43"/>
                  <a:gd name="T46" fmla="*/ 10 w 36"/>
                  <a:gd name="T47" fmla="*/ 25 h 43"/>
                  <a:gd name="T48" fmla="*/ 9 w 36"/>
                  <a:gd name="T49" fmla="*/ 22 h 43"/>
                  <a:gd name="T50" fmla="*/ 10 w 36"/>
                  <a:gd name="T51" fmla="*/ 17 h 43"/>
                  <a:gd name="T52" fmla="*/ 12 w 36"/>
                  <a:gd name="T53" fmla="*/ 15 h 43"/>
                  <a:gd name="T54" fmla="*/ 15 w 36"/>
                  <a:gd name="T55" fmla="*/ 12 h 43"/>
                  <a:gd name="T56" fmla="*/ 18 w 36"/>
                  <a:gd name="T57" fmla="*/ 11 h 43"/>
                  <a:gd name="T58" fmla="*/ 22 w 36"/>
                  <a:gd name="T59" fmla="*/ 12 h 43"/>
                  <a:gd name="T60" fmla="*/ 24 w 36"/>
                  <a:gd name="T61" fmla="*/ 15 h 43"/>
                  <a:gd name="T62" fmla="*/ 26 w 36"/>
                  <a:gd name="T63" fmla="*/ 17 h 43"/>
                  <a:gd name="T64" fmla="*/ 27 w 36"/>
                  <a:gd name="T65" fmla="*/ 22 h 4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6" h="43">
                    <a:moveTo>
                      <a:pt x="36" y="22"/>
                    </a:moveTo>
                    <a:lnTo>
                      <a:pt x="36" y="17"/>
                    </a:lnTo>
                    <a:lnTo>
                      <a:pt x="35" y="13"/>
                    </a:lnTo>
                    <a:lnTo>
                      <a:pt x="33" y="10"/>
                    </a:lnTo>
                    <a:lnTo>
                      <a:pt x="31" y="6"/>
                    </a:lnTo>
                    <a:lnTo>
                      <a:pt x="28" y="4"/>
                    </a:lnTo>
                    <a:lnTo>
                      <a:pt x="25" y="1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1" y="1"/>
                    </a:lnTo>
                    <a:lnTo>
                      <a:pt x="8" y="4"/>
                    </a:lnTo>
                    <a:lnTo>
                      <a:pt x="5" y="6"/>
                    </a:lnTo>
                    <a:lnTo>
                      <a:pt x="3" y="10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22"/>
                    </a:lnTo>
                    <a:lnTo>
                      <a:pt x="0" y="27"/>
                    </a:lnTo>
                    <a:lnTo>
                      <a:pt x="2" y="30"/>
                    </a:lnTo>
                    <a:lnTo>
                      <a:pt x="3" y="34"/>
                    </a:lnTo>
                    <a:lnTo>
                      <a:pt x="5" y="37"/>
                    </a:lnTo>
                    <a:lnTo>
                      <a:pt x="8" y="40"/>
                    </a:lnTo>
                    <a:lnTo>
                      <a:pt x="11" y="42"/>
                    </a:lnTo>
                    <a:lnTo>
                      <a:pt x="14" y="43"/>
                    </a:lnTo>
                    <a:lnTo>
                      <a:pt x="18" y="43"/>
                    </a:lnTo>
                    <a:lnTo>
                      <a:pt x="22" y="43"/>
                    </a:lnTo>
                    <a:lnTo>
                      <a:pt x="25" y="42"/>
                    </a:lnTo>
                    <a:lnTo>
                      <a:pt x="28" y="40"/>
                    </a:lnTo>
                    <a:lnTo>
                      <a:pt x="31" y="37"/>
                    </a:lnTo>
                    <a:lnTo>
                      <a:pt x="33" y="34"/>
                    </a:lnTo>
                    <a:lnTo>
                      <a:pt x="35" y="30"/>
                    </a:lnTo>
                    <a:lnTo>
                      <a:pt x="36" y="27"/>
                    </a:lnTo>
                    <a:lnTo>
                      <a:pt x="36" y="22"/>
                    </a:lnTo>
                    <a:close/>
                    <a:moveTo>
                      <a:pt x="27" y="22"/>
                    </a:moveTo>
                    <a:lnTo>
                      <a:pt x="27" y="24"/>
                    </a:lnTo>
                    <a:lnTo>
                      <a:pt x="26" y="25"/>
                    </a:lnTo>
                    <a:lnTo>
                      <a:pt x="26" y="28"/>
                    </a:lnTo>
                    <a:lnTo>
                      <a:pt x="24" y="29"/>
                    </a:lnTo>
                    <a:lnTo>
                      <a:pt x="23" y="30"/>
                    </a:lnTo>
                    <a:lnTo>
                      <a:pt x="22" y="31"/>
                    </a:lnTo>
                    <a:lnTo>
                      <a:pt x="20" y="33"/>
                    </a:lnTo>
                    <a:lnTo>
                      <a:pt x="18" y="33"/>
                    </a:lnTo>
                    <a:lnTo>
                      <a:pt x="16" y="33"/>
                    </a:lnTo>
                    <a:lnTo>
                      <a:pt x="15" y="31"/>
                    </a:lnTo>
                    <a:lnTo>
                      <a:pt x="13" y="30"/>
                    </a:lnTo>
                    <a:lnTo>
                      <a:pt x="12" y="29"/>
                    </a:lnTo>
                    <a:lnTo>
                      <a:pt x="11" y="28"/>
                    </a:lnTo>
                    <a:lnTo>
                      <a:pt x="10" y="25"/>
                    </a:lnTo>
                    <a:lnTo>
                      <a:pt x="9" y="24"/>
                    </a:lnTo>
                    <a:lnTo>
                      <a:pt x="9" y="22"/>
                    </a:lnTo>
                    <a:lnTo>
                      <a:pt x="9" y="19"/>
                    </a:lnTo>
                    <a:lnTo>
                      <a:pt x="10" y="17"/>
                    </a:lnTo>
                    <a:lnTo>
                      <a:pt x="11" y="16"/>
                    </a:lnTo>
                    <a:lnTo>
                      <a:pt x="12" y="15"/>
                    </a:lnTo>
                    <a:lnTo>
                      <a:pt x="13" y="13"/>
                    </a:lnTo>
                    <a:lnTo>
                      <a:pt x="15" y="12"/>
                    </a:lnTo>
                    <a:lnTo>
                      <a:pt x="16" y="11"/>
                    </a:lnTo>
                    <a:lnTo>
                      <a:pt x="18" y="11"/>
                    </a:lnTo>
                    <a:lnTo>
                      <a:pt x="20" y="11"/>
                    </a:lnTo>
                    <a:lnTo>
                      <a:pt x="22" y="12"/>
                    </a:lnTo>
                    <a:lnTo>
                      <a:pt x="23" y="13"/>
                    </a:lnTo>
                    <a:lnTo>
                      <a:pt x="24" y="15"/>
                    </a:lnTo>
                    <a:lnTo>
                      <a:pt x="26" y="16"/>
                    </a:lnTo>
                    <a:lnTo>
                      <a:pt x="26" y="17"/>
                    </a:lnTo>
                    <a:lnTo>
                      <a:pt x="27" y="19"/>
                    </a:lnTo>
                    <a:lnTo>
                      <a:pt x="27" y="22"/>
                    </a:lnTo>
                    <a:close/>
                  </a:path>
                </a:pathLst>
              </a:custGeom>
              <a:solidFill>
                <a:srgbClr val="FDF4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3" name="Freeform 45">
                <a:extLst>
                  <a:ext uri="{FF2B5EF4-FFF2-40B4-BE49-F238E27FC236}">
                    <a16:creationId xmlns:a16="http://schemas.microsoft.com/office/drawing/2014/main" id="{3541B25C-6770-9F60-B93B-1C4844DDE872}"/>
                  </a:ext>
                </a:extLst>
              </p:cNvPr>
              <p:cNvSpPr/>
              <p:nvPr/>
            </p:nvSpPr>
            <p:spPr bwMode="auto">
              <a:xfrm>
                <a:off x="1159" y="2657"/>
                <a:ext cx="5" cy="5"/>
              </a:xfrm>
              <a:custGeom>
                <a:gdLst>
                  <a:gd name="T0" fmla="*/ 27 w 27"/>
                  <a:gd name="T1" fmla="*/ 17 h 32"/>
                  <a:gd name="T2" fmla="*/ 26 w 27"/>
                  <a:gd name="T3" fmla="*/ 13 h 32"/>
                  <a:gd name="T4" fmla="*/ 26 w 27"/>
                  <a:gd name="T5" fmla="*/ 11 h 32"/>
                  <a:gd name="T6" fmla="*/ 24 w 27"/>
                  <a:gd name="T7" fmla="*/ 7 h 32"/>
                  <a:gd name="T8" fmla="*/ 23 w 27"/>
                  <a:gd name="T9" fmla="*/ 5 h 32"/>
                  <a:gd name="T10" fmla="*/ 21 w 27"/>
                  <a:gd name="T11" fmla="*/ 4 h 32"/>
                  <a:gd name="T12" fmla="*/ 18 w 27"/>
                  <a:gd name="T13" fmla="*/ 2 h 32"/>
                  <a:gd name="T14" fmla="*/ 16 w 27"/>
                  <a:gd name="T15" fmla="*/ 1 h 32"/>
                  <a:gd name="T16" fmla="*/ 13 w 27"/>
                  <a:gd name="T17" fmla="*/ 0 h 32"/>
                  <a:gd name="T18" fmla="*/ 10 w 27"/>
                  <a:gd name="T19" fmla="*/ 1 h 32"/>
                  <a:gd name="T20" fmla="*/ 8 w 27"/>
                  <a:gd name="T21" fmla="*/ 2 h 32"/>
                  <a:gd name="T22" fmla="*/ 6 w 27"/>
                  <a:gd name="T23" fmla="*/ 4 h 32"/>
                  <a:gd name="T24" fmla="*/ 4 w 27"/>
                  <a:gd name="T25" fmla="*/ 5 h 32"/>
                  <a:gd name="T26" fmla="*/ 2 w 27"/>
                  <a:gd name="T27" fmla="*/ 7 h 32"/>
                  <a:gd name="T28" fmla="*/ 1 w 27"/>
                  <a:gd name="T29" fmla="*/ 11 h 32"/>
                  <a:gd name="T30" fmla="*/ 0 w 27"/>
                  <a:gd name="T31" fmla="*/ 13 h 32"/>
                  <a:gd name="T32" fmla="*/ 0 w 27"/>
                  <a:gd name="T33" fmla="*/ 17 h 32"/>
                  <a:gd name="T34" fmla="*/ 0 w 27"/>
                  <a:gd name="T35" fmla="*/ 20 h 32"/>
                  <a:gd name="T36" fmla="*/ 1 w 27"/>
                  <a:gd name="T37" fmla="*/ 23 h 32"/>
                  <a:gd name="T38" fmla="*/ 2 w 27"/>
                  <a:gd name="T39" fmla="*/ 26 h 32"/>
                  <a:gd name="T40" fmla="*/ 4 w 27"/>
                  <a:gd name="T41" fmla="*/ 29 h 32"/>
                  <a:gd name="T42" fmla="*/ 6 w 27"/>
                  <a:gd name="T43" fmla="*/ 30 h 32"/>
                  <a:gd name="T44" fmla="*/ 8 w 27"/>
                  <a:gd name="T45" fmla="*/ 31 h 32"/>
                  <a:gd name="T46" fmla="*/ 10 w 27"/>
                  <a:gd name="T47" fmla="*/ 32 h 32"/>
                  <a:gd name="T48" fmla="*/ 13 w 27"/>
                  <a:gd name="T49" fmla="*/ 32 h 32"/>
                  <a:gd name="T50" fmla="*/ 16 w 27"/>
                  <a:gd name="T51" fmla="*/ 32 h 32"/>
                  <a:gd name="T52" fmla="*/ 18 w 27"/>
                  <a:gd name="T53" fmla="*/ 31 h 32"/>
                  <a:gd name="T54" fmla="*/ 21 w 27"/>
                  <a:gd name="T55" fmla="*/ 30 h 32"/>
                  <a:gd name="T56" fmla="*/ 23 w 27"/>
                  <a:gd name="T57" fmla="*/ 29 h 32"/>
                  <a:gd name="T58" fmla="*/ 24 w 27"/>
                  <a:gd name="T59" fmla="*/ 26 h 32"/>
                  <a:gd name="T60" fmla="*/ 26 w 27"/>
                  <a:gd name="T61" fmla="*/ 23 h 32"/>
                  <a:gd name="T62" fmla="*/ 26 w 27"/>
                  <a:gd name="T63" fmla="*/ 20 h 32"/>
                  <a:gd name="T64" fmla="*/ 27 w 27"/>
                  <a:gd name="T65" fmla="*/ 17 h 3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7" h="32">
                    <a:moveTo>
                      <a:pt x="27" y="17"/>
                    </a:moveTo>
                    <a:lnTo>
                      <a:pt x="26" y="13"/>
                    </a:lnTo>
                    <a:lnTo>
                      <a:pt x="26" y="11"/>
                    </a:lnTo>
                    <a:lnTo>
                      <a:pt x="24" y="7"/>
                    </a:lnTo>
                    <a:lnTo>
                      <a:pt x="23" y="5"/>
                    </a:lnTo>
                    <a:lnTo>
                      <a:pt x="21" y="4"/>
                    </a:lnTo>
                    <a:lnTo>
                      <a:pt x="18" y="2"/>
                    </a:lnTo>
                    <a:lnTo>
                      <a:pt x="16" y="1"/>
                    </a:lnTo>
                    <a:lnTo>
                      <a:pt x="13" y="0"/>
                    </a:lnTo>
                    <a:lnTo>
                      <a:pt x="10" y="1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4" y="5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20"/>
                    </a:lnTo>
                    <a:lnTo>
                      <a:pt x="1" y="23"/>
                    </a:lnTo>
                    <a:lnTo>
                      <a:pt x="2" y="26"/>
                    </a:lnTo>
                    <a:lnTo>
                      <a:pt x="4" y="29"/>
                    </a:lnTo>
                    <a:lnTo>
                      <a:pt x="6" y="30"/>
                    </a:lnTo>
                    <a:lnTo>
                      <a:pt x="8" y="31"/>
                    </a:lnTo>
                    <a:lnTo>
                      <a:pt x="10" y="32"/>
                    </a:lnTo>
                    <a:lnTo>
                      <a:pt x="13" y="32"/>
                    </a:lnTo>
                    <a:lnTo>
                      <a:pt x="16" y="32"/>
                    </a:lnTo>
                    <a:lnTo>
                      <a:pt x="18" y="31"/>
                    </a:lnTo>
                    <a:lnTo>
                      <a:pt x="21" y="30"/>
                    </a:lnTo>
                    <a:lnTo>
                      <a:pt x="23" y="29"/>
                    </a:lnTo>
                    <a:lnTo>
                      <a:pt x="24" y="26"/>
                    </a:lnTo>
                    <a:lnTo>
                      <a:pt x="26" y="23"/>
                    </a:lnTo>
                    <a:lnTo>
                      <a:pt x="26" y="20"/>
                    </a:lnTo>
                    <a:lnTo>
                      <a:pt x="27" y="17"/>
                    </a:lnTo>
                    <a:close/>
                  </a:path>
                </a:pathLst>
              </a:custGeom>
              <a:solidFill>
                <a:srgbClr val="FDF8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" name="Freeform 46">
                <a:extLst>
                  <a:ext uri="{FF2B5EF4-FFF2-40B4-BE49-F238E27FC236}">
                    <a16:creationId xmlns:a16="http://schemas.microsoft.com/office/drawing/2014/main" id="{CE5F099F-0506-B545-9BC6-0DD2BCEC29ED}"/>
                  </a:ext>
                </a:extLst>
              </p:cNvPr>
              <p:cNvSpPr/>
              <p:nvPr/>
            </p:nvSpPr>
            <p:spPr bwMode="auto">
              <a:xfrm>
                <a:off x="1160" y="2658"/>
                <a:ext cx="3" cy="3"/>
              </a:xfrm>
              <a:custGeom>
                <a:gdLst>
                  <a:gd name="T0" fmla="*/ 18 w 18"/>
                  <a:gd name="T1" fmla="*/ 11 h 22"/>
                  <a:gd name="T2" fmla="*/ 18 w 18"/>
                  <a:gd name="T3" fmla="*/ 8 h 22"/>
                  <a:gd name="T4" fmla="*/ 17 w 18"/>
                  <a:gd name="T5" fmla="*/ 6 h 22"/>
                  <a:gd name="T6" fmla="*/ 17 w 18"/>
                  <a:gd name="T7" fmla="*/ 5 h 22"/>
                  <a:gd name="T8" fmla="*/ 15 w 18"/>
                  <a:gd name="T9" fmla="*/ 4 h 22"/>
                  <a:gd name="T10" fmla="*/ 14 w 18"/>
                  <a:gd name="T11" fmla="*/ 2 h 22"/>
                  <a:gd name="T12" fmla="*/ 13 w 18"/>
                  <a:gd name="T13" fmla="*/ 1 h 22"/>
                  <a:gd name="T14" fmla="*/ 11 w 18"/>
                  <a:gd name="T15" fmla="*/ 0 h 22"/>
                  <a:gd name="T16" fmla="*/ 9 w 18"/>
                  <a:gd name="T17" fmla="*/ 0 h 22"/>
                  <a:gd name="T18" fmla="*/ 7 w 18"/>
                  <a:gd name="T19" fmla="*/ 0 h 22"/>
                  <a:gd name="T20" fmla="*/ 6 w 18"/>
                  <a:gd name="T21" fmla="*/ 1 h 22"/>
                  <a:gd name="T22" fmla="*/ 4 w 18"/>
                  <a:gd name="T23" fmla="*/ 2 h 22"/>
                  <a:gd name="T24" fmla="*/ 3 w 18"/>
                  <a:gd name="T25" fmla="*/ 4 h 22"/>
                  <a:gd name="T26" fmla="*/ 2 w 18"/>
                  <a:gd name="T27" fmla="*/ 5 h 22"/>
                  <a:gd name="T28" fmla="*/ 1 w 18"/>
                  <a:gd name="T29" fmla="*/ 6 h 22"/>
                  <a:gd name="T30" fmla="*/ 0 w 18"/>
                  <a:gd name="T31" fmla="*/ 8 h 22"/>
                  <a:gd name="T32" fmla="*/ 0 w 18"/>
                  <a:gd name="T33" fmla="*/ 11 h 22"/>
                  <a:gd name="T34" fmla="*/ 0 w 18"/>
                  <a:gd name="T35" fmla="*/ 13 h 22"/>
                  <a:gd name="T36" fmla="*/ 1 w 18"/>
                  <a:gd name="T37" fmla="*/ 14 h 22"/>
                  <a:gd name="T38" fmla="*/ 2 w 18"/>
                  <a:gd name="T39" fmla="*/ 17 h 22"/>
                  <a:gd name="T40" fmla="*/ 3 w 18"/>
                  <a:gd name="T41" fmla="*/ 18 h 22"/>
                  <a:gd name="T42" fmla="*/ 4 w 18"/>
                  <a:gd name="T43" fmla="*/ 19 h 22"/>
                  <a:gd name="T44" fmla="*/ 6 w 18"/>
                  <a:gd name="T45" fmla="*/ 20 h 22"/>
                  <a:gd name="T46" fmla="*/ 7 w 18"/>
                  <a:gd name="T47" fmla="*/ 22 h 22"/>
                  <a:gd name="T48" fmla="*/ 9 w 18"/>
                  <a:gd name="T49" fmla="*/ 22 h 22"/>
                  <a:gd name="T50" fmla="*/ 11 w 18"/>
                  <a:gd name="T51" fmla="*/ 22 h 22"/>
                  <a:gd name="T52" fmla="*/ 13 w 18"/>
                  <a:gd name="T53" fmla="*/ 20 h 22"/>
                  <a:gd name="T54" fmla="*/ 14 w 18"/>
                  <a:gd name="T55" fmla="*/ 19 h 22"/>
                  <a:gd name="T56" fmla="*/ 15 w 18"/>
                  <a:gd name="T57" fmla="*/ 18 h 22"/>
                  <a:gd name="T58" fmla="*/ 17 w 18"/>
                  <a:gd name="T59" fmla="*/ 17 h 22"/>
                  <a:gd name="T60" fmla="*/ 17 w 18"/>
                  <a:gd name="T61" fmla="*/ 14 h 22"/>
                  <a:gd name="T62" fmla="*/ 18 w 18"/>
                  <a:gd name="T63" fmla="*/ 13 h 22"/>
                  <a:gd name="T64" fmla="*/ 18 w 18"/>
                  <a:gd name="T65" fmla="*/ 11 h 2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8" h="22">
                    <a:moveTo>
                      <a:pt x="18" y="11"/>
                    </a:moveTo>
                    <a:lnTo>
                      <a:pt x="18" y="8"/>
                    </a:lnTo>
                    <a:lnTo>
                      <a:pt x="17" y="6"/>
                    </a:lnTo>
                    <a:lnTo>
                      <a:pt x="17" y="5"/>
                    </a:lnTo>
                    <a:lnTo>
                      <a:pt x="15" y="4"/>
                    </a:lnTo>
                    <a:lnTo>
                      <a:pt x="14" y="2"/>
                    </a:lnTo>
                    <a:lnTo>
                      <a:pt x="13" y="1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4" y="2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1" y="14"/>
                    </a:lnTo>
                    <a:lnTo>
                      <a:pt x="2" y="17"/>
                    </a:lnTo>
                    <a:lnTo>
                      <a:pt x="3" y="18"/>
                    </a:lnTo>
                    <a:lnTo>
                      <a:pt x="4" y="19"/>
                    </a:lnTo>
                    <a:lnTo>
                      <a:pt x="6" y="20"/>
                    </a:lnTo>
                    <a:lnTo>
                      <a:pt x="7" y="22"/>
                    </a:lnTo>
                    <a:lnTo>
                      <a:pt x="9" y="22"/>
                    </a:lnTo>
                    <a:lnTo>
                      <a:pt x="11" y="22"/>
                    </a:lnTo>
                    <a:lnTo>
                      <a:pt x="13" y="20"/>
                    </a:lnTo>
                    <a:lnTo>
                      <a:pt x="14" y="19"/>
                    </a:lnTo>
                    <a:lnTo>
                      <a:pt x="15" y="18"/>
                    </a:lnTo>
                    <a:lnTo>
                      <a:pt x="17" y="17"/>
                    </a:lnTo>
                    <a:lnTo>
                      <a:pt x="17" y="14"/>
                    </a:lnTo>
                    <a:lnTo>
                      <a:pt x="18" y="13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DFA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5" name="Freeform 47">
                <a:extLst>
                  <a:ext uri="{FF2B5EF4-FFF2-40B4-BE49-F238E27FC236}">
                    <a16:creationId xmlns:a16="http://schemas.microsoft.com/office/drawing/2014/main" id="{ACED7C9A-FA1E-EE7C-6D9E-5201C4B898FC}"/>
                  </a:ext>
                </a:extLst>
              </p:cNvPr>
              <p:cNvSpPr/>
              <p:nvPr/>
            </p:nvSpPr>
            <p:spPr bwMode="auto">
              <a:xfrm>
                <a:off x="1161" y="2658"/>
                <a:ext cx="2" cy="2"/>
              </a:xfrm>
              <a:custGeom>
                <a:gdLst>
                  <a:gd name="T0" fmla="*/ 9 w 9"/>
                  <a:gd name="T1" fmla="*/ 6 h 11"/>
                  <a:gd name="T2" fmla="*/ 9 w 9"/>
                  <a:gd name="T3" fmla="*/ 5 h 11"/>
                  <a:gd name="T4" fmla="*/ 8 w 9"/>
                  <a:gd name="T5" fmla="*/ 3 h 11"/>
                  <a:gd name="T6" fmla="*/ 8 w 9"/>
                  <a:gd name="T7" fmla="*/ 2 h 11"/>
                  <a:gd name="T8" fmla="*/ 7 w 9"/>
                  <a:gd name="T9" fmla="*/ 2 h 11"/>
                  <a:gd name="T10" fmla="*/ 7 w 9"/>
                  <a:gd name="T11" fmla="*/ 1 h 11"/>
                  <a:gd name="T12" fmla="*/ 6 w 9"/>
                  <a:gd name="T13" fmla="*/ 1 h 11"/>
                  <a:gd name="T14" fmla="*/ 5 w 9"/>
                  <a:gd name="T15" fmla="*/ 1 h 11"/>
                  <a:gd name="T16" fmla="*/ 4 w 9"/>
                  <a:gd name="T17" fmla="*/ 0 h 11"/>
                  <a:gd name="T18" fmla="*/ 3 w 9"/>
                  <a:gd name="T19" fmla="*/ 1 h 11"/>
                  <a:gd name="T20" fmla="*/ 2 w 9"/>
                  <a:gd name="T21" fmla="*/ 1 h 11"/>
                  <a:gd name="T22" fmla="*/ 2 w 9"/>
                  <a:gd name="T23" fmla="*/ 1 h 11"/>
                  <a:gd name="T24" fmla="*/ 1 w 9"/>
                  <a:gd name="T25" fmla="*/ 2 h 11"/>
                  <a:gd name="T26" fmla="*/ 0 w 9"/>
                  <a:gd name="T27" fmla="*/ 2 h 11"/>
                  <a:gd name="T28" fmla="*/ 0 w 9"/>
                  <a:gd name="T29" fmla="*/ 3 h 11"/>
                  <a:gd name="T30" fmla="*/ 0 w 9"/>
                  <a:gd name="T31" fmla="*/ 5 h 11"/>
                  <a:gd name="T32" fmla="*/ 0 w 9"/>
                  <a:gd name="T33" fmla="*/ 6 h 11"/>
                  <a:gd name="T34" fmla="*/ 0 w 9"/>
                  <a:gd name="T35" fmla="*/ 7 h 11"/>
                  <a:gd name="T36" fmla="*/ 0 w 9"/>
                  <a:gd name="T37" fmla="*/ 8 h 11"/>
                  <a:gd name="T38" fmla="*/ 0 w 9"/>
                  <a:gd name="T39" fmla="*/ 8 h 11"/>
                  <a:gd name="T40" fmla="*/ 1 w 9"/>
                  <a:gd name="T41" fmla="*/ 9 h 11"/>
                  <a:gd name="T42" fmla="*/ 2 w 9"/>
                  <a:gd name="T43" fmla="*/ 11 h 11"/>
                  <a:gd name="T44" fmla="*/ 2 w 9"/>
                  <a:gd name="T45" fmla="*/ 11 h 11"/>
                  <a:gd name="T46" fmla="*/ 3 w 9"/>
                  <a:gd name="T47" fmla="*/ 11 h 11"/>
                  <a:gd name="T48" fmla="*/ 4 w 9"/>
                  <a:gd name="T49" fmla="*/ 11 h 11"/>
                  <a:gd name="T50" fmla="*/ 5 w 9"/>
                  <a:gd name="T51" fmla="*/ 11 h 11"/>
                  <a:gd name="T52" fmla="*/ 6 w 9"/>
                  <a:gd name="T53" fmla="*/ 11 h 11"/>
                  <a:gd name="T54" fmla="*/ 7 w 9"/>
                  <a:gd name="T55" fmla="*/ 11 h 11"/>
                  <a:gd name="T56" fmla="*/ 7 w 9"/>
                  <a:gd name="T57" fmla="*/ 9 h 11"/>
                  <a:gd name="T58" fmla="*/ 8 w 9"/>
                  <a:gd name="T59" fmla="*/ 8 h 11"/>
                  <a:gd name="T60" fmla="*/ 8 w 9"/>
                  <a:gd name="T61" fmla="*/ 8 h 11"/>
                  <a:gd name="T62" fmla="*/ 9 w 9"/>
                  <a:gd name="T63" fmla="*/ 7 h 11"/>
                  <a:gd name="T64" fmla="*/ 9 w 9"/>
                  <a:gd name="T65" fmla="*/ 6 h 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" h="11">
                    <a:moveTo>
                      <a:pt x="9" y="6"/>
                    </a:moveTo>
                    <a:lnTo>
                      <a:pt x="9" y="5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3" y="11"/>
                    </a:lnTo>
                    <a:lnTo>
                      <a:pt x="4" y="11"/>
                    </a:lnTo>
                    <a:lnTo>
                      <a:pt x="5" y="11"/>
                    </a:lnTo>
                    <a:lnTo>
                      <a:pt x="6" y="11"/>
                    </a:lnTo>
                    <a:lnTo>
                      <a:pt x="7" y="11"/>
                    </a:lnTo>
                    <a:lnTo>
                      <a:pt x="7" y="9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9" y="7"/>
                    </a:lnTo>
                    <a:lnTo>
                      <a:pt x="9" y="6"/>
                    </a:lnTo>
                    <a:close/>
                  </a:path>
                </a:pathLst>
              </a:custGeom>
              <a:solidFill>
                <a:srgbClr val="FEFE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6" name="Freeform 48">
                <a:extLst>
                  <a:ext uri="{FF2B5EF4-FFF2-40B4-BE49-F238E27FC236}">
                    <a16:creationId xmlns:a16="http://schemas.microsoft.com/office/drawing/2014/main" id="{8AD0F09D-3DE3-5343-86ED-DACFA86E39C7}"/>
                  </a:ext>
                </a:extLst>
              </p:cNvPr>
              <p:cNvSpPr/>
              <p:nvPr/>
            </p:nvSpPr>
            <p:spPr bwMode="auto">
              <a:xfrm>
                <a:off x="1043" y="2596"/>
                <a:ext cx="44" cy="47"/>
              </a:xfrm>
              <a:custGeom>
                <a:gdLst>
                  <a:gd name="T0" fmla="*/ 185 w 220"/>
                  <a:gd name="T1" fmla="*/ 0 h 284"/>
                  <a:gd name="T2" fmla="*/ 0 w 220"/>
                  <a:gd name="T3" fmla="*/ 48 h 284"/>
                  <a:gd name="T4" fmla="*/ 58 w 220"/>
                  <a:gd name="T5" fmla="*/ 260 h 284"/>
                  <a:gd name="T6" fmla="*/ 94 w 220"/>
                  <a:gd name="T7" fmla="*/ 284 h 284"/>
                  <a:gd name="T8" fmla="*/ 220 w 220"/>
                  <a:gd name="T9" fmla="*/ 23 h 284"/>
                  <a:gd name="T10" fmla="*/ 185 w 220"/>
                  <a:gd name="T11" fmla="*/ 0 h 28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0" h="284">
                    <a:moveTo>
                      <a:pt x="185" y="0"/>
                    </a:moveTo>
                    <a:lnTo>
                      <a:pt x="0" y="48"/>
                    </a:lnTo>
                    <a:lnTo>
                      <a:pt x="58" y="260"/>
                    </a:lnTo>
                    <a:lnTo>
                      <a:pt x="94" y="284"/>
                    </a:lnTo>
                    <a:lnTo>
                      <a:pt x="220" y="23"/>
                    </a:lnTo>
                    <a:lnTo>
                      <a:pt x="185" y="0"/>
                    </a:lnTo>
                    <a:close/>
                  </a:path>
                </a:pathLst>
              </a:custGeom>
              <a:solidFill>
                <a:srgbClr val="C2C2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7" name="Freeform 49">
                <a:extLst>
                  <a:ext uri="{FF2B5EF4-FFF2-40B4-BE49-F238E27FC236}">
                    <a16:creationId xmlns:a16="http://schemas.microsoft.com/office/drawing/2014/main" id="{6E3DE65F-9279-7AF9-4D1B-A630ABB0FD5B}"/>
                  </a:ext>
                </a:extLst>
              </p:cNvPr>
              <p:cNvSpPr/>
              <p:nvPr/>
            </p:nvSpPr>
            <p:spPr bwMode="auto">
              <a:xfrm>
                <a:off x="1043" y="2596"/>
                <a:ext cx="44" cy="26"/>
              </a:xfrm>
              <a:custGeom>
                <a:gdLst>
                  <a:gd name="T0" fmla="*/ 186 w 222"/>
                  <a:gd name="T1" fmla="*/ 0 h 157"/>
                  <a:gd name="T2" fmla="*/ 0 w 222"/>
                  <a:gd name="T3" fmla="*/ 48 h 157"/>
                  <a:gd name="T4" fmla="*/ 157 w 222"/>
                  <a:gd name="T5" fmla="*/ 157 h 157"/>
                  <a:gd name="T6" fmla="*/ 222 w 222"/>
                  <a:gd name="T7" fmla="*/ 24 h 157"/>
                  <a:gd name="T8" fmla="*/ 186 w 222"/>
                  <a:gd name="T9" fmla="*/ 0 h 1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1" h="157">
                    <a:moveTo>
                      <a:pt x="186" y="0"/>
                    </a:moveTo>
                    <a:lnTo>
                      <a:pt x="0" y="48"/>
                    </a:lnTo>
                    <a:lnTo>
                      <a:pt x="157" y="157"/>
                    </a:lnTo>
                    <a:lnTo>
                      <a:pt x="222" y="24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EBEC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8" name="Freeform 50">
                <a:extLst>
                  <a:ext uri="{FF2B5EF4-FFF2-40B4-BE49-F238E27FC236}">
                    <a16:creationId xmlns:a16="http://schemas.microsoft.com/office/drawing/2014/main" id="{F11FBAE5-E315-E0CC-0CB6-5C67F9B2FA80}"/>
                  </a:ext>
                </a:extLst>
              </p:cNvPr>
              <p:cNvSpPr/>
              <p:nvPr/>
            </p:nvSpPr>
            <p:spPr bwMode="auto">
              <a:xfrm>
                <a:off x="1043" y="2601"/>
                <a:ext cx="13" cy="15"/>
              </a:xfrm>
              <a:custGeom>
                <a:gdLst>
                  <a:gd name="T0" fmla="*/ 63 w 63"/>
                  <a:gd name="T1" fmla="*/ 0 h 89"/>
                  <a:gd name="T2" fmla="*/ 0 w 63"/>
                  <a:gd name="T3" fmla="*/ 16 h 89"/>
                  <a:gd name="T4" fmla="*/ 20 w 63"/>
                  <a:gd name="T5" fmla="*/ 89 h 89"/>
                  <a:gd name="T6" fmla="*/ 63 w 63"/>
                  <a:gd name="T7" fmla="*/ 0 h 8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2" h="89">
                    <a:moveTo>
                      <a:pt x="63" y="0"/>
                    </a:moveTo>
                    <a:lnTo>
                      <a:pt x="0" y="16"/>
                    </a:lnTo>
                    <a:lnTo>
                      <a:pt x="20" y="89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A9A9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9" name="Freeform 51">
                <a:extLst>
                  <a:ext uri="{FF2B5EF4-FFF2-40B4-BE49-F238E27FC236}">
                    <a16:creationId xmlns:a16="http://schemas.microsoft.com/office/drawing/2014/main" id="{946489D2-9708-A23D-A14C-AE85ADD2C5B3}"/>
                  </a:ext>
                </a:extLst>
              </p:cNvPr>
              <p:cNvSpPr/>
              <p:nvPr/>
            </p:nvSpPr>
            <p:spPr bwMode="auto">
              <a:xfrm>
                <a:off x="1043" y="2601"/>
                <a:ext cx="13" cy="8"/>
              </a:xfrm>
              <a:custGeom>
                <a:gdLst>
                  <a:gd name="T0" fmla="*/ 63 w 63"/>
                  <a:gd name="T1" fmla="*/ 0 h 46"/>
                  <a:gd name="T2" fmla="*/ 0 w 63"/>
                  <a:gd name="T3" fmla="*/ 16 h 46"/>
                  <a:gd name="T4" fmla="*/ 41 w 63"/>
                  <a:gd name="T5" fmla="*/ 46 h 46"/>
                  <a:gd name="T6" fmla="*/ 63 w 63"/>
                  <a:gd name="T7" fmla="*/ 0 h 4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2" h="46">
                    <a:moveTo>
                      <a:pt x="63" y="0"/>
                    </a:moveTo>
                    <a:lnTo>
                      <a:pt x="0" y="16"/>
                    </a:lnTo>
                    <a:lnTo>
                      <a:pt x="41" y="46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DE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0" name="Freeform 52">
                <a:extLst>
                  <a:ext uri="{FF2B5EF4-FFF2-40B4-BE49-F238E27FC236}">
                    <a16:creationId xmlns:a16="http://schemas.microsoft.com/office/drawing/2014/main" id="{2FFF002E-6CEC-5617-FE3C-8979B0584B66}"/>
                  </a:ext>
                </a:extLst>
              </p:cNvPr>
              <p:cNvSpPr/>
              <p:nvPr/>
            </p:nvSpPr>
            <p:spPr bwMode="auto">
              <a:xfrm>
                <a:off x="1078" y="2596"/>
                <a:ext cx="93" cy="63"/>
              </a:xfrm>
              <a:custGeom>
                <a:gdLst>
                  <a:gd name="T0" fmla="*/ 8 w 463"/>
                  <a:gd name="T1" fmla="*/ 0 h 376"/>
                  <a:gd name="T2" fmla="*/ 0 w 463"/>
                  <a:gd name="T3" fmla="*/ 79 h 376"/>
                  <a:gd name="T4" fmla="*/ 432 w 463"/>
                  <a:gd name="T5" fmla="*/ 376 h 376"/>
                  <a:gd name="T6" fmla="*/ 463 w 463"/>
                  <a:gd name="T7" fmla="*/ 311 h 376"/>
                  <a:gd name="T8" fmla="*/ 8 w 463"/>
                  <a:gd name="T9" fmla="*/ 0 h 37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2" h="376">
                    <a:moveTo>
                      <a:pt x="8" y="0"/>
                    </a:moveTo>
                    <a:lnTo>
                      <a:pt x="0" y="79"/>
                    </a:lnTo>
                    <a:lnTo>
                      <a:pt x="432" y="376"/>
                    </a:lnTo>
                    <a:lnTo>
                      <a:pt x="463" y="31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B5DC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1" name="Freeform 53">
                <a:extLst>
                  <a:ext uri="{FF2B5EF4-FFF2-40B4-BE49-F238E27FC236}">
                    <a16:creationId xmlns:a16="http://schemas.microsoft.com/office/drawing/2014/main" id="{B866A29B-D1B0-4C3E-BE65-2D112AD184D2}"/>
                  </a:ext>
                </a:extLst>
              </p:cNvPr>
              <p:cNvSpPr/>
              <p:nvPr/>
            </p:nvSpPr>
            <p:spPr bwMode="auto">
              <a:xfrm>
                <a:off x="1065" y="2609"/>
                <a:ext cx="100" cy="72"/>
              </a:xfrm>
              <a:custGeom>
                <a:gdLst>
                  <a:gd name="T0" fmla="*/ 69 w 501"/>
                  <a:gd name="T1" fmla="*/ 0 h 430"/>
                  <a:gd name="T2" fmla="*/ 14 w 501"/>
                  <a:gd name="T3" fmla="*/ 52 h 430"/>
                  <a:gd name="T4" fmla="*/ 0 w 501"/>
                  <a:gd name="T5" fmla="*/ 131 h 430"/>
                  <a:gd name="T6" fmla="*/ 436 w 501"/>
                  <a:gd name="T7" fmla="*/ 430 h 430"/>
                  <a:gd name="T8" fmla="*/ 501 w 501"/>
                  <a:gd name="T9" fmla="*/ 297 h 430"/>
                  <a:gd name="T10" fmla="*/ 69 w 501"/>
                  <a:gd name="T11" fmla="*/ 0 h 4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01" h="430">
                    <a:moveTo>
                      <a:pt x="69" y="0"/>
                    </a:moveTo>
                    <a:lnTo>
                      <a:pt x="14" y="52"/>
                    </a:lnTo>
                    <a:lnTo>
                      <a:pt x="0" y="131"/>
                    </a:lnTo>
                    <a:lnTo>
                      <a:pt x="436" y="430"/>
                    </a:lnTo>
                    <a:lnTo>
                      <a:pt x="501" y="297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2" name="Freeform 54">
                <a:extLst>
                  <a:ext uri="{FF2B5EF4-FFF2-40B4-BE49-F238E27FC236}">
                    <a16:creationId xmlns:a16="http://schemas.microsoft.com/office/drawing/2014/main" id="{75F2B785-E2C2-31BF-241F-852234FECB7D}"/>
                  </a:ext>
                </a:extLst>
              </p:cNvPr>
              <p:cNvSpPr/>
              <p:nvPr/>
            </p:nvSpPr>
            <p:spPr bwMode="auto">
              <a:xfrm>
                <a:off x="1055" y="2630"/>
                <a:ext cx="97" cy="61"/>
              </a:xfrm>
              <a:custGeom>
                <a:gdLst>
                  <a:gd name="T0" fmla="*/ 51 w 487"/>
                  <a:gd name="T1" fmla="*/ 0 h 367"/>
                  <a:gd name="T2" fmla="*/ 0 w 487"/>
                  <a:gd name="T3" fmla="*/ 55 h 367"/>
                  <a:gd name="T4" fmla="*/ 455 w 487"/>
                  <a:gd name="T5" fmla="*/ 367 h 367"/>
                  <a:gd name="T6" fmla="*/ 487 w 487"/>
                  <a:gd name="T7" fmla="*/ 301 h 367"/>
                  <a:gd name="T8" fmla="*/ 51 w 487"/>
                  <a:gd name="T9" fmla="*/ 0 h 36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7" h="367">
                    <a:moveTo>
                      <a:pt x="51" y="0"/>
                    </a:moveTo>
                    <a:lnTo>
                      <a:pt x="0" y="55"/>
                    </a:lnTo>
                    <a:lnTo>
                      <a:pt x="455" y="367"/>
                    </a:lnTo>
                    <a:lnTo>
                      <a:pt x="487" y="301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6EAE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" name="Freeform 55">
                <a:extLst>
                  <a:ext uri="{FF2B5EF4-FFF2-40B4-BE49-F238E27FC236}">
                    <a16:creationId xmlns:a16="http://schemas.microsoft.com/office/drawing/2014/main" id="{2E108390-0CBA-7BFF-12A3-B62DAC8F2F5A}"/>
                  </a:ext>
                </a:extLst>
              </p:cNvPr>
              <p:cNvSpPr/>
              <p:nvPr/>
            </p:nvSpPr>
            <p:spPr bwMode="auto">
              <a:xfrm>
                <a:off x="1143" y="2647"/>
                <a:ext cx="30" cy="45"/>
              </a:xfrm>
              <a:custGeom>
                <a:gdLst>
                  <a:gd name="T0" fmla="*/ 127 w 147"/>
                  <a:gd name="T1" fmla="*/ 0 h 276"/>
                  <a:gd name="T2" fmla="*/ 147 w 147"/>
                  <a:gd name="T3" fmla="*/ 14 h 276"/>
                  <a:gd name="T4" fmla="*/ 20 w 147"/>
                  <a:gd name="T5" fmla="*/ 276 h 276"/>
                  <a:gd name="T6" fmla="*/ 0 w 147"/>
                  <a:gd name="T7" fmla="*/ 263 h 276"/>
                  <a:gd name="T8" fmla="*/ 127 w 147"/>
                  <a:gd name="T9" fmla="*/ 0 h 27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7" h="276">
                    <a:moveTo>
                      <a:pt x="127" y="0"/>
                    </a:moveTo>
                    <a:lnTo>
                      <a:pt x="147" y="14"/>
                    </a:lnTo>
                    <a:lnTo>
                      <a:pt x="20" y="276"/>
                    </a:lnTo>
                    <a:lnTo>
                      <a:pt x="0" y="263"/>
                    </a:lnTo>
                    <a:lnTo>
                      <a:pt x="127" y="0"/>
                    </a:lnTo>
                    <a:close/>
                  </a:path>
                </a:pathLst>
              </a:custGeom>
              <a:solidFill>
                <a:srgbClr val="C2C1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" name="Freeform 56">
                <a:extLst>
                  <a:ext uri="{FF2B5EF4-FFF2-40B4-BE49-F238E27FC236}">
                    <a16:creationId xmlns:a16="http://schemas.microsoft.com/office/drawing/2014/main" id="{0EA2D795-A6F2-756B-27B0-70231FFC21D6}"/>
                  </a:ext>
                </a:extLst>
              </p:cNvPr>
              <p:cNvSpPr/>
              <p:nvPr/>
            </p:nvSpPr>
            <p:spPr bwMode="auto">
              <a:xfrm>
                <a:off x="1150" y="2647"/>
                <a:ext cx="23" cy="34"/>
              </a:xfrm>
              <a:custGeom>
                <a:gdLst>
                  <a:gd name="T0" fmla="*/ 94 w 114"/>
                  <a:gd name="T1" fmla="*/ 0 h 209"/>
                  <a:gd name="T2" fmla="*/ 114 w 114"/>
                  <a:gd name="T3" fmla="*/ 14 h 209"/>
                  <a:gd name="T4" fmla="*/ 20 w 114"/>
                  <a:gd name="T5" fmla="*/ 209 h 209"/>
                  <a:gd name="T6" fmla="*/ 0 w 114"/>
                  <a:gd name="T7" fmla="*/ 195 h 209"/>
                  <a:gd name="T8" fmla="*/ 94 w 114"/>
                  <a:gd name="T9" fmla="*/ 0 h 20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4" h="209">
                    <a:moveTo>
                      <a:pt x="94" y="0"/>
                    </a:moveTo>
                    <a:lnTo>
                      <a:pt x="114" y="14"/>
                    </a:lnTo>
                    <a:lnTo>
                      <a:pt x="20" y="209"/>
                    </a:lnTo>
                    <a:lnTo>
                      <a:pt x="0" y="195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FDFC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5" name="Freeform 57">
                <a:extLst>
                  <a:ext uri="{FF2B5EF4-FFF2-40B4-BE49-F238E27FC236}">
                    <a16:creationId xmlns:a16="http://schemas.microsoft.com/office/drawing/2014/main" id="{EE487073-F7A1-B04D-52FA-EBE3694749D9}"/>
                  </a:ext>
                </a:extLst>
              </p:cNvPr>
              <p:cNvSpPr/>
              <p:nvPr/>
            </p:nvSpPr>
            <p:spPr bwMode="auto">
              <a:xfrm>
                <a:off x="1162" y="2647"/>
                <a:ext cx="11" cy="13"/>
              </a:xfrm>
              <a:custGeom>
                <a:gdLst>
                  <a:gd name="T0" fmla="*/ 31 w 51"/>
                  <a:gd name="T1" fmla="*/ 0 h 78"/>
                  <a:gd name="T2" fmla="*/ 51 w 51"/>
                  <a:gd name="T3" fmla="*/ 14 h 78"/>
                  <a:gd name="T4" fmla="*/ 21 w 51"/>
                  <a:gd name="T5" fmla="*/ 78 h 78"/>
                  <a:gd name="T6" fmla="*/ 0 w 51"/>
                  <a:gd name="T7" fmla="*/ 65 h 78"/>
                  <a:gd name="T8" fmla="*/ 31 w 51"/>
                  <a:gd name="T9" fmla="*/ 0 h 7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78">
                    <a:moveTo>
                      <a:pt x="31" y="0"/>
                    </a:moveTo>
                    <a:lnTo>
                      <a:pt x="51" y="14"/>
                    </a:lnTo>
                    <a:lnTo>
                      <a:pt x="21" y="78"/>
                    </a:lnTo>
                    <a:lnTo>
                      <a:pt x="0" y="6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FEFE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DC1E86A9-E4C7-EB55-29F6-FC97D9F550C2}"/>
                </a:ext>
              </a:extLst>
            </p:cNvPr>
            <p:cNvSpPr/>
            <p:nvPr/>
          </p:nvSpPr>
          <p:spPr>
            <a:xfrm>
              <a:off x="4585612" y="4247384"/>
              <a:ext cx="7551526" cy="6956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ru-RU">
                  <a:solidFill>
                    <a:srgbClr val="002060"/>
                  </a:solidFill>
                </a:rPr>
                <a:t>Зарегистрирован в департаменте труда и социальной защиты</a:t>
              </a:r>
            </a:p>
            <a:p>
              <a:pPr algn="l"/>
              <a:r>
                <a:rPr lang="ru-RU">
                  <a:solidFill>
                    <a:srgbClr val="002060"/>
                  </a:solidFill>
                </a:rPr>
                <a:t> населения города Москвы (14.03.2019 без замечаний и рекомендаций)</a:t>
              </a:r>
            </a:p>
          </p:txBody>
        </p:sp>
        <p:grpSp>
          <p:nvGrpSpPr>
            <p:cNvPr id="12" name="Group 5">
              <a:extLst>
                <a:ext uri="{FF2B5EF4-FFF2-40B4-BE49-F238E27FC236}">
                  <a16:creationId xmlns:a16="http://schemas.microsoft.com/office/drawing/2014/main" id="{B41CE520-CFA4-D23B-E506-0482145F3041}"/>
                </a:ext>
              </a:extLst>
            </p:cNvPr>
            <p:cNvGrpSpPr/>
            <p:nvPr/>
          </p:nvGrpSpPr>
          <p:grpSpPr>
            <a:xfrm rot="17176774">
              <a:off x="4239690" y="5585189"/>
              <a:ext cx="342162" cy="308029"/>
              <a:chOff x="1043" y="2596"/>
              <a:chExt cx="142" cy="99"/>
            </a:xfrm>
          </p:grpSpPr>
          <p:sp>
            <p:nvSpPr>
              <p:cNvPr id="14" name="Freeform 6">
                <a:extLst>
                  <a:ext uri="{FF2B5EF4-FFF2-40B4-BE49-F238E27FC236}">
                    <a16:creationId xmlns:a16="http://schemas.microsoft.com/office/drawing/2014/main" id="{3C6AE907-7892-7A80-5E2F-0C7B5DF5A271}"/>
                  </a:ext>
                </a:extLst>
              </p:cNvPr>
              <p:cNvSpPr/>
              <p:nvPr/>
            </p:nvSpPr>
            <p:spPr bwMode="auto">
              <a:xfrm>
                <a:off x="1149" y="2693"/>
                <a:ext cx="12" cy="2"/>
              </a:xfrm>
              <a:custGeom>
                <a:gdLst>
                  <a:gd name="T0" fmla="*/ 63 w 63"/>
                  <a:gd name="T1" fmla="*/ 14 h 14"/>
                  <a:gd name="T2" fmla="*/ 55 w 63"/>
                  <a:gd name="T3" fmla="*/ 14 h 14"/>
                  <a:gd name="T4" fmla="*/ 48 w 63"/>
                  <a:gd name="T5" fmla="*/ 14 h 14"/>
                  <a:gd name="T6" fmla="*/ 40 w 63"/>
                  <a:gd name="T7" fmla="*/ 14 h 14"/>
                  <a:gd name="T8" fmla="*/ 31 w 63"/>
                  <a:gd name="T9" fmla="*/ 11 h 14"/>
                  <a:gd name="T10" fmla="*/ 23 w 63"/>
                  <a:gd name="T11" fmla="*/ 10 h 14"/>
                  <a:gd name="T12" fmla="*/ 16 w 63"/>
                  <a:gd name="T13" fmla="*/ 8 h 14"/>
                  <a:gd name="T14" fmla="*/ 8 w 63"/>
                  <a:gd name="T15" fmla="*/ 4 h 14"/>
                  <a:gd name="T16" fmla="*/ 0 w 63"/>
                  <a:gd name="T17" fmla="*/ 0 h 14"/>
                  <a:gd name="T18" fmla="*/ 8 w 63"/>
                  <a:gd name="T19" fmla="*/ 3 h 14"/>
                  <a:gd name="T20" fmla="*/ 15 w 63"/>
                  <a:gd name="T21" fmla="*/ 6 h 14"/>
                  <a:gd name="T22" fmla="*/ 23 w 63"/>
                  <a:gd name="T23" fmla="*/ 8 h 14"/>
                  <a:gd name="T24" fmla="*/ 30 w 63"/>
                  <a:gd name="T25" fmla="*/ 10 h 14"/>
                  <a:gd name="T26" fmla="*/ 39 w 63"/>
                  <a:gd name="T27" fmla="*/ 11 h 14"/>
                  <a:gd name="T28" fmla="*/ 47 w 63"/>
                  <a:gd name="T29" fmla="*/ 12 h 14"/>
                  <a:gd name="T30" fmla="*/ 55 w 63"/>
                  <a:gd name="T31" fmla="*/ 14 h 14"/>
                  <a:gd name="T32" fmla="*/ 63 w 63"/>
                  <a:gd name="T33" fmla="*/ 14 h 1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2" h="14">
                    <a:moveTo>
                      <a:pt x="63" y="14"/>
                    </a:moveTo>
                    <a:lnTo>
                      <a:pt x="55" y="14"/>
                    </a:lnTo>
                    <a:lnTo>
                      <a:pt x="48" y="14"/>
                    </a:lnTo>
                    <a:lnTo>
                      <a:pt x="40" y="14"/>
                    </a:lnTo>
                    <a:lnTo>
                      <a:pt x="31" y="11"/>
                    </a:lnTo>
                    <a:lnTo>
                      <a:pt x="23" y="10"/>
                    </a:lnTo>
                    <a:lnTo>
                      <a:pt x="16" y="8"/>
                    </a:lnTo>
                    <a:lnTo>
                      <a:pt x="8" y="4"/>
                    </a:lnTo>
                    <a:lnTo>
                      <a:pt x="0" y="0"/>
                    </a:lnTo>
                    <a:lnTo>
                      <a:pt x="8" y="3"/>
                    </a:lnTo>
                    <a:lnTo>
                      <a:pt x="15" y="6"/>
                    </a:lnTo>
                    <a:lnTo>
                      <a:pt x="23" y="8"/>
                    </a:lnTo>
                    <a:lnTo>
                      <a:pt x="30" y="10"/>
                    </a:lnTo>
                    <a:lnTo>
                      <a:pt x="39" y="11"/>
                    </a:lnTo>
                    <a:lnTo>
                      <a:pt x="47" y="12"/>
                    </a:lnTo>
                    <a:lnTo>
                      <a:pt x="55" y="14"/>
                    </a:lnTo>
                    <a:lnTo>
                      <a:pt x="63" y="14"/>
                    </a:lnTo>
                    <a:close/>
                  </a:path>
                </a:pathLst>
              </a:custGeom>
              <a:solidFill>
                <a:srgbClr val="F0A7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" name="Freeform 7">
                <a:extLst>
                  <a:ext uri="{FF2B5EF4-FFF2-40B4-BE49-F238E27FC236}">
                    <a16:creationId xmlns:a16="http://schemas.microsoft.com/office/drawing/2014/main" id="{49AE5346-1D43-E208-207B-DD9622DB3235}"/>
                  </a:ext>
                </a:extLst>
              </p:cNvPr>
              <p:cNvSpPr/>
              <p:nvPr/>
            </p:nvSpPr>
            <p:spPr bwMode="auto">
              <a:xfrm>
                <a:off x="1143" y="2689"/>
                <a:ext cx="26" cy="6"/>
              </a:xfrm>
              <a:custGeom>
                <a:gdLst>
                  <a:gd name="T0" fmla="*/ 129 w 129"/>
                  <a:gd name="T1" fmla="*/ 28 h 38"/>
                  <a:gd name="T2" fmla="*/ 116 w 129"/>
                  <a:gd name="T3" fmla="*/ 33 h 38"/>
                  <a:gd name="T4" fmla="*/ 102 w 129"/>
                  <a:gd name="T5" fmla="*/ 36 h 38"/>
                  <a:gd name="T6" fmla="*/ 89 w 129"/>
                  <a:gd name="T7" fmla="*/ 38 h 38"/>
                  <a:gd name="T8" fmla="*/ 75 w 129"/>
                  <a:gd name="T9" fmla="*/ 38 h 38"/>
                  <a:gd name="T10" fmla="*/ 60 w 129"/>
                  <a:gd name="T11" fmla="*/ 35 h 38"/>
                  <a:gd name="T12" fmla="*/ 47 w 129"/>
                  <a:gd name="T13" fmla="*/ 32 h 38"/>
                  <a:gd name="T14" fmla="*/ 33 w 129"/>
                  <a:gd name="T15" fmla="*/ 26 h 38"/>
                  <a:gd name="T16" fmla="*/ 20 w 129"/>
                  <a:gd name="T17" fmla="*/ 18 h 38"/>
                  <a:gd name="T18" fmla="*/ 18 w 129"/>
                  <a:gd name="T19" fmla="*/ 16 h 38"/>
                  <a:gd name="T20" fmla="*/ 15 w 129"/>
                  <a:gd name="T21" fmla="*/ 14 h 38"/>
                  <a:gd name="T22" fmla="*/ 12 w 129"/>
                  <a:gd name="T23" fmla="*/ 11 h 38"/>
                  <a:gd name="T24" fmla="*/ 10 w 129"/>
                  <a:gd name="T25" fmla="*/ 10 h 38"/>
                  <a:gd name="T26" fmla="*/ 7 w 129"/>
                  <a:gd name="T27" fmla="*/ 8 h 38"/>
                  <a:gd name="T28" fmla="*/ 5 w 129"/>
                  <a:gd name="T29" fmla="*/ 5 h 38"/>
                  <a:gd name="T30" fmla="*/ 2 w 129"/>
                  <a:gd name="T31" fmla="*/ 3 h 38"/>
                  <a:gd name="T32" fmla="*/ 0 w 129"/>
                  <a:gd name="T33" fmla="*/ 0 h 38"/>
                  <a:gd name="T34" fmla="*/ 10 w 129"/>
                  <a:gd name="T35" fmla="*/ 8 h 38"/>
                  <a:gd name="T36" fmla="*/ 21 w 129"/>
                  <a:gd name="T37" fmla="*/ 14 h 38"/>
                  <a:gd name="T38" fmla="*/ 32 w 129"/>
                  <a:gd name="T39" fmla="*/ 20 h 38"/>
                  <a:gd name="T40" fmla="*/ 44 w 129"/>
                  <a:gd name="T41" fmla="*/ 23 h 38"/>
                  <a:gd name="T42" fmla="*/ 56 w 129"/>
                  <a:gd name="T43" fmla="*/ 27 h 38"/>
                  <a:gd name="T44" fmla="*/ 69 w 129"/>
                  <a:gd name="T45" fmla="*/ 30 h 38"/>
                  <a:gd name="T46" fmla="*/ 81 w 129"/>
                  <a:gd name="T47" fmla="*/ 32 h 38"/>
                  <a:gd name="T48" fmla="*/ 94 w 129"/>
                  <a:gd name="T49" fmla="*/ 33 h 38"/>
                  <a:gd name="T50" fmla="*/ 99 w 129"/>
                  <a:gd name="T51" fmla="*/ 32 h 38"/>
                  <a:gd name="T52" fmla="*/ 103 w 129"/>
                  <a:gd name="T53" fmla="*/ 32 h 38"/>
                  <a:gd name="T54" fmla="*/ 107 w 129"/>
                  <a:gd name="T55" fmla="*/ 32 h 38"/>
                  <a:gd name="T56" fmla="*/ 112 w 129"/>
                  <a:gd name="T57" fmla="*/ 32 h 38"/>
                  <a:gd name="T58" fmla="*/ 116 w 129"/>
                  <a:gd name="T59" fmla="*/ 30 h 38"/>
                  <a:gd name="T60" fmla="*/ 120 w 129"/>
                  <a:gd name="T61" fmla="*/ 30 h 38"/>
                  <a:gd name="T62" fmla="*/ 124 w 129"/>
                  <a:gd name="T63" fmla="*/ 29 h 38"/>
                  <a:gd name="T64" fmla="*/ 129 w 129"/>
                  <a:gd name="T65" fmla="*/ 28 h 3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9" h="38">
                    <a:moveTo>
                      <a:pt x="129" y="28"/>
                    </a:moveTo>
                    <a:lnTo>
                      <a:pt x="116" y="33"/>
                    </a:lnTo>
                    <a:lnTo>
                      <a:pt x="102" y="36"/>
                    </a:lnTo>
                    <a:lnTo>
                      <a:pt x="89" y="38"/>
                    </a:lnTo>
                    <a:lnTo>
                      <a:pt x="75" y="38"/>
                    </a:lnTo>
                    <a:lnTo>
                      <a:pt x="60" y="35"/>
                    </a:lnTo>
                    <a:lnTo>
                      <a:pt x="47" y="32"/>
                    </a:lnTo>
                    <a:lnTo>
                      <a:pt x="33" y="26"/>
                    </a:lnTo>
                    <a:lnTo>
                      <a:pt x="20" y="18"/>
                    </a:lnTo>
                    <a:lnTo>
                      <a:pt x="18" y="16"/>
                    </a:lnTo>
                    <a:lnTo>
                      <a:pt x="15" y="14"/>
                    </a:lnTo>
                    <a:lnTo>
                      <a:pt x="12" y="11"/>
                    </a:lnTo>
                    <a:lnTo>
                      <a:pt x="10" y="10"/>
                    </a:lnTo>
                    <a:lnTo>
                      <a:pt x="7" y="8"/>
                    </a:lnTo>
                    <a:lnTo>
                      <a:pt x="5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10" y="8"/>
                    </a:lnTo>
                    <a:lnTo>
                      <a:pt x="21" y="14"/>
                    </a:lnTo>
                    <a:lnTo>
                      <a:pt x="32" y="20"/>
                    </a:lnTo>
                    <a:lnTo>
                      <a:pt x="44" y="23"/>
                    </a:lnTo>
                    <a:lnTo>
                      <a:pt x="56" y="27"/>
                    </a:lnTo>
                    <a:lnTo>
                      <a:pt x="69" y="30"/>
                    </a:lnTo>
                    <a:lnTo>
                      <a:pt x="81" y="32"/>
                    </a:lnTo>
                    <a:lnTo>
                      <a:pt x="94" y="33"/>
                    </a:lnTo>
                    <a:lnTo>
                      <a:pt x="99" y="32"/>
                    </a:lnTo>
                    <a:lnTo>
                      <a:pt x="103" y="32"/>
                    </a:lnTo>
                    <a:lnTo>
                      <a:pt x="107" y="32"/>
                    </a:lnTo>
                    <a:lnTo>
                      <a:pt x="112" y="32"/>
                    </a:lnTo>
                    <a:lnTo>
                      <a:pt x="116" y="30"/>
                    </a:lnTo>
                    <a:lnTo>
                      <a:pt x="120" y="30"/>
                    </a:lnTo>
                    <a:lnTo>
                      <a:pt x="124" y="29"/>
                    </a:lnTo>
                    <a:lnTo>
                      <a:pt x="129" y="28"/>
                    </a:lnTo>
                    <a:close/>
                  </a:path>
                </a:pathLst>
              </a:custGeom>
              <a:solidFill>
                <a:srgbClr val="F1AA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" name="Freeform 8">
                <a:extLst>
                  <a:ext uri="{FF2B5EF4-FFF2-40B4-BE49-F238E27FC236}">
                    <a16:creationId xmlns:a16="http://schemas.microsoft.com/office/drawing/2014/main" id="{39167508-F67D-9938-E18E-7828738AFED8}"/>
                  </a:ext>
                </a:extLst>
              </p:cNvPr>
              <p:cNvSpPr/>
              <p:nvPr/>
            </p:nvSpPr>
            <p:spPr bwMode="auto">
              <a:xfrm>
                <a:off x="1140" y="2685"/>
                <a:ext cx="33" cy="10"/>
              </a:xfrm>
              <a:custGeom>
                <a:gdLst>
                  <a:gd name="T0" fmla="*/ 47 w 166"/>
                  <a:gd name="T1" fmla="*/ 45 h 59"/>
                  <a:gd name="T2" fmla="*/ 54 w 166"/>
                  <a:gd name="T3" fmla="*/ 48 h 59"/>
                  <a:gd name="T4" fmla="*/ 61 w 166"/>
                  <a:gd name="T5" fmla="*/ 51 h 59"/>
                  <a:gd name="T6" fmla="*/ 69 w 166"/>
                  <a:gd name="T7" fmla="*/ 53 h 59"/>
                  <a:gd name="T8" fmla="*/ 76 w 166"/>
                  <a:gd name="T9" fmla="*/ 55 h 59"/>
                  <a:gd name="T10" fmla="*/ 85 w 166"/>
                  <a:gd name="T11" fmla="*/ 56 h 59"/>
                  <a:gd name="T12" fmla="*/ 93 w 166"/>
                  <a:gd name="T13" fmla="*/ 57 h 59"/>
                  <a:gd name="T14" fmla="*/ 101 w 166"/>
                  <a:gd name="T15" fmla="*/ 59 h 59"/>
                  <a:gd name="T16" fmla="*/ 109 w 166"/>
                  <a:gd name="T17" fmla="*/ 59 h 59"/>
                  <a:gd name="T18" fmla="*/ 117 w 166"/>
                  <a:gd name="T19" fmla="*/ 57 h 59"/>
                  <a:gd name="T20" fmla="*/ 124 w 166"/>
                  <a:gd name="T21" fmla="*/ 56 h 59"/>
                  <a:gd name="T22" fmla="*/ 131 w 166"/>
                  <a:gd name="T23" fmla="*/ 54 h 59"/>
                  <a:gd name="T24" fmla="*/ 139 w 166"/>
                  <a:gd name="T25" fmla="*/ 51 h 59"/>
                  <a:gd name="T26" fmla="*/ 146 w 166"/>
                  <a:gd name="T27" fmla="*/ 49 h 59"/>
                  <a:gd name="T28" fmla="*/ 153 w 166"/>
                  <a:gd name="T29" fmla="*/ 45 h 59"/>
                  <a:gd name="T30" fmla="*/ 159 w 166"/>
                  <a:gd name="T31" fmla="*/ 41 h 59"/>
                  <a:gd name="T32" fmla="*/ 166 w 166"/>
                  <a:gd name="T33" fmla="*/ 37 h 59"/>
                  <a:gd name="T34" fmla="*/ 159 w 166"/>
                  <a:gd name="T35" fmla="*/ 39 h 59"/>
                  <a:gd name="T36" fmla="*/ 152 w 166"/>
                  <a:gd name="T37" fmla="*/ 42 h 59"/>
                  <a:gd name="T38" fmla="*/ 146 w 166"/>
                  <a:gd name="T39" fmla="*/ 43 h 59"/>
                  <a:gd name="T40" fmla="*/ 139 w 166"/>
                  <a:gd name="T41" fmla="*/ 45 h 59"/>
                  <a:gd name="T42" fmla="*/ 132 w 166"/>
                  <a:gd name="T43" fmla="*/ 47 h 59"/>
                  <a:gd name="T44" fmla="*/ 125 w 166"/>
                  <a:gd name="T45" fmla="*/ 47 h 59"/>
                  <a:gd name="T46" fmla="*/ 117 w 166"/>
                  <a:gd name="T47" fmla="*/ 48 h 59"/>
                  <a:gd name="T48" fmla="*/ 110 w 166"/>
                  <a:gd name="T49" fmla="*/ 48 h 59"/>
                  <a:gd name="T50" fmla="*/ 95 w 166"/>
                  <a:gd name="T51" fmla="*/ 47 h 59"/>
                  <a:gd name="T52" fmla="*/ 79 w 166"/>
                  <a:gd name="T53" fmla="*/ 44 h 59"/>
                  <a:gd name="T54" fmla="*/ 64 w 166"/>
                  <a:gd name="T55" fmla="*/ 41 h 59"/>
                  <a:gd name="T56" fmla="*/ 50 w 166"/>
                  <a:gd name="T57" fmla="*/ 36 h 59"/>
                  <a:gd name="T58" fmla="*/ 36 w 166"/>
                  <a:gd name="T59" fmla="*/ 29 h 59"/>
                  <a:gd name="T60" fmla="*/ 24 w 166"/>
                  <a:gd name="T61" fmla="*/ 20 h 59"/>
                  <a:gd name="T62" fmla="*/ 11 w 166"/>
                  <a:gd name="T63" fmla="*/ 11 h 59"/>
                  <a:gd name="T64" fmla="*/ 0 w 166"/>
                  <a:gd name="T65" fmla="*/ 0 h 59"/>
                  <a:gd name="T66" fmla="*/ 4 w 166"/>
                  <a:gd name="T67" fmla="*/ 6 h 59"/>
                  <a:gd name="T68" fmla="*/ 8 w 166"/>
                  <a:gd name="T69" fmla="*/ 12 h 59"/>
                  <a:gd name="T70" fmla="*/ 12 w 166"/>
                  <a:gd name="T71" fmla="*/ 17 h 59"/>
                  <a:gd name="T72" fmla="*/ 16 w 166"/>
                  <a:gd name="T73" fmla="*/ 21 h 59"/>
                  <a:gd name="T74" fmla="*/ 21 w 166"/>
                  <a:gd name="T75" fmla="*/ 26 h 59"/>
                  <a:gd name="T76" fmla="*/ 26 w 166"/>
                  <a:gd name="T77" fmla="*/ 31 h 59"/>
                  <a:gd name="T78" fmla="*/ 31 w 166"/>
                  <a:gd name="T79" fmla="*/ 35 h 59"/>
                  <a:gd name="T80" fmla="*/ 36 w 166"/>
                  <a:gd name="T81" fmla="*/ 39 h 59"/>
                  <a:gd name="T82" fmla="*/ 38 w 166"/>
                  <a:gd name="T83" fmla="*/ 39 h 59"/>
                  <a:gd name="T84" fmla="*/ 39 w 166"/>
                  <a:gd name="T85" fmla="*/ 41 h 59"/>
                  <a:gd name="T86" fmla="*/ 40 w 166"/>
                  <a:gd name="T87" fmla="*/ 42 h 59"/>
                  <a:gd name="T88" fmla="*/ 41 w 166"/>
                  <a:gd name="T89" fmla="*/ 42 h 59"/>
                  <a:gd name="T90" fmla="*/ 43 w 166"/>
                  <a:gd name="T91" fmla="*/ 43 h 59"/>
                  <a:gd name="T92" fmla="*/ 44 w 166"/>
                  <a:gd name="T93" fmla="*/ 44 h 59"/>
                  <a:gd name="T94" fmla="*/ 45 w 166"/>
                  <a:gd name="T95" fmla="*/ 44 h 59"/>
                  <a:gd name="T96" fmla="*/ 47 w 166"/>
                  <a:gd name="T97" fmla="*/ 45 h 5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66" h="59">
                    <a:moveTo>
                      <a:pt x="47" y="45"/>
                    </a:moveTo>
                    <a:lnTo>
                      <a:pt x="54" y="48"/>
                    </a:lnTo>
                    <a:lnTo>
                      <a:pt x="61" y="51"/>
                    </a:lnTo>
                    <a:lnTo>
                      <a:pt x="69" y="53"/>
                    </a:lnTo>
                    <a:lnTo>
                      <a:pt x="76" y="55"/>
                    </a:lnTo>
                    <a:lnTo>
                      <a:pt x="85" y="56"/>
                    </a:lnTo>
                    <a:lnTo>
                      <a:pt x="93" y="57"/>
                    </a:lnTo>
                    <a:lnTo>
                      <a:pt x="101" y="59"/>
                    </a:lnTo>
                    <a:lnTo>
                      <a:pt x="109" y="59"/>
                    </a:lnTo>
                    <a:lnTo>
                      <a:pt x="117" y="57"/>
                    </a:lnTo>
                    <a:lnTo>
                      <a:pt x="124" y="56"/>
                    </a:lnTo>
                    <a:lnTo>
                      <a:pt x="131" y="54"/>
                    </a:lnTo>
                    <a:lnTo>
                      <a:pt x="139" y="51"/>
                    </a:lnTo>
                    <a:lnTo>
                      <a:pt x="146" y="49"/>
                    </a:lnTo>
                    <a:lnTo>
                      <a:pt x="153" y="45"/>
                    </a:lnTo>
                    <a:lnTo>
                      <a:pt x="159" y="41"/>
                    </a:lnTo>
                    <a:lnTo>
                      <a:pt x="166" y="37"/>
                    </a:lnTo>
                    <a:lnTo>
                      <a:pt x="159" y="39"/>
                    </a:lnTo>
                    <a:lnTo>
                      <a:pt x="152" y="42"/>
                    </a:lnTo>
                    <a:lnTo>
                      <a:pt x="146" y="43"/>
                    </a:lnTo>
                    <a:lnTo>
                      <a:pt x="139" y="45"/>
                    </a:lnTo>
                    <a:lnTo>
                      <a:pt x="132" y="47"/>
                    </a:lnTo>
                    <a:lnTo>
                      <a:pt x="125" y="47"/>
                    </a:lnTo>
                    <a:lnTo>
                      <a:pt x="117" y="48"/>
                    </a:lnTo>
                    <a:lnTo>
                      <a:pt x="110" y="48"/>
                    </a:lnTo>
                    <a:lnTo>
                      <a:pt x="95" y="47"/>
                    </a:lnTo>
                    <a:lnTo>
                      <a:pt x="79" y="44"/>
                    </a:lnTo>
                    <a:lnTo>
                      <a:pt x="64" y="41"/>
                    </a:lnTo>
                    <a:lnTo>
                      <a:pt x="50" y="36"/>
                    </a:lnTo>
                    <a:lnTo>
                      <a:pt x="36" y="29"/>
                    </a:lnTo>
                    <a:lnTo>
                      <a:pt x="24" y="20"/>
                    </a:lnTo>
                    <a:lnTo>
                      <a:pt x="11" y="11"/>
                    </a:lnTo>
                    <a:lnTo>
                      <a:pt x="0" y="0"/>
                    </a:lnTo>
                    <a:lnTo>
                      <a:pt x="4" y="6"/>
                    </a:lnTo>
                    <a:lnTo>
                      <a:pt x="8" y="12"/>
                    </a:lnTo>
                    <a:lnTo>
                      <a:pt x="12" y="17"/>
                    </a:lnTo>
                    <a:lnTo>
                      <a:pt x="16" y="21"/>
                    </a:lnTo>
                    <a:lnTo>
                      <a:pt x="21" y="26"/>
                    </a:lnTo>
                    <a:lnTo>
                      <a:pt x="26" y="31"/>
                    </a:lnTo>
                    <a:lnTo>
                      <a:pt x="31" y="35"/>
                    </a:lnTo>
                    <a:lnTo>
                      <a:pt x="36" y="39"/>
                    </a:lnTo>
                    <a:lnTo>
                      <a:pt x="38" y="39"/>
                    </a:lnTo>
                    <a:lnTo>
                      <a:pt x="39" y="41"/>
                    </a:lnTo>
                    <a:lnTo>
                      <a:pt x="40" y="42"/>
                    </a:lnTo>
                    <a:lnTo>
                      <a:pt x="41" y="42"/>
                    </a:lnTo>
                    <a:lnTo>
                      <a:pt x="43" y="43"/>
                    </a:lnTo>
                    <a:lnTo>
                      <a:pt x="44" y="44"/>
                    </a:lnTo>
                    <a:lnTo>
                      <a:pt x="45" y="44"/>
                    </a:lnTo>
                    <a:lnTo>
                      <a:pt x="47" y="45"/>
                    </a:lnTo>
                    <a:close/>
                  </a:path>
                </a:pathLst>
              </a:custGeom>
              <a:solidFill>
                <a:srgbClr val="F1AB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" name="Freeform 9">
                <a:extLst>
                  <a:ext uri="{FF2B5EF4-FFF2-40B4-BE49-F238E27FC236}">
                    <a16:creationId xmlns:a16="http://schemas.microsoft.com/office/drawing/2014/main" id="{A15EAE8A-2C5C-3CA4-53DC-FCA4511B2C33}"/>
                  </a:ext>
                </a:extLst>
              </p:cNvPr>
              <p:cNvSpPr/>
              <p:nvPr/>
            </p:nvSpPr>
            <p:spPr bwMode="auto">
              <a:xfrm>
                <a:off x="1138" y="2682"/>
                <a:ext cx="38" cy="12"/>
              </a:xfrm>
              <a:custGeom>
                <a:gdLst>
                  <a:gd name="T0" fmla="*/ 26 w 191"/>
                  <a:gd name="T1" fmla="*/ 39 h 72"/>
                  <a:gd name="T2" fmla="*/ 36 w 191"/>
                  <a:gd name="T3" fmla="*/ 47 h 72"/>
                  <a:gd name="T4" fmla="*/ 47 w 191"/>
                  <a:gd name="T5" fmla="*/ 53 h 72"/>
                  <a:gd name="T6" fmla="*/ 58 w 191"/>
                  <a:gd name="T7" fmla="*/ 59 h 72"/>
                  <a:gd name="T8" fmla="*/ 70 w 191"/>
                  <a:gd name="T9" fmla="*/ 62 h 72"/>
                  <a:gd name="T10" fmla="*/ 82 w 191"/>
                  <a:gd name="T11" fmla="*/ 66 h 72"/>
                  <a:gd name="T12" fmla="*/ 95 w 191"/>
                  <a:gd name="T13" fmla="*/ 69 h 72"/>
                  <a:gd name="T14" fmla="*/ 107 w 191"/>
                  <a:gd name="T15" fmla="*/ 71 h 72"/>
                  <a:gd name="T16" fmla="*/ 120 w 191"/>
                  <a:gd name="T17" fmla="*/ 72 h 72"/>
                  <a:gd name="T18" fmla="*/ 125 w 191"/>
                  <a:gd name="T19" fmla="*/ 71 h 72"/>
                  <a:gd name="T20" fmla="*/ 129 w 191"/>
                  <a:gd name="T21" fmla="*/ 71 h 72"/>
                  <a:gd name="T22" fmla="*/ 133 w 191"/>
                  <a:gd name="T23" fmla="*/ 71 h 72"/>
                  <a:gd name="T24" fmla="*/ 138 w 191"/>
                  <a:gd name="T25" fmla="*/ 71 h 72"/>
                  <a:gd name="T26" fmla="*/ 142 w 191"/>
                  <a:gd name="T27" fmla="*/ 69 h 72"/>
                  <a:gd name="T28" fmla="*/ 146 w 191"/>
                  <a:gd name="T29" fmla="*/ 69 h 72"/>
                  <a:gd name="T30" fmla="*/ 150 w 191"/>
                  <a:gd name="T31" fmla="*/ 68 h 72"/>
                  <a:gd name="T32" fmla="*/ 155 w 191"/>
                  <a:gd name="T33" fmla="*/ 67 h 72"/>
                  <a:gd name="T34" fmla="*/ 160 w 191"/>
                  <a:gd name="T35" fmla="*/ 65 h 72"/>
                  <a:gd name="T36" fmla="*/ 164 w 191"/>
                  <a:gd name="T37" fmla="*/ 62 h 72"/>
                  <a:gd name="T38" fmla="*/ 169 w 191"/>
                  <a:gd name="T39" fmla="*/ 60 h 72"/>
                  <a:gd name="T40" fmla="*/ 174 w 191"/>
                  <a:gd name="T41" fmla="*/ 56 h 72"/>
                  <a:gd name="T42" fmla="*/ 178 w 191"/>
                  <a:gd name="T43" fmla="*/ 53 h 72"/>
                  <a:gd name="T44" fmla="*/ 183 w 191"/>
                  <a:gd name="T45" fmla="*/ 49 h 72"/>
                  <a:gd name="T46" fmla="*/ 187 w 191"/>
                  <a:gd name="T47" fmla="*/ 45 h 72"/>
                  <a:gd name="T48" fmla="*/ 191 w 191"/>
                  <a:gd name="T49" fmla="*/ 42 h 72"/>
                  <a:gd name="T50" fmla="*/ 183 w 191"/>
                  <a:gd name="T51" fmla="*/ 45 h 72"/>
                  <a:gd name="T52" fmla="*/ 175 w 191"/>
                  <a:gd name="T53" fmla="*/ 49 h 72"/>
                  <a:gd name="T54" fmla="*/ 166 w 191"/>
                  <a:gd name="T55" fmla="*/ 53 h 72"/>
                  <a:gd name="T56" fmla="*/ 157 w 191"/>
                  <a:gd name="T57" fmla="*/ 55 h 72"/>
                  <a:gd name="T58" fmla="*/ 148 w 191"/>
                  <a:gd name="T59" fmla="*/ 57 h 72"/>
                  <a:gd name="T60" fmla="*/ 139 w 191"/>
                  <a:gd name="T61" fmla="*/ 59 h 72"/>
                  <a:gd name="T62" fmla="*/ 130 w 191"/>
                  <a:gd name="T63" fmla="*/ 60 h 72"/>
                  <a:gd name="T64" fmla="*/ 120 w 191"/>
                  <a:gd name="T65" fmla="*/ 60 h 72"/>
                  <a:gd name="T66" fmla="*/ 103 w 191"/>
                  <a:gd name="T67" fmla="*/ 60 h 72"/>
                  <a:gd name="T68" fmla="*/ 85 w 191"/>
                  <a:gd name="T69" fmla="*/ 56 h 72"/>
                  <a:gd name="T70" fmla="*/ 69 w 191"/>
                  <a:gd name="T71" fmla="*/ 51 h 72"/>
                  <a:gd name="T72" fmla="*/ 53 w 191"/>
                  <a:gd name="T73" fmla="*/ 44 h 72"/>
                  <a:gd name="T74" fmla="*/ 38 w 191"/>
                  <a:gd name="T75" fmla="*/ 36 h 72"/>
                  <a:gd name="T76" fmla="*/ 24 w 191"/>
                  <a:gd name="T77" fmla="*/ 25 h 72"/>
                  <a:gd name="T78" fmla="*/ 12 w 191"/>
                  <a:gd name="T79" fmla="*/ 13 h 72"/>
                  <a:gd name="T80" fmla="*/ 0 w 191"/>
                  <a:gd name="T81" fmla="*/ 0 h 72"/>
                  <a:gd name="T82" fmla="*/ 2 w 191"/>
                  <a:gd name="T83" fmla="*/ 5 h 72"/>
                  <a:gd name="T84" fmla="*/ 5 w 191"/>
                  <a:gd name="T85" fmla="*/ 11 h 72"/>
                  <a:gd name="T86" fmla="*/ 8 w 191"/>
                  <a:gd name="T87" fmla="*/ 15 h 72"/>
                  <a:gd name="T88" fmla="*/ 11 w 191"/>
                  <a:gd name="T89" fmla="*/ 20 h 72"/>
                  <a:gd name="T90" fmla="*/ 15 w 191"/>
                  <a:gd name="T91" fmla="*/ 25 h 72"/>
                  <a:gd name="T92" fmla="*/ 18 w 191"/>
                  <a:gd name="T93" fmla="*/ 30 h 72"/>
                  <a:gd name="T94" fmla="*/ 22 w 191"/>
                  <a:gd name="T95" fmla="*/ 35 h 72"/>
                  <a:gd name="T96" fmla="*/ 26 w 191"/>
                  <a:gd name="T97" fmla="*/ 39 h 7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91" h="72">
                    <a:moveTo>
                      <a:pt x="26" y="39"/>
                    </a:moveTo>
                    <a:lnTo>
                      <a:pt x="36" y="47"/>
                    </a:lnTo>
                    <a:lnTo>
                      <a:pt x="47" y="53"/>
                    </a:lnTo>
                    <a:lnTo>
                      <a:pt x="58" y="59"/>
                    </a:lnTo>
                    <a:lnTo>
                      <a:pt x="70" y="62"/>
                    </a:lnTo>
                    <a:lnTo>
                      <a:pt x="82" y="66"/>
                    </a:lnTo>
                    <a:lnTo>
                      <a:pt x="95" y="69"/>
                    </a:lnTo>
                    <a:lnTo>
                      <a:pt x="107" y="71"/>
                    </a:lnTo>
                    <a:lnTo>
                      <a:pt x="120" y="72"/>
                    </a:lnTo>
                    <a:lnTo>
                      <a:pt x="125" y="71"/>
                    </a:lnTo>
                    <a:lnTo>
                      <a:pt x="129" y="71"/>
                    </a:lnTo>
                    <a:lnTo>
                      <a:pt x="133" y="71"/>
                    </a:lnTo>
                    <a:lnTo>
                      <a:pt x="138" y="71"/>
                    </a:lnTo>
                    <a:lnTo>
                      <a:pt x="142" y="69"/>
                    </a:lnTo>
                    <a:lnTo>
                      <a:pt x="146" y="69"/>
                    </a:lnTo>
                    <a:lnTo>
                      <a:pt x="150" y="68"/>
                    </a:lnTo>
                    <a:lnTo>
                      <a:pt x="155" y="67"/>
                    </a:lnTo>
                    <a:lnTo>
                      <a:pt x="160" y="65"/>
                    </a:lnTo>
                    <a:lnTo>
                      <a:pt x="164" y="62"/>
                    </a:lnTo>
                    <a:lnTo>
                      <a:pt x="169" y="60"/>
                    </a:lnTo>
                    <a:lnTo>
                      <a:pt x="174" y="56"/>
                    </a:lnTo>
                    <a:lnTo>
                      <a:pt x="178" y="53"/>
                    </a:lnTo>
                    <a:lnTo>
                      <a:pt x="183" y="49"/>
                    </a:lnTo>
                    <a:lnTo>
                      <a:pt x="187" y="45"/>
                    </a:lnTo>
                    <a:lnTo>
                      <a:pt x="191" y="42"/>
                    </a:lnTo>
                    <a:lnTo>
                      <a:pt x="183" y="45"/>
                    </a:lnTo>
                    <a:lnTo>
                      <a:pt x="175" y="49"/>
                    </a:lnTo>
                    <a:lnTo>
                      <a:pt x="166" y="53"/>
                    </a:lnTo>
                    <a:lnTo>
                      <a:pt x="157" y="55"/>
                    </a:lnTo>
                    <a:lnTo>
                      <a:pt x="148" y="57"/>
                    </a:lnTo>
                    <a:lnTo>
                      <a:pt x="139" y="59"/>
                    </a:lnTo>
                    <a:lnTo>
                      <a:pt x="130" y="60"/>
                    </a:lnTo>
                    <a:lnTo>
                      <a:pt x="120" y="60"/>
                    </a:lnTo>
                    <a:lnTo>
                      <a:pt x="103" y="60"/>
                    </a:lnTo>
                    <a:lnTo>
                      <a:pt x="85" y="56"/>
                    </a:lnTo>
                    <a:lnTo>
                      <a:pt x="69" y="51"/>
                    </a:lnTo>
                    <a:lnTo>
                      <a:pt x="53" y="44"/>
                    </a:lnTo>
                    <a:lnTo>
                      <a:pt x="38" y="36"/>
                    </a:lnTo>
                    <a:lnTo>
                      <a:pt x="24" y="25"/>
                    </a:lnTo>
                    <a:lnTo>
                      <a:pt x="12" y="13"/>
                    </a:lnTo>
                    <a:lnTo>
                      <a:pt x="0" y="0"/>
                    </a:lnTo>
                    <a:lnTo>
                      <a:pt x="2" y="5"/>
                    </a:lnTo>
                    <a:lnTo>
                      <a:pt x="5" y="11"/>
                    </a:lnTo>
                    <a:lnTo>
                      <a:pt x="8" y="15"/>
                    </a:lnTo>
                    <a:lnTo>
                      <a:pt x="11" y="20"/>
                    </a:lnTo>
                    <a:lnTo>
                      <a:pt x="15" y="25"/>
                    </a:lnTo>
                    <a:lnTo>
                      <a:pt x="18" y="30"/>
                    </a:lnTo>
                    <a:lnTo>
                      <a:pt x="22" y="35"/>
                    </a:lnTo>
                    <a:lnTo>
                      <a:pt x="26" y="39"/>
                    </a:lnTo>
                    <a:close/>
                  </a:path>
                </a:pathLst>
              </a:custGeom>
              <a:solidFill>
                <a:srgbClr val="F1AB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" name="Freeform 10">
                <a:extLst>
                  <a:ext uri="{FF2B5EF4-FFF2-40B4-BE49-F238E27FC236}">
                    <a16:creationId xmlns:a16="http://schemas.microsoft.com/office/drawing/2014/main" id="{D1C18B89-2328-0C0D-43C7-9A170EA2FCAE}"/>
                  </a:ext>
                </a:extLst>
              </p:cNvPr>
              <p:cNvSpPr/>
              <p:nvPr/>
            </p:nvSpPr>
            <p:spPr bwMode="auto">
              <a:xfrm>
                <a:off x="1136" y="2679"/>
                <a:ext cx="42" cy="14"/>
              </a:xfrm>
              <a:custGeom>
                <a:gdLst>
                  <a:gd name="T0" fmla="*/ 17 w 210"/>
                  <a:gd name="T1" fmla="*/ 36 h 84"/>
                  <a:gd name="T2" fmla="*/ 28 w 210"/>
                  <a:gd name="T3" fmla="*/ 47 h 84"/>
                  <a:gd name="T4" fmla="*/ 41 w 210"/>
                  <a:gd name="T5" fmla="*/ 56 h 84"/>
                  <a:gd name="T6" fmla="*/ 53 w 210"/>
                  <a:gd name="T7" fmla="*/ 65 h 84"/>
                  <a:gd name="T8" fmla="*/ 67 w 210"/>
                  <a:gd name="T9" fmla="*/ 71 h 84"/>
                  <a:gd name="T10" fmla="*/ 81 w 210"/>
                  <a:gd name="T11" fmla="*/ 77 h 84"/>
                  <a:gd name="T12" fmla="*/ 96 w 210"/>
                  <a:gd name="T13" fmla="*/ 80 h 84"/>
                  <a:gd name="T14" fmla="*/ 112 w 210"/>
                  <a:gd name="T15" fmla="*/ 83 h 84"/>
                  <a:gd name="T16" fmla="*/ 127 w 210"/>
                  <a:gd name="T17" fmla="*/ 84 h 84"/>
                  <a:gd name="T18" fmla="*/ 134 w 210"/>
                  <a:gd name="T19" fmla="*/ 84 h 84"/>
                  <a:gd name="T20" fmla="*/ 142 w 210"/>
                  <a:gd name="T21" fmla="*/ 83 h 84"/>
                  <a:gd name="T22" fmla="*/ 149 w 210"/>
                  <a:gd name="T23" fmla="*/ 83 h 84"/>
                  <a:gd name="T24" fmla="*/ 156 w 210"/>
                  <a:gd name="T25" fmla="*/ 81 h 84"/>
                  <a:gd name="T26" fmla="*/ 163 w 210"/>
                  <a:gd name="T27" fmla="*/ 79 h 84"/>
                  <a:gd name="T28" fmla="*/ 170 w 210"/>
                  <a:gd name="T29" fmla="*/ 78 h 84"/>
                  <a:gd name="T30" fmla="*/ 176 w 210"/>
                  <a:gd name="T31" fmla="*/ 75 h 84"/>
                  <a:gd name="T32" fmla="*/ 183 w 210"/>
                  <a:gd name="T33" fmla="*/ 73 h 84"/>
                  <a:gd name="T34" fmla="*/ 187 w 210"/>
                  <a:gd name="T35" fmla="*/ 69 h 84"/>
                  <a:gd name="T36" fmla="*/ 190 w 210"/>
                  <a:gd name="T37" fmla="*/ 67 h 84"/>
                  <a:gd name="T38" fmla="*/ 194 w 210"/>
                  <a:gd name="T39" fmla="*/ 63 h 84"/>
                  <a:gd name="T40" fmla="*/ 197 w 210"/>
                  <a:gd name="T41" fmla="*/ 61 h 84"/>
                  <a:gd name="T42" fmla="*/ 200 w 210"/>
                  <a:gd name="T43" fmla="*/ 57 h 84"/>
                  <a:gd name="T44" fmla="*/ 204 w 210"/>
                  <a:gd name="T45" fmla="*/ 54 h 84"/>
                  <a:gd name="T46" fmla="*/ 207 w 210"/>
                  <a:gd name="T47" fmla="*/ 50 h 84"/>
                  <a:gd name="T48" fmla="*/ 210 w 210"/>
                  <a:gd name="T49" fmla="*/ 45 h 84"/>
                  <a:gd name="T50" fmla="*/ 201 w 210"/>
                  <a:gd name="T51" fmla="*/ 51 h 84"/>
                  <a:gd name="T52" fmla="*/ 191 w 210"/>
                  <a:gd name="T53" fmla="*/ 57 h 84"/>
                  <a:gd name="T54" fmla="*/ 181 w 210"/>
                  <a:gd name="T55" fmla="*/ 62 h 84"/>
                  <a:gd name="T56" fmla="*/ 171 w 210"/>
                  <a:gd name="T57" fmla="*/ 66 h 84"/>
                  <a:gd name="T58" fmla="*/ 160 w 210"/>
                  <a:gd name="T59" fmla="*/ 69 h 84"/>
                  <a:gd name="T60" fmla="*/ 149 w 210"/>
                  <a:gd name="T61" fmla="*/ 71 h 84"/>
                  <a:gd name="T62" fmla="*/ 138 w 210"/>
                  <a:gd name="T63" fmla="*/ 73 h 84"/>
                  <a:gd name="T64" fmla="*/ 127 w 210"/>
                  <a:gd name="T65" fmla="*/ 73 h 84"/>
                  <a:gd name="T66" fmla="*/ 118 w 210"/>
                  <a:gd name="T67" fmla="*/ 73 h 84"/>
                  <a:gd name="T68" fmla="*/ 108 w 210"/>
                  <a:gd name="T69" fmla="*/ 72 h 84"/>
                  <a:gd name="T70" fmla="*/ 99 w 210"/>
                  <a:gd name="T71" fmla="*/ 71 h 84"/>
                  <a:gd name="T72" fmla="*/ 89 w 210"/>
                  <a:gd name="T73" fmla="*/ 68 h 84"/>
                  <a:gd name="T74" fmla="*/ 80 w 210"/>
                  <a:gd name="T75" fmla="*/ 65 h 84"/>
                  <a:gd name="T76" fmla="*/ 71 w 210"/>
                  <a:gd name="T77" fmla="*/ 62 h 84"/>
                  <a:gd name="T78" fmla="*/ 63 w 210"/>
                  <a:gd name="T79" fmla="*/ 57 h 84"/>
                  <a:gd name="T80" fmla="*/ 55 w 210"/>
                  <a:gd name="T81" fmla="*/ 54 h 84"/>
                  <a:gd name="T82" fmla="*/ 39 w 210"/>
                  <a:gd name="T83" fmla="*/ 43 h 84"/>
                  <a:gd name="T84" fmla="*/ 25 w 210"/>
                  <a:gd name="T85" fmla="*/ 30 h 84"/>
                  <a:gd name="T86" fmla="*/ 12 w 210"/>
                  <a:gd name="T87" fmla="*/ 17 h 84"/>
                  <a:gd name="T88" fmla="*/ 0 w 210"/>
                  <a:gd name="T89" fmla="*/ 0 h 84"/>
                  <a:gd name="T90" fmla="*/ 1 w 210"/>
                  <a:gd name="T91" fmla="*/ 5 h 84"/>
                  <a:gd name="T92" fmla="*/ 3 w 210"/>
                  <a:gd name="T93" fmla="*/ 9 h 84"/>
                  <a:gd name="T94" fmla="*/ 5 w 210"/>
                  <a:gd name="T95" fmla="*/ 14 h 84"/>
                  <a:gd name="T96" fmla="*/ 7 w 210"/>
                  <a:gd name="T97" fmla="*/ 19 h 84"/>
                  <a:gd name="T98" fmla="*/ 9 w 210"/>
                  <a:gd name="T99" fmla="*/ 24 h 84"/>
                  <a:gd name="T100" fmla="*/ 12 w 210"/>
                  <a:gd name="T101" fmla="*/ 27 h 84"/>
                  <a:gd name="T102" fmla="*/ 14 w 210"/>
                  <a:gd name="T103" fmla="*/ 32 h 84"/>
                  <a:gd name="T104" fmla="*/ 17 w 210"/>
                  <a:gd name="T105" fmla="*/ 36 h 8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10" h="84">
                    <a:moveTo>
                      <a:pt x="17" y="36"/>
                    </a:moveTo>
                    <a:lnTo>
                      <a:pt x="28" y="47"/>
                    </a:lnTo>
                    <a:lnTo>
                      <a:pt x="41" y="56"/>
                    </a:lnTo>
                    <a:lnTo>
                      <a:pt x="53" y="65"/>
                    </a:lnTo>
                    <a:lnTo>
                      <a:pt x="67" y="71"/>
                    </a:lnTo>
                    <a:lnTo>
                      <a:pt x="81" y="77"/>
                    </a:lnTo>
                    <a:lnTo>
                      <a:pt x="96" y="80"/>
                    </a:lnTo>
                    <a:lnTo>
                      <a:pt x="112" y="83"/>
                    </a:lnTo>
                    <a:lnTo>
                      <a:pt x="127" y="84"/>
                    </a:lnTo>
                    <a:lnTo>
                      <a:pt x="134" y="84"/>
                    </a:lnTo>
                    <a:lnTo>
                      <a:pt x="142" y="83"/>
                    </a:lnTo>
                    <a:lnTo>
                      <a:pt x="149" y="83"/>
                    </a:lnTo>
                    <a:lnTo>
                      <a:pt x="156" y="81"/>
                    </a:lnTo>
                    <a:lnTo>
                      <a:pt x="163" y="79"/>
                    </a:lnTo>
                    <a:lnTo>
                      <a:pt x="170" y="78"/>
                    </a:lnTo>
                    <a:lnTo>
                      <a:pt x="176" y="75"/>
                    </a:lnTo>
                    <a:lnTo>
                      <a:pt x="183" y="73"/>
                    </a:lnTo>
                    <a:lnTo>
                      <a:pt x="187" y="69"/>
                    </a:lnTo>
                    <a:lnTo>
                      <a:pt x="190" y="67"/>
                    </a:lnTo>
                    <a:lnTo>
                      <a:pt x="194" y="63"/>
                    </a:lnTo>
                    <a:lnTo>
                      <a:pt x="197" y="61"/>
                    </a:lnTo>
                    <a:lnTo>
                      <a:pt x="200" y="57"/>
                    </a:lnTo>
                    <a:lnTo>
                      <a:pt x="204" y="54"/>
                    </a:lnTo>
                    <a:lnTo>
                      <a:pt x="207" y="50"/>
                    </a:lnTo>
                    <a:lnTo>
                      <a:pt x="210" y="45"/>
                    </a:lnTo>
                    <a:lnTo>
                      <a:pt x="201" y="51"/>
                    </a:lnTo>
                    <a:lnTo>
                      <a:pt x="191" y="57"/>
                    </a:lnTo>
                    <a:lnTo>
                      <a:pt x="181" y="62"/>
                    </a:lnTo>
                    <a:lnTo>
                      <a:pt x="171" y="66"/>
                    </a:lnTo>
                    <a:lnTo>
                      <a:pt x="160" y="69"/>
                    </a:lnTo>
                    <a:lnTo>
                      <a:pt x="149" y="71"/>
                    </a:lnTo>
                    <a:lnTo>
                      <a:pt x="138" y="73"/>
                    </a:lnTo>
                    <a:lnTo>
                      <a:pt x="127" y="73"/>
                    </a:lnTo>
                    <a:lnTo>
                      <a:pt x="118" y="73"/>
                    </a:lnTo>
                    <a:lnTo>
                      <a:pt x="108" y="72"/>
                    </a:lnTo>
                    <a:lnTo>
                      <a:pt x="99" y="71"/>
                    </a:lnTo>
                    <a:lnTo>
                      <a:pt x="89" y="68"/>
                    </a:lnTo>
                    <a:lnTo>
                      <a:pt x="80" y="65"/>
                    </a:lnTo>
                    <a:lnTo>
                      <a:pt x="71" y="62"/>
                    </a:lnTo>
                    <a:lnTo>
                      <a:pt x="63" y="57"/>
                    </a:lnTo>
                    <a:lnTo>
                      <a:pt x="55" y="54"/>
                    </a:lnTo>
                    <a:lnTo>
                      <a:pt x="39" y="43"/>
                    </a:lnTo>
                    <a:lnTo>
                      <a:pt x="25" y="30"/>
                    </a:lnTo>
                    <a:lnTo>
                      <a:pt x="12" y="17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3" y="9"/>
                    </a:lnTo>
                    <a:lnTo>
                      <a:pt x="5" y="14"/>
                    </a:lnTo>
                    <a:lnTo>
                      <a:pt x="7" y="19"/>
                    </a:lnTo>
                    <a:lnTo>
                      <a:pt x="9" y="24"/>
                    </a:lnTo>
                    <a:lnTo>
                      <a:pt x="12" y="27"/>
                    </a:lnTo>
                    <a:lnTo>
                      <a:pt x="14" y="32"/>
                    </a:ln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F1AD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" name="Freeform 11">
                <a:extLst>
                  <a:ext uri="{FF2B5EF4-FFF2-40B4-BE49-F238E27FC236}">
                    <a16:creationId xmlns:a16="http://schemas.microsoft.com/office/drawing/2014/main" id="{9C580425-3AC3-3458-CFCD-6BEA274A28AC}"/>
                  </a:ext>
                </a:extLst>
              </p:cNvPr>
              <p:cNvSpPr/>
              <p:nvPr/>
            </p:nvSpPr>
            <p:spPr bwMode="auto">
              <a:xfrm>
                <a:off x="1135" y="2677"/>
                <a:ext cx="45" cy="15"/>
              </a:xfrm>
              <a:custGeom>
                <a:gdLst>
                  <a:gd name="T0" fmla="*/ 12 w 224"/>
                  <a:gd name="T1" fmla="*/ 35 h 95"/>
                  <a:gd name="T2" fmla="*/ 24 w 224"/>
                  <a:gd name="T3" fmla="*/ 48 h 95"/>
                  <a:gd name="T4" fmla="*/ 37 w 224"/>
                  <a:gd name="T5" fmla="*/ 60 h 95"/>
                  <a:gd name="T6" fmla="*/ 50 w 224"/>
                  <a:gd name="T7" fmla="*/ 71 h 95"/>
                  <a:gd name="T8" fmla="*/ 65 w 224"/>
                  <a:gd name="T9" fmla="*/ 79 h 95"/>
                  <a:gd name="T10" fmla="*/ 81 w 224"/>
                  <a:gd name="T11" fmla="*/ 86 h 95"/>
                  <a:gd name="T12" fmla="*/ 97 w 224"/>
                  <a:gd name="T13" fmla="*/ 91 h 95"/>
                  <a:gd name="T14" fmla="*/ 115 w 224"/>
                  <a:gd name="T15" fmla="*/ 95 h 95"/>
                  <a:gd name="T16" fmla="*/ 132 w 224"/>
                  <a:gd name="T17" fmla="*/ 95 h 95"/>
                  <a:gd name="T18" fmla="*/ 142 w 224"/>
                  <a:gd name="T19" fmla="*/ 95 h 95"/>
                  <a:gd name="T20" fmla="*/ 151 w 224"/>
                  <a:gd name="T21" fmla="*/ 94 h 95"/>
                  <a:gd name="T22" fmla="*/ 160 w 224"/>
                  <a:gd name="T23" fmla="*/ 92 h 95"/>
                  <a:gd name="T24" fmla="*/ 169 w 224"/>
                  <a:gd name="T25" fmla="*/ 90 h 95"/>
                  <a:gd name="T26" fmla="*/ 178 w 224"/>
                  <a:gd name="T27" fmla="*/ 88 h 95"/>
                  <a:gd name="T28" fmla="*/ 187 w 224"/>
                  <a:gd name="T29" fmla="*/ 84 h 95"/>
                  <a:gd name="T30" fmla="*/ 195 w 224"/>
                  <a:gd name="T31" fmla="*/ 80 h 95"/>
                  <a:gd name="T32" fmla="*/ 203 w 224"/>
                  <a:gd name="T33" fmla="*/ 77 h 95"/>
                  <a:gd name="T34" fmla="*/ 206 w 224"/>
                  <a:gd name="T35" fmla="*/ 73 h 95"/>
                  <a:gd name="T36" fmla="*/ 209 w 224"/>
                  <a:gd name="T37" fmla="*/ 70 h 95"/>
                  <a:gd name="T38" fmla="*/ 212 w 224"/>
                  <a:gd name="T39" fmla="*/ 67 h 95"/>
                  <a:gd name="T40" fmla="*/ 214 w 224"/>
                  <a:gd name="T41" fmla="*/ 64 h 95"/>
                  <a:gd name="T42" fmla="*/ 217 w 224"/>
                  <a:gd name="T43" fmla="*/ 60 h 95"/>
                  <a:gd name="T44" fmla="*/ 219 w 224"/>
                  <a:gd name="T45" fmla="*/ 56 h 95"/>
                  <a:gd name="T46" fmla="*/ 222 w 224"/>
                  <a:gd name="T47" fmla="*/ 53 h 95"/>
                  <a:gd name="T48" fmla="*/ 224 w 224"/>
                  <a:gd name="T49" fmla="*/ 49 h 95"/>
                  <a:gd name="T50" fmla="*/ 214 w 224"/>
                  <a:gd name="T51" fmla="*/ 56 h 95"/>
                  <a:gd name="T52" fmla="*/ 204 w 224"/>
                  <a:gd name="T53" fmla="*/ 64 h 95"/>
                  <a:gd name="T54" fmla="*/ 193 w 224"/>
                  <a:gd name="T55" fmla="*/ 70 h 95"/>
                  <a:gd name="T56" fmla="*/ 181 w 224"/>
                  <a:gd name="T57" fmla="*/ 76 h 95"/>
                  <a:gd name="T58" fmla="*/ 170 w 224"/>
                  <a:gd name="T59" fmla="*/ 79 h 95"/>
                  <a:gd name="T60" fmla="*/ 157 w 224"/>
                  <a:gd name="T61" fmla="*/ 82 h 95"/>
                  <a:gd name="T62" fmla="*/ 145 w 224"/>
                  <a:gd name="T63" fmla="*/ 84 h 95"/>
                  <a:gd name="T64" fmla="*/ 132 w 224"/>
                  <a:gd name="T65" fmla="*/ 84 h 95"/>
                  <a:gd name="T66" fmla="*/ 122 w 224"/>
                  <a:gd name="T67" fmla="*/ 84 h 95"/>
                  <a:gd name="T68" fmla="*/ 112 w 224"/>
                  <a:gd name="T69" fmla="*/ 83 h 95"/>
                  <a:gd name="T70" fmla="*/ 101 w 224"/>
                  <a:gd name="T71" fmla="*/ 82 h 95"/>
                  <a:gd name="T72" fmla="*/ 92 w 224"/>
                  <a:gd name="T73" fmla="*/ 78 h 95"/>
                  <a:gd name="T74" fmla="*/ 82 w 224"/>
                  <a:gd name="T75" fmla="*/ 76 h 95"/>
                  <a:gd name="T76" fmla="*/ 73 w 224"/>
                  <a:gd name="T77" fmla="*/ 71 h 95"/>
                  <a:gd name="T78" fmla="*/ 64 w 224"/>
                  <a:gd name="T79" fmla="*/ 67 h 95"/>
                  <a:gd name="T80" fmla="*/ 56 w 224"/>
                  <a:gd name="T81" fmla="*/ 61 h 95"/>
                  <a:gd name="T82" fmla="*/ 47 w 224"/>
                  <a:gd name="T83" fmla="*/ 55 h 95"/>
                  <a:gd name="T84" fmla="*/ 40 w 224"/>
                  <a:gd name="T85" fmla="*/ 49 h 95"/>
                  <a:gd name="T86" fmla="*/ 32 w 224"/>
                  <a:gd name="T87" fmla="*/ 42 h 95"/>
                  <a:gd name="T88" fmla="*/ 25 w 224"/>
                  <a:gd name="T89" fmla="*/ 35 h 95"/>
                  <a:gd name="T90" fmla="*/ 18 w 224"/>
                  <a:gd name="T91" fmla="*/ 28 h 95"/>
                  <a:gd name="T92" fmla="*/ 12 w 224"/>
                  <a:gd name="T93" fmla="*/ 19 h 95"/>
                  <a:gd name="T94" fmla="*/ 6 w 224"/>
                  <a:gd name="T95" fmla="*/ 10 h 95"/>
                  <a:gd name="T96" fmla="*/ 0 w 224"/>
                  <a:gd name="T97" fmla="*/ 0 h 95"/>
                  <a:gd name="T98" fmla="*/ 1 w 224"/>
                  <a:gd name="T99" fmla="*/ 5 h 95"/>
                  <a:gd name="T100" fmla="*/ 2 w 224"/>
                  <a:gd name="T101" fmla="*/ 10 h 95"/>
                  <a:gd name="T102" fmla="*/ 4 w 224"/>
                  <a:gd name="T103" fmla="*/ 13 h 95"/>
                  <a:gd name="T104" fmla="*/ 5 w 224"/>
                  <a:gd name="T105" fmla="*/ 18 h 95"/>
                  <a:gd name="T106" fmla="*/ 7 w 224"/>
                  <a:gd name="T107" fmla="*/ 23 h 95"/>
                  <a:gd name="T108" fmla="*/ 8 w 224"/>
                  <a:gd name="T109" fmla="*/ 26 h 95"/>
                  <a:gd name="T110" fmla="*/ 10 w 224"/>
                  <a:gd name="T111" fmla="*/ 30 h 95"/>
                  <a:gd name="T112" fmla="*/ 12 w 224"/>
                  <a:gd name="T113" fmla="*/ 35 h 9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24" h="95">
                    <a:moveTo>
                      <a:pt x="12" y="35"/>
                    </a:moveTo>
                    <a:lnTo>
                      <a:pt x="24" y="48"/>
                    </a:lnTo>
                    <a:lnTo>
                      <a:pt x="37" y="60"/>
                    </a:lnTo>
                    <a:lnTo>
                      <a:pt x="50" y="71"/>
                    </a:lnTo>
                    <a:lnTo>
                      <a:pt x="65" y="79"/>
                    </a:lnTo>
                    <a:lnTo>
                      <a:pt x="81" y="86"/>
                    </a:lnTo>
                    <a:lnTo>
                      <a:pt x="97" y="91"/>
                    </a:lnTo>
                    <a:lnTo>
                      <a:pt x="115" y="95"/>
                    </a:lnTo>
                    <a:lnTo>
                      <a:pt x="132" y="95"/>
                    </a:lnTo>
                    <a:lnTo>
                      <a:pt x="142" y="95"/>
                    </a:lnTo>
                    <a:lnTo>
                      <a:pt x="151" y="94"/>
                    </a:lnTo>
                    <a:lnTo>
                      <a:pt x="160" y="92"/>
                    </a:lnTo>
                    <a:lnTo>
                      <a:pt x="169" y="90"/>
                    </a:lnTo>
                    <a:lnTo>
                      <a:pt x="178" y="88"/>
                    </a:lnTo>
                    <a:lnTo>
                      <a:pt x="187" y="84"/>
                    </a:lnTo>
                    <a:lnTo>
                      <a:pt x="195" y="80"/>
                    </a:lnTo>
                    <a:lnTo>
                      <a:pt x="203" y="77"/>
                    </a:lnTo>
                    <a:lnTo>
                      <a:pt x="206" y="73"/>
                    </a:lnTo>
                    <a:lnTo>
                      <a:pt x="209" y="70"/>
                    </a:lnTo>
                    <a:lnTo>
                      <a:pt x="212" y="67"/>
                    </a:lnTo>
                    <a:lnTo>
                      <a:pt x="214" y="64"/>
                    </a:lnTo>
                    <a:lnTo>
                      <a:pt x="217" y="60"/>
                    </a:lnTo>
                    <a:lnTo>
                      <a:pt x="219" y="56"/>
                    </a:lnTo>
                    <a:lnTo>
                      <a:pt x="222" y="53"/>
                    </a:lnTo>
                    <a:lnTo>
                      <a:pt x="224" y="49"/>
                    </a:lnTo>
                    <a:lnTo>
                      <a:pt x="214" y="56"/>
                    </a:lnTo>
                    <a:lnTo>
                      <a:pt x="204" y="64"/>
                    </a:lnTo>
                    <a:lnTo>
                      <a:pt x="193" y="70"/>
                    </a:lnTo>
                    <a:lnTo>
                      <a:pt x="181" y="76"/>
                    </a:lnTo>
                    <a:lnTo>
                      <a:pt x="170" y="79"/>
                    </a:lnTo>
                    <a:lnTo>
                      <a:pt x="157" y="82"/>
                    </a:lnTo>
                    <a:lnTo>
                      <a:pt x="145" y="84"/>
                    </a:lnTo>
                    <a:lnTo>
                      <a:pt x="132" y="84"/>
                    </a:lnTo>
                    <a:lnTo>
                      <a:pt x="122" y="84"/>
                    </a:lnTo>
                    <a:lnTo>
                      <a:pt x="112" y="83"/>
                    </a:lnTo>
                    <a:lnTo>
                      <a:pt x="101" y="82"/>
                    </a:lnTo>
                    <a:lnTo>
                      <a:pt x="92" y="78"/>
                    </a:lnTo>
                    <a:lnTo>
                      <a:pt x="82" y="76"/>
                    </a:lnTo>
                    <a:lnTo>
                      <a:pt x="73" y="71"/>
                    </a:lnTo>
                    <a:lnTo>
                      <a:pt x="64" y="67"/>
                    </a:lnTo>
                    <a:lnTo>
                      <a:pt x="56" y="61"/>
                    </a:lnTo>
                    <a:lnTo>
                      <a:pt x="47" y="55"/>
                    </a:lnTo>
                    <a:lnTo>
                      <a:pt x="40" y="49"/>
                    </a:lnTo>
                    <a:lnTo>
                      <a:pt x="32" y="42"/>
                    </a:lnTo>
                    <a:lnTo>
                      <a:pt x="25" y="35"/>
                    </a:lnTo>
                    <a:lnTo>
                      <a:pt x="18" y="28"/>
                    </a:lnTo>
                    <a:lnTo>
                      <a:pt x="12" y="19"/>
                    </a:lnTo>
                    <a:lnTo>
                      <a:pt x="6" y="10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10"/>
                    </a:lnTo>
                    <a:lnTo>
                      <a:pt x="4" y="13"/>
                    </a:lnTo>
                    <a:lnTo>
                      <a:pt x="5" y="18"/>
                    </a:lnTo>
                    <a:lnTo>
                      <a:pt x="7" y="23"/>
                    </a:lnTo>
                    <a:lnTo>
                      <a:pt x="8" y="26"/>
                    </a:lnTo>
                    <a:lnTo>
                      <a:pt x="10" y="30"/>
                    </a:lnTo>
                    <a:lnTo>
                      <a:pt x="12" y="35"/>
                    </a:lnTo>
                    <a:close/>
                  </a:path>
                </a:pathLst>
              </a:custGeom>
              <a:solidFill>
                <a:srgbClr val="F2AF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" name="Freeform 12">
                <a:extLst>
                  <a:ext uri="{FF2B5EF4-FFF2-40B4-BE49-F238E27FC236}">
                    <a16:creationId xmlns:a16="http://schemas.microsoft.com/office/drawing/2014/main" id="{298CD01E-8D6D-123F-5E9C-F6E66ED9E103}"/>
                  </a:ext>
                </a:extLst>
              </p:cNvPr>
              <p:cNvSpPr/>
              <p:nvPr/>
            </p:nvSpPr>
            <p:spPr bwMode="auto">
              <a:xfrm>
                <a:off x="1135" y="2674"/>
                <a:ext cx="47" cy="18"/>
              </a:xfrm>
              <a:custGeom>
                <a:gdLst>
                  <a:gd name="T0" fmla="*/ 20 w 235"/>
                  <a:gd name="T1" fmla="*/ 50 h 106"/>
                  <a:gd name="T2" fmla="*/ 47 w 235"/>
                  <a:gd name="T3" fmla="*/ 76 h 106"/>
                  <a:gd name="T4" fmla="*/ 71 w 235"/>
                  <a:gd name="T5" fmla="*/ 90 h 106"/>
                  <a:gd name="T6" fmla="*/ 88 w 235"/>
                  <a:gd name="T7" fmla="*/ 98 h 106"/>
                  <a:gd name="T8" fmla="*/ 107 w 235"/>
                  <a:gd name="T9" fmla="*/ 104 h 106"/>
                  <a:gd name="T10" fmla="*/ 126 w 235"/>
                  <a:gd name="T11" fmla="*/ 106 h 106"/>
                  <a:gd name="T12" fmla="*/ 146 w 235"/>
                  <a:gd name="T13" fmla="*/ 106 h 106"/>
                  <a:gd name="T14" fmla="*/ 168 w 235"/>
                  <a:gd name="T15" fmla="*/ 102 h 106"/>
                  <a:gd name="T16" fmla="*/ 189 w 235"/>
                  <a:gd name="T17" fmla="*/ 95 h 106"/>
                  <a:gd name="T18" fmla="*/ 209 w 235"/>
                  <a:gd name="T19" fmla="*/ 84 h 106"/>
                  <a:gd name="T20" fmla="*/ 220 w 235"/>
                  <a:gd name="T21" fmla="*/ 76 h 106"/>
                  <a:gd name="T22" fmla="*/ 224 w 235"/>
                  <a:gd name="T23" fmla="*/ 70 h 106"/>
                  <a:gd name="T24" fmla="*/ 228 w 235"/>
                  <a:gd name="T25" fmla="*/ 63 h 106"/>
                  <a:gd name="T26" fmla="*/ 233 w 235"/>
                  <a:gd name="T27" fmla="*/ 57 h 106"/>
                  <a:gd name="T28" fmla="*/ 235 w 235"/>
                  <a:gd name="T29" fmla="*/ 53 h 106"/>
                  <a:gd name="T30" fmla="*/ 235 w 235"/>
                  <a:gd name="T31" fmla="*/ 52 h 106"/>
                  <a:gd name="T32" fmla="*/ 235 w 235"/>
                  <a:gd name="T33" fmla="*/ 52 h 106"/>
                  <a:gd name="T34" fmla="*/ 235 w 235"/>
                  <a:gd name="T35" fmla="*/ 52 h 106"/>
                  <a:gd name="T36" fmla="*/ 224 w 235"/>
                  <a:gd name="T37" fmla="*/ 62 h 106"/>
                  <a:gd name="T38" fmla="*/ 201 w 235"/>
                  <a:gd name="T39" fmla="*/ 77 h 106"/>
                  <a:gd name="T40" fmla="*/ 176 w 235"/>
                  <a:gd name="T41" fmla="*/ 88 h 106"/>
                  <a:gd name="T42" fmla="*/ 149 w 235"/>
                  <a:gd name="T43" fmla="*/ 94 h 106"/>
                  <a:gd name="T44" fmla="*/ 124 w 235"/>
                  <a:gd name="T45" fmla="*/ 95 h 106"/>
                  <a:gd name="T46" fmla="*/ 103 w 235"/>
                  <a:gd name="T47" fmla="*/ 92 h 106"/>
                  <a:gd name="T48" fmla="*/ 83 w 235"/>
                  <a:gd name="T49" fmla="*/ 84 h 106"/>
                  <a:gd name="T50" fmla="*/ 64 w 235"/>
                  <a:gd name="T51" fmla="*/ 75 h 106"/>
                  <a:gd name="T52" fmla="*/ 47 w 235"/>
                  <a:gd name="T53" fmla="*/ 63 h 106"/>
                  <a:gd name="T54" fmla="*/ 31 w 235"/>
                  <a:gd name="T55" fmla="*/ 47 h 106"/>
                  <a:gd name="T56" fmla="*/ 17 w 235"/>
                  <a:gd name="T57" fmla="*/ 30 h 106"/>
                  <a:gd name="T58" fmla="*/ 6 w 235"/>
                  <a:gd name="T59" fmla="*/ 11 h 106"/>
                  <a:gd name="T60" fmla="*/ 1 w 235"/>
                  <a:gd name="T61" fmla="*/ 5 h 106"/>
                  <a:gd name="T62" fmla="*/ 2 w 235"/>
                  <a:gd name="T63" fmla="*/ 14 h 106"/>
                  <a:gd name="T64" fmla="*/ 4 w 235"/>
                  <a:gd name="T65" fmla="*/ 21 h 106"/>
                  <a:gd name="T66" fmla="*/ 7 w 235"/>
                  <a:gd name="T67" fmla="*/ 29 h 10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35" h="105">
                    <a:moveTo>
                      <a:pt x="8" y="33"/>
                    </a:moveTo>
                    <a:lnTo>
                      <a:pt x="20" y="50"/>
                    </a:lnTo>
                    <a:lnTo>
                      <a:pt x="33" y="63"/>
                    </a:lnTo>
                    <a:lnTo>
                      <a:pt x="47" y="76"/>
                    </a:lnTo>
                    <a:lnTo>
                      <a:pt x="63" y="87"/>
                    </a:lnTo>
                    <a:lnTo>
                      <a:pt x="71" y="90"/>
                    </a:lnTo>
                    <a:lnTo>
                      <a:pt x="79" y="95"/>
                    </a:lnTo>
                    <a:lnTo>
                      <a:pt x="88" y="98"/>
                    </a:lnTo>
                    <a:lnTo>
                      <a:pt x="97" y="101"/>
                    </a:lnTo>
                    <a:lnTo>
                      <a:pt x="107" y="104"/>
                    </a:lnTo>
                    <a:lnTo>
                      <a:pt x="116" y="105"/>
                    </a:lnTo>
                    <a:lnTo>
                      <a:pt x="126" y="106"/>
                    </a:lnTo>
                    <a:lnTo>
                      <a:pt x="135" y="106"/>
                    </a:lnTo>
                    <a:lnTo>
                      <a:pt x="146" y="106"/>
                    </a:lnTo>
                    <a:lnTo>
                      <a:pt x="157" y="104"/>
                    </a:lnTo>
                    <a:lnTo>
                      <a:pt x="168" y="102"/>
                    </a:lnTo>
                    <a:lnTo>
                      <a:pt x="179" y="99"/>
                    </a:lnTo>
                    <a:lnTo>
                      <a:pt x="189" y="95"/>
                    </a:lnTo>
                    <a:lnTo>
                      <a:pt x="199" y="90"/>
                    </a:lnTo>
                    <a:lnTo>
                      <a:pt x="209" y="84"/>
                    </a:lnTo>
                    <a:lnTo>
                      <a:pt x="218" y="78"/>
                    </a:lnTo>
                    <a:lnTo>
                      <a:pt x="220" y="76"/>
                    </a:lnTo>
                    <a:lnTo>
                      <a:pt x="222" y="72"/>
                    </a:lnTo>
                    <a:lnTo>
                      <a:pt x="224" y="70"/>
                    </a:lnTo>
                    <a:lnTo>
                      <a:pt x="226" y="66"/>
                    </a:lnTo>
                    <a:lnTo>
                      <a:pt x="228" y="63"/>
                    </a:lnTo>
                    <a:lnTo>
                      <a:pt x="231" y="59"/>
                    </a:lnTo>
                    <a:lnTo>
                      <a:pt x="233" y="57"/>
                    </a:lnTo>
                    <a:lnTo>
                      <a:pt x="235" y="53"/>
                    </a:lnTo>
                    <a:lnTo>
                      <a:pt x="235" y="53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1"/>
                    </a:lnTo>
                    <a:lnTo>
                      <a:pt x="224" y="62"/>
                    </a:lnTo>
                    <a:lnTo>
                      <a:pt x="213" y="70"/>
                    </a:lnTo>
                    <a:lnTo>
                      <a:pt x="201" y="77"/>
                    </a:lnTo>
                    <a:lnTo>
                      <a:pt x="189" y="83"/>
                    </a:lnTo>
                    <a:lnTo>
                      <a:pt x="176" y="88"/>
                    </a:lnTo>
                    <a:lnTo>
                      <a:pt x="163" y="92"/>
                    </a:lnTo>
                    <a:lnTo>
                      <a:pt x="149" y="94"/>
                    </a:lnTo>
                    <a:lnTo>
                      <a:pt x="135" y="95"/>
                    </a:lnTo>
                    <a:lnTo>
                      <a:pt x="124" y="95"/>
                    </a:lnTo>
                    <a:lnTo>
                      <a:pt x="114" y="94"/>
                    </a:lnTo>
                    <a:lnTo>
                      <a:pt x="103" y="92"/>
                    </a:lnTo>
                    <a:lnTo>
                      <a:pt x="93" y="88"/>
                    </a:lnTo>
                    <a:lnTo>
                      <a:pt x="83" y="84"/>
                    </a:lnTo>
                    <a:lnTo>
                      <a:pt x="73" y="80"/>
                    </a:lnTo>
                    <a:lnTo>
                      <a:pt x="64" y="75"/>
                    </a:lnTo>
                    <a:lnTo>
                      <a:pt x="55" y="69"/>
                    </a:lnTo>
                    <a:lnTo>
                      <a:pt x="47" y="63"/>
                    </a:lnTo>
                    <a:lnTo>
                      <a:pt x="39" y="56"/>
                    </a:lnTo>
                    <a:lnTo>
                      <a:pt x="31" y="47"/>
                    </a:lnTo>
                    <a:lnTo>
                      <a:pt x="24" y="39"/>
                    </a:lnTo>
                    <a:lnTo>
                      <a:pt x="17" y="30"/>
                    </a:lnTo>
                    <a:lnTo>
                      <a:pt x="11" y="21"/>
                    </a:lnTo>
                    <a:lnTo>
                      <a:pt x="6" y="11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9"/>
                    </a:lnTo>
                    <a:lnTo>
                      <a:pt x="2" y="14"/>
                    </a:lnTo>
                    <a:lnTo>
                      <a:pt x="3" y="17"/>
                    </a:lnTo>
                    <a:lnTo>
                      <a:pt x="4" y="21"/>
                    </a:lnTo>
                    <a:lnTo>
                      <a:pt x="5" y="26"/>
                    </a:lnTo>
                    <a:lnTo>
                      <a:pt x="7" y="29"/>
                    </a:lnTo>
                    <a:lnTo>
                      <a:pt x="8" y="33"/>
                    </a:lnTo>
                    <a:close/>
                  </a:path>
                </a:pathLst>
              </a:custGeom>
              <a:solidFill>
                <a:srgbClr val="F2B1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" name="Freeform 13">
                <a:extLst>
                  <a:ext uri="{FF2B5EF4-FFF2-40B4-BE49-F238E27FC236}">
                    <a16:creationId xmlns:a16="http://schemas.microsoft.com/office/drawing/2014/main" id="{26D91278-D883-0C58-25EB-7BB917A0A683}"/>
                  </a:ext>
                </a:extLst>
              </p:cNvPr>
              <p:cNvSpPr/>
              <p:nvPr/>
            </p:nvSpPr>
            <p:spPr bwMode="auto">
              <a:xfrm>
                <a:off x="1134" y="2672"/>
                <a:ext cx="49" cy="19"/>
              </a:xfrm>
              <a:custGeom>
                <a:gdLst>
                  <a:gd name="T0" fmla="*/ 10 w 242"/>
                  <a:gd name="T1" fmla="*/ 40 h 114"/>
                  <a:gd name="T2" fmla="*/ 22 w 242"/>
                  <a:gd name="T3" fmla="*/ 58 h 114"/>
                  <a:gd name="T4" fmla="*/ 36 w 242"/>
                  <a:gd name="T5" fmla="*/ 72 h 114"/>
                  <a:gd name="T6" fmla="*/ 51 w 242"/>
                  <a:gd name="T7" fmla="*/ 85 h 114"/>
                  <a:gd name="T8" fmla="*/ 68 w 242"/>
                  <a:gd name="T9" fmla="*/ 97 h 114"/>
                  <a:gd name="T10" fmla="*/ 86 w 242"/>
                  <a:gd name="T11" fmla="*/ 106 h 114"/>
                  <a:gd name="T12" fmla="*/ 105 w 242"/>
                  <a:gd name="T13" fmla="*/ 112 h 114"/>
                  <a:gd name="T14" fmla="*/ 126 w 242"/>
                  <a:gd name="T15" fmla="*/ 114 h 114"/>
                  <a:gd name="T16" fmla="*/ 149 w 242"/>
                  <a:gd name="T17" fmla="*/ 114 h 114"/>
                  <a:gd name="T18" fmla="*/ 174 w 242"/>
                  <a:gd name="T19" fmla="*/ 109 h 114"/>
                  <a:gd name="T20" fmla="*/ 197 w 242"/>
                  <a:gd name="T21" fmla="*/ 100 h 114"/>
                  <a:gd name="T22" fmla="*/ 218 w 242"/>
                  <a:gd name="T23" fmla="*/ 86 h 114"/>
                  <a:gd name="T24" fmla="*/ 229 w 242"/>
                  <a:gd name="T25" fmla="*/ 78 h 114"/>
                  <a:gd name="T26" fmla="*/ 232 w 242"/>
                  <a:gd name="T27" fmla="*/ 74 h 114"/>
                  <a:gd name="T28" fmla="*/ 233 w 242"/>
                  <a:gd name="T29" fmla="*/ 72 h 114"/>
                  <a:gd name="T30" fmla="*/ 235 w 242"/>
                  <a:gd name="T31" fmla="*/ 68 h 114"/>
                  <a:gd name="T32" fmla="*/ 237 w 242"/>
                  <a:gd name="T33" fmla="*/ 65 h 114"/>
                  <a:gd name="T34" fmla="*/ 238 w 242"/>
                  <a:gd name="T35" fmla="*/ 61 h 114"/>
                  <a:gd name="T36" fmla="*/ 240 w 242"/>
                  <a:gd name="T37" fmla="*/ 58 h 114"/>
                  <a:gd name="T38" fmla="*/ 241 w 242"/>
                  <a:gd name="T39" fmla="*/ 54 h 114"/>
                  <a:gd name="T40" fmla="*/ 230 w 242"/>
                  <a:gd name="T41" fmla="*/ 64 h 114"/>
                  <a:gd name="T42" fmla="*/ 207 w 242"/>
                  <a:gd name="T43" fmla="*/ 83 h 114"/>
                  <a:gd name="T44" fmla="*/ 180 w 242"/>
                  <a:gd name="T45" fmla="*/ 96 h 114"/>
                  <a:gd name="T46" fmla="*/ 151 w 242"/>
                  <a:gd name="T47" fmla="*/ 103 h 114"/>
                  <a:gd name="T48" fmla="*/ 125 w 242"/>
                  <a:gd name="T49" fmla="*/ 103 h 114"/>
                  <a:gd name="T50" fmla="*/ 102 w 242"/>
                  <a:gd name="T51" fmla="*/ 100 h 114"/>
                  <a:gd name="T52" fmla="*/ 82 w 242"/>
                  <a:gd name="T53" fmla="*/ 92 h 114"/>
                  <a:gd name="T54" fmla="*/ 63 w 242"/>
                  <a:gd name="T55" fmla="*/ 82 h 114"/>
                  <a:gd name="T56" fmla="*/ 45 w 242"/>
                  <a:gd name="T57" fmla="*/ 67 h 114"/>
                  <a:gd name="T58" fmla="*/ 30 w 242"/>
                  <a:gd name="T59" fmla="*/ 52 h 114"/>
                  <a:gd name="T60" fmla="*/ 16 w 242"/>
                  <a:gd name="T61" fmla="*/ 32 h 114"/>
                  <a:gd name="T62" fmla="*/ 5 w 242"/>
                  <a:gd name="T63" fmla="*/ 11 h 114"/>
                  <a:gd name="T64" fmla="*/ 0 w 242"/>
                  <a:gd name="T65" fmla="*/ 4 h 114"/>
                  <a:gd name="T66" fmla="*/ 1 w 242"/>
                  <a:gd name="T67" fmla="*/ 11 h 114"/>
                  <a:gd name="T68" fmla="*/ 2 w 242"/>
                  <a:gd name="T69" fmla="*/ 19 h 114"/>
                  <a:gd name="T70" fmla="*/ 3 w 242"/>
                  <a:gd name="T71" fmla="*/ 26 h 11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41" h="114">
                    <a:moveTo>
                      <a:pt x="4" y="30"/>
                    </a:moveTo>
                    <a:lnTo>
                      <a:pt x="10" y="40"/>
                    </a:lnTo>
                    <a:lnTo>
                      <a:pt x="16" y="49"/>
                    </a:lnTo>
                    <a:lnTo>
                      <a:pt x="22" y="58"/>
                    </a:lnTo>
                    <a:lnTo>
                      <a:pt x="29" y="65"/>
                    </a:lnTo>
                    <a:lnTo>
                      <a:pt x="36" y="72"/>
                    </a:lnTo>
                    <a:lnTo>
                      <a:pt x="44" y="79"/>
                    </a:lnTo>
                    <a:lnTo>
                      <a:pt x="51" y="85"/>
                    </a:lnTo>
                    <a:lnTo>
                      <a:pt x="60" y="91"/>
                    </a:lnTo>
                    <a:lnTo>
                      <a:pt x="68" y="97"/>
                    </a:lnTo>
                    <a:lnTo>
                      <a:pt x="77" y="101"/>
                    </a:lnTo>
                    <a:lnTo>
                      <a:pt x="86" y="106"/>
                    </a:lnTo>
                    <a:lnTo>
                      <a:pt x="96" y="108"/>
                    </a:lnTo>
                    <a:lnTo>
                      <a:pt x="105" y="112"/>
                    </a:lnTo>
                    <a:lnTo>
                      <a:pt x="116" y="113"/>
                    </a:lnTo>
                    <a:lnTo>
                      <a:pt x="126" y="114"/>
                    </a:lnTo>
                    <a:lnTo>
                      <a:pt x="136" y="114"/>
                    </a:lnTo>
                    <a:lnTo>
                      <a:pt x="149" y="114"/>
                    </a:lnTo>
                    <a:lnTo>
                      <a:pt x="161" y="112"/>
                    </a:lnTo>
                    <a:lnTo>
                      <a:pt x="174" y="109"/>
                    </a:lnTo>
                    <a:lnTo>
                      <a:pt x="185" y="106"/>
                    </a:lnTo>
                    <a:lnTo>
                      <a:pt x="197" y="100"/>
                    </a:lnTo>
                    <a:lnTo>
                      <a:pt x="208" y="94"/>
                    </a:lnTo>
                    <a:lnTo>
                      <a:pt x="218" y="86"/>
                    </a:lnTo>
                    <a:lnTo>
                      <a:pt x="228" y="79"/>
                    </a:lnTo>
                    <a:lnTo>
                      <a:pt x="229" y="78"/>
                    </a:lnTo>
                    <a:lnTo>
                      <a:pt x="230" y="76"/>
                    </a:lnTo>
                    <a:lnTo>
                      <a:pt x="232" y="74"/>
                    </a:lnTo>
                    <a:lnTo>
                      <a:pt x="232" y="73"/>
                    </a:lnTo>
                    <a:lnTo>
                      <a:pt x="233" y="72"/>
                    </a:lnTo>
                    <a:lnTo>
                      <a:pt x="234" y="70"/>
                    </a:lnTo>
                    <a:lnTo>
                      <a:pt x="235" y="68"/>
                    </a:lnTo>
                    <a:lnTo>
                      <a:pt x="236" y="67"/>
                    </a:lnTo>
                    <a:lnTo>
                      <a:pt x="237" y="65"/>
                    </a:lnTo>
                    <a:lnTo>
                      <a:pt x="237" y="64"/>
                    </a:lnTo>
                    <a:lnTo>
                      <a:pt x="238" y="61"/>
                    </a:lnTo>
                    <a:lnTo>
                      <a:pt x="239" y="59"/>
                    </a:lnTo>
                    <a:lnTo>
                      <a:pt x="240" y="58"/>
                    </a:lnTo>
                    <a:lnTo>
                      <a:pt x="241" y="55"/>
                    </a:lnTo>
                    <a:lnTo>
                      <a:pt x="241" y="54"/>
                    </a:lnTo>
                    <a:lnTo>
                      <a:pt x="242" y="52"/>
                    </a:lnTo>
                    <a:lnTo>
                      <a:pt x="230" y="64"/>
                    </a:lnTo>
                    <a:lnTo>
                      <a:pt x="219" y="73"/>
                    </a:lnTo>
                    <a:lnTo>
                      <a:pt x="207" y="83"/>
                    </a:lnTo>
                    <a:lnTo>
                      <a:pt x="194" y="90"/>
                    </a:lnTo>
                    <a:lnTo>
                      <a:pt x="180" y="96"/>
                    </a:lnTo>
                    <a:lnTo>
                      <a:pt x="166" y="100"/>
                    </a:lnTo>
                    <a:lnTo>
                      <a:pt x="151" y="103"/>
                    </a:lnTo>
                    <a:lnTo>
                      <a:pt x="136" y="103"/>
                    </a:lnTo>
                    <a:lnTo>
                      <a:pt x="125" y="103"/>
                    </a:lnTo>
                    <a:lnTo>
                      <a:pt x="114" y="102"/>
                    </a:lnTo>
                    <a:lnTo>
                      <a:pt x="102" y="100"/>
                    </a:lnTo>
                    <a:lnTo>
                      <a:pt x="92" y="96"/>
                    </a:lnTo>
                    <a:lnTo>
                      <a:pt x="82" y="92"/>
                    </a:lnTo>
                    <a:lnTo>
                      <a:pt x="72" y="88"/>
                    </a:lnTo>
                    <a:lnTo>
                      <a:pt x="63" y="82"/>
                    </a:lnTo>
                    <a:lnTo>
                      <a:pt x="54" y="74"/>
                    </a:lnTo>
                    <a:lnTo>
                      <a:pt x="45" y="67"/>
                    </a:lnTo>
                    <a:lnTo>
                      <a:pt x="37" y="60"/>
                    </a:lnTo>
                    <a:lnTo>
                      <a:pt x="30" y="52"/>
                    </a:lnTo>
                    <a:lnTo>
                      <a:pt x="23" y="42"/>
                    </a:lnTo>
                    <a:lnTo>
                      <a:pt x="16" y="32"/>
                    </a:lnTo>
                    <a:lnTo>
                      <a:pt x="10" y="22"/>
                    </a:lnTo>
                    <a:lnTo>
                      <a:pt x="5" y="11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1" y="11"/>
                    </a:lnTo>
                    <a:lnTo>
                      <a:pt x="1" y="16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3" y="26"/>
                    </a:lnTo>
                    <a:lnTo>
                      <a:pt x="4" y="30"/>
                    </a:lnTo>
                    <a:close/>
                  </a:path>
                </a:pathLst>
              </a:custGeom>
              <a:solidFill>
                <a:srgbClr val="F2B4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" name="Freeform 14">
                <a:extLst>
                  <a:ext uri="{FF2B5EF4-FFF2-40B4-BE49-F238E27FC236}">
                    <a16:creationId xmlns:a16="http://schemas.microsoft.com/office/drawing/2014/main" id="{F1407FD4-1793-191E-D7A2-F13077BF681F}"/>
                  </a:ext>
                </a:extLst>
              </p:cNvPr>
              <p:cNvSpPr/>
              <p:nvPr/>
            </p:nvSpPr>
            <p:spPr bwMode="auto">
              <a:xfrm>
                <a:off x="1134" y="2669"/>
                <a:ext cx="50" cy="21"/>
              </a:xfrm>
              <a:custGeom>
                <a:gdLst>
                  <a:gd name="T0" fmla="*/ 7 w 246"/>
                  <a:gd name="T1" fmla="*/ 39 h 123"/>
                  <a:gd name="T2" fmla="*/ 18 w 246"/>
                  <a:gd name="T3" fmla="*/ 58 h 123"/>
                  <a:gd name="T4" fmla="*/ 32 w 246"/>
                  <a:gd name="T5" fmla="*/ 75 h 123"/>
                  <a:gd name="T6" fmla="*/ 48 w 246"/>
                  <a:gd name="T7" fmla="*/ 91 h 123"/>
                  <a:gd name="T8" fmla="*/ 65 w 246"/>
                  <a:gd name="T9" fmla="*/ 103 h 123"/>
                  <a:gd name="T10" fmla="*/ 84 w 246"/>
                  <a:gd name="T11" fmla="*/ 112 h 123"/>
                  <a:gd name="T12" fmla="*/ 104 w 246"/>
                  <a:gd name="T13" fmla="*/ 120 h 123"/>
                  <a:gd name="T14" fmla="*/ 125 w 246"/>
                  <a:gd name="T15" fmla="*/ 123 h 123"/>
                  <a:gd name="T16" fmla="*/ 150 w 246"/>
                  <a:gd name="T17" fmla="*/ 122 h 123"/>
                  <a:gd name="T18" fmla="*/ 177 w 246"/>
                  <a:gd name="T19" fmla="*/ 116 h 123"/>
                  <a:gd name="T20" fmla="*/ 202 w 246"/>
                  <a:gd name="T21" fmla="*/ 105 h 123"/>
                  <a:gd name="T22" fmla="*/ 225 w 246"/>
                  <a:gd name="T23" fmla="*/ 90 h 123"/>
                  <a:gd name="T24" fmla="*/ 238 w 246"/>
                  <a:gd name="T25" fmla="*/ 76 h 123"/>
                  <a:gd name="T26" fmla="*/ 241 w 246"/>
                  <a:gd name="T27" fmla="*/ 69 h 123"/>
                  <a:gd name="T28" fmla="*/ 243 w 246"/>
                  <a:gd name="T29" fmla="*/ 62 h 123"/>
                  <a:gd name="T30" fmla="*/ 245 w 246"/>
                  <a:gd name="T31" fmla="*/ 56 h 123"/>
                  <a:gd name="T32" fmla="*/ 236 w 246"/>
                  <a:gd name="T33" fmla="*/ 66 h 123"/>
                  <a:gd name="T34" fmla="*/ 211 w 246"/>
                  <a:gd name="T35" fmla="*/ 87 h 123"/>
                  <a:gd name="T36" fmla="*/ 183 w 246"/>
                  <a:gd name="T37" fmla="*/ 103 h 123"/>
                  <a:gd name="T38" fmla="*/ 152 w 246"/>
                  <a:gd name="T39" fmla="*/ 111 h 123"/>
                  <a:gd name="T40" fmla="*/ 125 w 246"/>
                  <a:gd name="T41" fmla="*/ 112 h 123"/>
                  <a:gd name="T42" fmla="*/ 101 w 246"/>
                  <a:gd name="T43" fmla="*/ 108 h 123"/>
                  <a:gd name="T44" fmla="*/ 80 w 246"/>
                  <a:gd name="T45" fmla="*/ 99 h 123"/>
                  <a:gd name="T46" fmla="*/ 61 w 246"/>
                  <a:gd name="T47" fmla="*/ 87 h 123"/>
                  <a:gd name="T48" fmla="*/ 43 w 246"/>
                  <a:gd name="T49" fmla="*/ 73 h 123"/>
                  <a:gd name="T50" fmla="*/ 28 w 246"/>
                  <a:gd name="T51" fmla="*/ 55 h 123"/>
                  <a:gd name="T52" fmla="*/ 15 w 246"/>
                  <a:gd name="T53" fmla="*/ 34 h 123"/>
                  <a:gd name="T54" fmla="*/ 4 w 246"/>
                  <a:gd name="T55" fmla="*/ 12 h 123"/>
                  <a:gd name="T56" fmla="*/ 0 w 246"/>
                  <a:gd name="T57" fmla="*/ 3 h 123"/>
                  <a:gd name="T58" fmla="*/ 0 w 246"/>
                  <a:gd name="T59" fmla="*/ 11 h 123"/>
                  <a:gd name="T60" fmla="*/ 0 w 246"/>
                  <a:gd name="T61" fmla="*/ 18 h 123"/>
                  <a:gd name="T62" fmla="*/ 1 w 246"/>
                  <a:gd name="T63" fmla="*/ 25 h 1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46" h="123">
                    <a:moveTo>
                      <a:pt x="1" y="28"/>
                    </a:moveTo>
                    <a:lnTo>
                      <a:pt x="7" y="39"/>
                    </a:lnTo>
                    <a:lnTo>
                      <a:pt x="12" y="49"/>
                    </a:lnTo>
                    <a:lnTo>
                      <a:pt x="18" y="58"/>
                    </a:lnTo>
                    <a:lnTo>
                      <a:pt x="25" y="67"/>
                    </a:lnTo>
                    <a:lnTo>
                      <a:pt x="32" y="75"/>
                    </a:lnTo>
                    <a:lnTo>
                      <a:pt x="40" y="84"/>
                    </a:lnTo>
                    <a:lnTo>
                      <a:pt x="48" y="91"/>
                    </a:lnTo>
                    <a:lnTo>
                      <a:pt x="56" y="97"/>
                    </a:lnTo>
                    <a:lnTo>
                      <a:pt x="65" y="103"/>
                    </a:lnTo>
                    <a:lnTo>
                      <a:pt x="74" y="108"/>
                    </a:lnTo>
                    <a:lnTo>
                      <a:pt x="84" y="112"/>
                    </a:lnTo>
                    <a:lnTo>
                      <a:pt x="94" y="116"/>
                    </a:lnTo>
                    <a:lnTo>
                      <a:pt x="104" y="120"/>
                    </a:lnTo>
                    <a:lnTo>
                      <a:pt x="115" y="122"/>
                    </a:lnTo>
                    <a:lnTo>
                      <a:pt x="125" y="123"/>
                    </a:lnTo>
                    <a:lnTo>
                      <a:pt x="136" y="123"/>
                    </a:lnTo>
                    <a:lnTo>
                      <a:pt x="150" y="122"/>
                    </a:lnTo>
                    <a:lnTo>
                      <a:pt x="164" y="120"/>
                    </a:lnTo>
                    <a:lnTo>
                      <a:pt x="177" y="116"/>
                    </a:lnTo>
                    <a:lnTo>
                      <a:pt x="190" y="111"/>
                    </a:lnTo>
                    <a:lnTo>
                      <a:pt x="202" y="105"/>
                    </a:lnTo>
                    <a:lnTo>
                      <a:pt x="214" y="98"/>
                    </a:lnTo>
                    <a:lnTo>
                      <a:pt x="225" y="90"/>
                    </a:lnTo>
                    <a:lnTo>
                      <a:pt x="236" y="79"/>
                    </a:lnTo>
                    <a:lnTo>
                      <a:pt x="238" y="76"/>
                    </a:lnTo>
                    <a:lnTo>
                      <a:pt x="239" y="73"/>
                    </a:lnTo>
                    <a:lnTo>
                      <a:pt x="241" y="69"/>
                    </a:lnTo>
                    <a:lnTo>
                      <a:pt x="242" y="66"/>
                    </a:lnTo>
                    <a:lnTo>
                      <a:pt x="243" y="62"/>
                    </a:lnTo>
                    <a:lnTo>
                      <a:pt x="244" y="60"/>
                    </a:lnTo>
                    <a:lnTo>
                      <a:pt x="245" y="56"/>
                    </a:lnTo>
                    <a:lnTo>
                      <a:pt x="246" y="52"/>
                    </a:lnTo>
                    <a:lnTo>
                      <a:pt x="236" y="66"/>
                    </a:lnTo>
                    <a:lnTo>
                      <a:pt x="223" y="78"/>
                    </a:lnTo>
                    <a:lnTo>
                      <a:pt x="211" y="87"/>
                    </a:lnTo>
                    <a:lnTo>
                      <a:pt x="197" y="96"/>
                    </a:lnTo>
                    <a:lnTo>
                      <a:pt x="183" y="103"/>
                    </a:lnTo>
                    <a:lnTo>
                      <a:pt x="168" y="108"/>
                    </a:lnTo>
                    <a:lnTo>
                      <a:pt x="152" y="111"/>
                    </a:lnTo>
                    <a:lnTo>
                      <a:pt x="136" y="112"/>
                    </a:lnTo>
                    <a:lnTo>
                      <a:pt x="125" y="112"/>
                    </a:lnTo>
                    <a:lnTo>
                      <a:pt x="113" y="110"/>
                    </a:lnTo>
                    <a:lnTo>
                      <a:pt x="101" y="108"/>
                    </a:lnTo>
                    <a:lnTo>
                      <a:pt x="91" y="104"/>
                    </a:lnTo>
                    <a:lnTo>
                      <a:pt x="80" y="99"/>
                    </a:lnTo>
                    <a:lnTo>
                      <a:pt x="70" y="94"/>
                    </a:lnTo>
                    <a:lnTo>
                      <a:pt x="61" y="87"/>
                    </a:lnTo>
                    <a:lnTo>
                      <a:pt x="52" y="80"/>
                    </a:lnTo>
                    <a:lnTo>
                      <a:pt x="43" y="73"/>
                    </a:lnTo>
                    <a:lnTo>
                      <a:pt x="35" y="64"/>
                    </a:lnTo>
                    <a:lnTo>
                      <a:pt x="28" y="55"/>
                    </a:lnTo>
                    <a:lnTo>
                      <a:pt x="21" y="45"/>
                    </a:lnTo>
                    <a:lnTo>
                      <a:pt x="15" y="34"/>
                    </a:lnTo>
                    <a:lnTo>
                      <a:pt x="9" y="22"/>
                    </a:lnTo>
                    <a:lnTo>
                      <a:pt x="4" y="12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1" y="21"/>
                    </a:lnTo>
                    <a:lnTo>
                      <a:pt x="1" y="25"/>
                    </a:lnTo>
                    <a:lnTo>
                      <a:pt x="1" y="28"/>
                    </a:lnTo>
                    <a:close/>
                  </a:path>
                </a:pathLst>
              </a:custGeom>
              <a:solidFill>
                <a:srgbClr val="F3B6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" name="Freeform 15">
                <a:extLst>
                  <a:ext uri="{FF2B5EF4-FFF2-40B4-BE49-F238E27FC236}">
                    <a16:creationId xmlns:a16="http://schemas.microsoft.com/office/drawing/2014/main" id="{6CA6C56D-F546-19E9-C4F7-89F540E5764C}"/>
                  </a:ext>
                </a:extLst>
              </p:cNvPr>
              <p:cNvSpPr/>
              <p:nvPr/>
            </p:nvSpPr>
            <p:spPr bwMode="auto">
              <a:xfrm>
                <a:off x="1134" y="2667"/>
                <a:ext cx="50" cy="22"/>
              </a:xfrm>
              <a:custGeom>
                <a:gdLst>
                  <a:gd name="T0" fmla="*/ 5 w 249"/>
                  <a:gd name="T1" fmla="*/ 40 h 132"/>
                  <a:gd name="T2" fmla="*/ 16 w 249"/>
                  <a:gd name="T3" fmla="*/ 61 h 132"/>
                  <a:gd name="T4" fmla="*/ 30 w 249"/>
                  <a:gd name="T5" fmla="*/ 79 h 132"/>
                  <a:gd name="T6" fmla="*/ 45 w 249"/>
                  <a:gd name="T7" fmla="*/ 96 h 132"/>
                  <a:gd name="T8" fmla="*/ 63 w 249"/>
                  <a:gd name="T9" fmla="*/ 111 h 132"/>
                  <a:gd name="T10" fmla="*/ 82 w 249"/>
                  <a:gd name="T11" fmla="*/ 121 h 132"/>
                  <a:gd name="T12" fmla="*/ 102 w 249"/>
                  <a:gd name="T13" fmla="*/ 129 h 132"/>
                  <a:gd name="T14" fmla="*/ 125 w 249"/>
                  <a:gd name="T15" fmla="*/ 132 h 132"/>
                  <a:gd name="T16" fmla="*/ 151 w 249"/>
                  <a:gd name="T17" fmla="*/ 132 h 132"/>
                  <a:gd name="T18" fmla="*/ 180 w 249"/>
                  <a:gd name="T19" fmla="*/ 125 h 132"/>
                  <a:gd name="T20" fmla="*/ 207 w 249"/>
                  <a:gd name="T21" fmla="*/ 112 h 132"/>
                  <a:gd name="T22" fmla="*/ 230 w 249"/>
                  <a:gd name="T23" fmla="*/ 93 h 132"/>
                  <a:gd name="T24" fmla="*/ 243 w 249"/>
                  <a:gd name="T25" fmla="*/ 77 h 132"/>
                  <a:gd name="T26" fmla="*/ 245 w 249"/>
                  <a:gd name="T27" fmla="*/ 71 h 132"/>
                  <a:gd name="T28" fmla="*/ 247 w 249"/>
                  <a:gd name="T29" fmla="*/ 64 h 132"/>
                  <a:gd name="T30" fmla="*/ 249 w 249"/>
                  <a:gd name="T31" fmla="*/ 58 h 132"/>
                  <a:gd name="T32" fmla="*/ 239 w 249"/>
                  <a:gd name="T33" fmla="*/ 69 h 132"/>
                  <a:gd name="T34" fmla="*/ 214 w 249"/>
                  <a:gd name="T35" fmla="*/ 94 h 132"/>
                  <a:gd name="T36" fmla="*/ 185 w 249"/>
                  <a:gd name="T37" fmla="*/ 112 h 132"/>
                  <a:gd name="T38" fmla="*/ 161 w 249"/>
                  <a:gd name="T39" fmla="*/ 119 h 132"/>
                  <a:gd name="T40" fmla="*/ 145 w 249"/>
                  <a:gd name="T41" fmla="*/ 121 h 132"/>
                  <a:gd name="T42" fmla="*/ 124 w 249"/>
                  <a:gd name="T43" fmla="*/ 121 h 132"/>
                  <a:gd name="T44" fmla="*/ 100 w 249"/>
                  <a:gd name="T45" fmla="*/ 117 h 132"/>
                  <a:gd name="T46" fmla="*/ 79 w 249"/>
                  <a:gd name="T47" fmla="*/ 108 h 132"/>
                  <a:gd name="T48" fmla="*/ 59 w 249"/>
                  <a:gd name="T49" fmla="*/ 95 h 132"/>
                  <a:gd name="T50" fmla="*/ 42 w 249"/>
                  <a:gd name="T51" fmla="*/ 79 h 132"/>
                  <a:gd name="T52" fmla="*/ 27 w 249"/>
                  <a:gd name="T53" fmla="*/ 60 h 132"/>
                  <a:gd name="T54" fmla="*/ 14 w 249"/>
                  <a:gd name="T55" fmla="*/ 37 h 132"/>
                  <a:gd name="T56" fmla="*/ 5 w 249"/>
                  <a:gd name="T57" fmla="*/ 14 h 132"/>
                  <a:gd name="T58" fmla="*/ 1 w 249"/>
                  <a:gd name="T59" fmla="*/ 4 h 132"/>
                  <a:gd name="T60" fmla="*/ 0 w 249"/>
                  <a:gd name="T61" fmla="*/ 11 h 132"/>
                  <a:gd name="T62" fmla="*/ 0 w 249"/>
                  <a:gd name="T63" fmla="*/ 18 h 132"/>
                  <a:gd name="T64" fmla="*/ 0 w 249"/>
                  <a:gd name="T65" fmla="*/ 26 h 13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49" h="132">
                    <a:moveTo>
                      <a:pt x="0" y="29"/>
                    </a:moveTo>
                    <a:lnTo>
                      <a:pt x="5" y="40"/>
                    </a:lnTo>
                    <a:lnTo>
                      <a:pt x="10" y="51"/>
                    </a:lnTo>
                    <a:lnTo>
                      <a:pt x="16" y="61"/>
                    </a:lnTo>
                    <a:lnTo>
                      <a:pt x="23" y="71"/>
                    </a:lnTo>
                    <a:lnTo>
                      <a:pt x="30" y="79"/>
                    </a:lnTo>
                    <a:lnTo>
                      <a:pt x="37" y="89"/>
                    </a:lnTo>
                    <a:lnTo>
                      <a:pt x="45" y="96"/>
                    </a:lnTo>
                    <a:lnTo>
                      <a:pt x="54" y="103"/>
                    </a:lnTo>
                    <a:lnTo>
                      <a:pt x="63" y="111"/>
                    </a:lnTo>
                    <a:lnTo>
                      <a:pt x="72" y="117"/>
                    </a:lnTo>
                    <a:lnTo>
                      <a:pt x="82" y="121"/>
                    </a:lnTo>
                    <a:lnTo>
                      <a:pt x="92" y="125"/>
                    </a:lnTo>
                    <a:lnTo>
                      <a:pt x="102" y="129"/>
                    </a:lnTo>
                    <a:lnTo>
                      <a:pt x="114" y="131"/>
                    </a:lnTo>
                    <a:lnTo>
                      <a:pt x="125" y="132"/>
                    </a:lnTo>
                    <a:lnTo>
                      <a:pt x="136" y="132"/>
                    </a:lnTo>
                    <a:lnTo>
                      <a:pt x="151" y="132"/>
                    </a:lnTo>
                    <a:lnTo>
                      <a:pt x="166" y="129"/>
                    </a:lnTo>
                    <a:lnTo>
                      <a:pt x="180" y="125"/>
                    </a:lnTo>
                    <a:lnTo>
                      <a:pt x="194" y="119"/>
                    </a:lnTo>
                    <a:lnTo>
                      <a:pt x="207" y="112"/>
                    </a:lnTo>
                    <a:lnTo>
                      <a:pt x="219" y="102"/>
                    </a:lnTo>
                    <a:lnTo>
                      <a:pt x="230" y="93"/>
                    </a:lnTo>
                    <a:lnTo>
                      <a:pt x="242" y="81"/>
                    </a:lnTo>
                    <a:lnTo>
                      <a:pt x="243" y="77"/>
                    </a:lnTo>
                    <a:lnTo>
                      <a:pt x="244" y="75"/>
                    </a:lnTo>
                    <a:lnTo>
                      <a:pt x="245" y="71"/>
                    </a:lnTo>
                    <a:lnTo>
                      <a:pt x="246" y="67"/>
                    </a:lnTo>
                    <a:lnTo>
                      <a:pt x="247" y="64"/>
                    </a:lnTo>
                    <a:lnTo>
                      <a:pt x="248" y="60"/>
                    </a:lnTo>
                    <a:lnTo>
                      <a:pt x="249" y="58"/>
                    </a:lnTo>
                    <a:lnTo>
                      <a:pt x="249" y="54"/>
                    </a:lnTo>
                    <a:lnTo>
                      <a:pt x="239" y="69"/>
                    </a:lnTo>
                    <a:lnTo>
                      <a:pt x="227" y="82"/>
                    </a:lnTo>
                    <a:lnTo>
                      <a:pt x="214" y="94"/>
                    </a:lnTo>
                    <a:lnTo>
                      <a:pt x="200" y="103"/>
                    </a:lnTo>
                    <a:lnTo>
                      <a:pt x="185" y="112"/>
                    </a:lnTo>
                    <a:lnTo>
                      <a:pt x="169" y="117"/>
                    </a:lnTo>
                    <a:lnTo>
                      <a:pt x="161" y="119"/>
                    </a:lnTo>
                    <a:lnTo>
                      <a:pt x="153" y="120"/>
                    </a:lnTo>
                    <a:lnTo>
                      <a:pt x="145" y="121"/>
                    </a:lnTo>
                    <a:lnTo>
                      <a:pt x="136" y="121"/>
                    </a:lnTo>
                    <a:lnTo>
                      <a:pt x="124" y="121"/>
                    </a:lnTo>
                    <a:lnTo>
                      <a:pt x="113" y="120"/>
                    </a:lnTo>
                    <a:lnTo>
                      <a:pt x="100" y="117"/>
                    </a:lnTo>
                    <a:lnTo>
                      <a:pt x="90" y="113"/>
                    </a:lnTo>
                    <a:lnTo>
                      <a:pt x="79" y="108"/>
                    </a:lnTo>
                    <a:lnTo>
                      <a:pt x="69" y="102"/>
                    </a:lnTo>
                    <a:lnTo>
                      <a:pt x="59" y="95"/>
                    </a:lnTo>
                    <a:lnTo>
                      <a:pt x="50" y="88"/>
                    </a:lnTo>
                    <a:lnTo>
                      <a:pt x="42" y="79"/>
                    </a:lnTo>
                    <a:lnTo>
                      <a:pt x="34" y="70"/>
                    </a:lnTo>
                    <a:lnTo>
                      <a:pt x="27" y="60"/>
                    </a:lnTo>
                    <a:lnTo>
                      <a:pt x="20" y="49"/>
                    </a:lnTo>
                    <a:lnTo>
                      <a:pt x="14" y="37"/>
                    </a:lnTo>
                    <a:lnTo>
                      <a:pt x="9" y="26"/>
                    </a:lnTo>
                    <a:lnTo>
                      <a:pt x="5" y="14"/>
                    </a:lnTo>
                    <a:lnTo>
                      <a:pt x="1" y="0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18"/>
                    </a:lnTo>
                    <a:lnTo>
                      <a:pt x="0" y="22"/>
                    </a:lnTo>
                    <a:lnTo>
                      <a:pt x="0" y="26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3B6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" name="Freeform 16">
                <a:extLst>
                  <a:ext uri="{FF2B5EF4-FFF2-40B4-BE49-F238E27FC236}">
                    <a16:creationId xmlns:a16="http://schemas.microsoft.com/office/drawing/2014/main" id="{757CCA7B-4539-9841-5874-3282500748A8}"/>
                  </a:ext>
                </a:extLst>
              </p:cNvPr>
              <p:cNvSpPr/>
              <p:nvPr/>
            </p:nvSpPr>
            <p:spPr bwMode="auto">
              <a:xfrm>
                <a:off x="1134" y="2665"/>
                <a:ext cx="51" cy="23"/>
              </a:xfrm>
              <a:custGeom>
                <a:gdLst>
                  <a:gd name="T0" fmla="*/ 4 w 251"/>
                  <a:gd name="T1" fmla="*/ 40 h 140"/>
                  <a:gd name="T2" fmla="*/ 15 w 251"/>
                  <a:gd name="T3" fmla="*/ 62 h 140"/>
                  <a:gd name="T4" fmla="*/ 28 w 251"/>
                  <a:gd name="T5" fmla="*/ 83 h 140"/>
                  <a:gd name="T6" fmla="*/ 43 w 251"/>
                  <a:gd name="T7" fmla="*/ 101 h 140"/>
                  <a:gd name="T8" fmla="*/ 61 w 251"/>
                  <a:gd name="T9" fmla="*/ 115 h 140"/>
                  <a:gd name="T10" fmla="*/ 80 w 251"/>
                  <a:gd name="T11" fmla="*/ 127 h 140"/>
                  <a:gd name="T12" fmla="*/ 101 w 251"/>
                  <a:gd name="T13" fmla="*/ 136 h 140"/>
                  <a:gd name="T14" fmla="*/ 125 w 251"/>
                  <a:gd name="T15" fmla="*/ 140 h 140"/>
                  <a:gd name="T16" fmla="*/ 152 w 251"/>
                  <a:gd name="T17" fmla="*/ 139 h 140"/>
                  <a:gd name="T18" fmla="*/ 183 w 251"/>
                  <a:gd name="T19" fmla="*/ 131 h 140"/>
                  <a:gd name="T20" fmla="*/ 211 w 251"/>
                  <a:gd name="T21" fmla="*/ 115 h 140"/>
                  <a:gd name="T22" fmla="*/ 236 w 251"/>
                  <a:gd name="T23" fmla="*/ 94 h 140"/>
                  <a:gd name="T24" fmla="*/ 247 w 251"/>
                  <a:gd name="T25" fmla="*/ 77 h 140"/>
                  <a:gd name="T26" fmla="*/ 249 w 251"/>
                  <a:gd name="T27" fmla="*/ 71 h 140"/>
                  <a:gd name="T28" fmla="*/ 250 w 251"/>
                  <a:gd name="T29" fmla="*/ 64 h 140"/>
                  <a:gd name="T30" fmla="*/ 251 w 251"/>
                  <a:gd name="T31" fmla="*/ 58 h 140"/>
                  <a:gd name="T32" fmla="*/ 247 w 251"/>
                  <a:gd name="T33" fmla="*/ 62 h 140"/>
                  <a:gd name="T34" fmla="*/ 236 w 251"/>
                  <a:gd name="T35" fmla="*/ 78 h 140"/>
                  <a:gd name="T36" fmla="*/ 223 w 251"/>
                  <a:gd name="T37" fmla="*/ 91 h 140"/>
                  <a:gd name="T38" fmla="*/ 209 w 251"/>
                  <a:gd name="T39" fmla="*/ 103 h 140"/>
                  <a:gd name="T40" fmla="*/ 195 w 251"/>
                  <a:gd name="T41" fmla="*/ 114 h 140"/>
                  <a:gd name="T42" fmla="*/ 179 w 251"/>
                  <a:gd name="T43" fmla="*/ 121 h 140"/>
                  <a:gd name="T44" fmla="*/ 162 w 251"/>
                  <a:gd name="T45" fmla="*/ 126 h 140"/>
                  <a:gd name="T46" fmla="*/ 145 w 251"/>
                  <a:gd name="T47" fmla="*/ 130 h 140"/>
                  <a:gd name="T48" fmla="*/ 124 w 251"/>
                  <a:gd name="T49" fmla="*/ 128 h 140"/>
                  <a:gd name="T50" fmla="*/ 100 w 251"/>
                  <a:gd name="T51" fmla="*/ 124 h 140"/>
                  <a:gd name="T52" fmla="*/ 78 w 251"/>
                  <a:gd name="T53" fmla="*/ 114 h 140"/>
                  <a:gd name="T54" fmla="*/ 58 w 251"/>
                  <a:gd name="T55" fmla="*/ 101 h 140"/>
                  <a:gd name="T56" fmla="*/ 41 w 251"/>
                  <a:gd name="T57" fmla="*/ 84 h 140"/>
                  <a:gd name="T58" fmla="*/ 26 w 251"/>
                  <a:gd name="T59" fmla="*/ 62 h 140"/>
                  <a:gd name="T60" fmla="*/ 14 w 251"/>
                  <a:gd name="T61" fmla="*/ 40 h 140"/>
                  <a:gd name="T62" fmla="*/ 6 w 251"/>
                  <a:gd name="T63" fmla="*/ 15 h 140"/>
                  <a:gd name="T64" fmla="*/ 2 w 251"/>
                  <a:gd name="T65" fmla="*/ 4 h 140"/>
                  <a:gd name="T66" fmla="*/ 1 w 251"/>
                  <a:gd name="T67" fmla="*/ 11 h 140"/>
                  <a:gd name="T68" fmla="*/ 1 w 251"/>
                  <a:gd name="T69" fmla="*/ 17 h 140"/>
                  <a:gd name="T70" fmla="*/ 0 w 251"/>
                  <a:gd name="T71" fmla="*/ 24 h 14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51" h="140">
                    <a:moveTo>
                      <a:pt x="0" y="28"/>
                    </a:moveTo>
                    <a:lnTo>
                      <a:pt x="4" y="40"/>
                    </a:lnTo>
                    <a:lnTo>
                      <a:pt x="9" y="50"/>
                    </a:lnTo>
                    <a:lnTo>
                      <a:pt x="15" y="62"/>
                    </a:lnTo>
                    <a:lnTo>
                      <a:pt x="21" y="73"/>
                    </a:lnTo>
                    <a:lnTo>
                      <a:pt x="28" y="83"/>
                    </a:lnTo>
                    <a:lnTo>
                      <a:pt x="35" y="92"/>
                    </a:lnTo>
                    <a:lnTo>
                      <a:pt x="43" y="101"/>
                    </a:lnTo>
                    <a:lnTo>
                      <a:pt x="52" y="108"/>
                    </a:lnTo>
                    <a:lnTo>
                      <a:pt x="61" y="115"/>
                    </a:lnTo>
                    <a:lnTo>
                      <a:pt x="70" y="122"/>
                    </a:lnTo>
                    <a:lnTo>
                      <a:pt x="80" y="127"/>
                    </a:lnTo>
                    <a:lnTo>
                      <a:pt x="91" y="132"/>
                    </a:lnTo>
                    <a:lnTo>
                      <a:pt x="101" y="136"/>
                    </a:lnTo>
                    <a:lnTo>
                      <a:pt x="113" y="138"/>
                    </a:lnTo>
                    <a:lnTo>
                      <a:pt x="125" y="140"/>
                    </a:lnTo>
                    <a:lnTo>
                      <a:pt x="136" y="140"/>
                    </a:lnTo>
                    <a:lnTo>
                      <a:pt x="152" y="139"/>
                    </a:lnTo>
                    <a:lnTo>
                      <a:pt x="168" y="136"/>
                    </a:lnTo>
                    <a:lnTo>
                      <a:pt x="183" y="131"/>
                    </a:lnTo>
                    <a:lnTo>
                      <a:pt x="197" y="124"/>
                    </a:lnTo>
                    <a:lnTo>
                      <a:pt x="211" y="115"/>
                    </a:lnTo>
                    <a:lnTo>
                      <a:pt x="223" y="106"/>
                    </a:lnTo>
                    <a:lnTo>
                      <a:pt x="236" y="94"/>
                    </a:lnTo>
                    <a:lnTo>
                      <a:pt x="246" y="80"/>
                    </a:lnTo>
                    <a:lnTo>
                      <a:pt x="247" y="77"/>
                    </a:lnTo>
                    <a:lnTo>
                      <a:pt x="248" y="73"/>
                    </a:lnTo>
                    <a:lnTo>
                      <a:pt x="249" y="71"/>
                    </a:lnTo>
                    <a:lnTo>
                      <a:pt x="249" y="67"/>
                    </a:lnTo>
                    <a:lnTo>
                      <a:pt x="250" y="64"/>
                    </a:lnTo>
                    <a:lnTo>
                      <a:pt x="250" y="61"/>
                    </a:lnTo>
                    <a:lnTo>
                      <a:pt x="251" y="58"/>
                    </a:lnTo>
                    <a:lnTo>
                      <a:pt x="251" y="54"/>
                    </a:lnTo>
                    <a:lnTo>
                      <a:pt x="247" y="62"/>
                    </a:lnTo>
                    <a:lnTo>
                      <a:pt x="241" y="71"/>
                    </a:lnTo>
                    <a:lnTo>
                      <a:pt x="236" y="78"/>
                    </a:lnTo>
                    <a:lnTo>
                      <a:pt x="229" y="85"/>
                    </a:lnTo>
                    <a:lnTo>
                      <a:pt x="223" y="91"/>
                    </a:lnTo>
                    <a:lnTo>
                      <a:pt x="216" y="98"/>
                    </a:lnTo>
                    <a:lnTo>
                      <a:pt x="209" y="103"/>
                    </a:lnTo>
                    <a:lnTo>
                      <a:pt x="202" y="109"/>
                    </a:lnTo>
                    <a:lnTo>
                      <a:pt x="195" y="114"/>
                    </a:lnTo>
                    <a:lnTo>
                      <a:pt x="187" y="118"/>
                    </a:lnTo>
                    <a:lnTo>
                      <a:pt x="179" y="121"/>
                    </a:lnTo>
                    <a:lnTo>
                      <a:pt x="171" y="124"/>
                    </a:lnTo>
                    <a:lnTo>
                      <a:pt x="162" y="126"/>
                    </a:lnTo>
                    <a:lnTo>
                      <a:pt x="154" y="128"/>
                    </a:lnTo>
                    <a:lnTo>
                      <a:pt x="145" y="130"/>
                    </a:lnTo>
                    <a:lnTo>
                      <a:pt x="136" y="130"/>
                    </a:lnTo>
                    <a:lnTo>
                      <a:pt x="124" y="128"/>
                    </a:lnTo>
                    <a:lnTo>
                      <a:pt x="112" y="127"/>
                    </a:lnTo>
                    <a:lnTo>
                      <a:pt x="100" y="124"/>
                    </a:lnTo>
                    <a:lnTo>
                      <a:pt x="89" y="120"/>
                    </a:lnTo>
                    <a:lnTo>
                      <a:pt x="78" y="114"/>
                    </a:lnTo>
                    <a:lnTo>
                      <a:pt x="68" y="108"/>
                    </a:lnTo>
                    <a:lnTo>
                      <a:pt x="58" y="101"/>
                    </a:lnTo>
                    <a:lnTo>
                      <a:pt x="49" y="92"/>
                    </a:lnTo>
                    <a:lnTo>
                      <a:pt x="41" y="84"/>
                    </a:lnTo>
                    <a:lnTo>
                      <a:pt x="33" y="73"/>
                    </a:lnTo>
                    <a:lnTo>
                      <a:pt x="26" y="62"/>
                    </a:lnTo>
                    <a:lnTo>
                      <a:pt x="20" y="52"/>
                    </a:lnTo>
                    <a:lnTo>
                      <a:pt x="14" y="40"/>
                    </a:lnTo>
                    <a:lnTo>
                      <a:pt x="10" y="27"/>
                    </a:lnTo>
                    <a:lnTo>
                      <a:pt x="6" y="15"/>
                    </a:lnTo>
                    <a:lnTo>
                      <a:pt x="3" y="0"/>
                    </a:lnTo>
                    <a:lnTo>
                      <a:pt x="2" y="4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1" y="13"/>
                    </a:lnTo>
                    <a:lnTo>
                      <a:pt x="1" y="17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3B8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" name="Freeform 17">
                <a:extLst>
                  <a:ext uri="{FF2B5EF4-FFF2-40B4-BE49-F238E27FC236}">
                    <a16:creationId xmlns:a16="http://schemas.microsoft.com/office/drawing/2014/main" id="{ACD9A4D5-3983-0524-12A6-FF7B9792FBB0}"/>
                  </a:ext>
                </a:extLst>
              </p:cNvPr>
              <p:cNvSpPr/>
              <p:nvPr/>
            </p:nvSpPr>
            <p:spPr bwMode="auto">
              <a:xfrm>
                <a:off x="1135" y="2663"/>
                <a:ext cx="50" cy="24"/>
              </a:xfrm>
              <a:custGeom>
                <a:gdLst>
                  <a:gd name="T0" fmla="*/ 4 w 251"/>
                  <a:gd name="T1" fmla="*/ 39 h 146"/>
                  <a:gd name="T2" fmla="*/ 13 w 251"/>
                  <a:gd name="T3" fmla="*/ 62 h 146"/>
                  <a:gd name="T4" fmla="*/ 26 w 251"/>
                  <a:gd name="T5" fmla="*/ 85 h 146"/>
                  <a:gd name="T6" fmla="*/ 41 w 251"/>
                  <a:gd name="T7" fmla="*/ 104 h 146"/>
                  <a:gd name="T8" fmla="*/ 58 w 251"/>
                  <a:gd name="T9" fmla="*/ 120 h 146"/>
                  <a:gd name="T10" fmla="*/ 78 w 251"/>
                  <a:gd name="T11" fmla="*/ 133 h 146"/>
                  <a:gd name="T12" fmla="*/ 99 w 251"/>
                  <a:gd name="T13" fmla="*/ 142 h 146"/>
                  <a:gd name="T14" fmla="*/ 123 w 251"/>
                  <a:gd name="T15" fmla="*/ 146 h 146"/>
                  <a:gd name="T16" fmla="*/ 144 w 251"/>
                  <a:gd name="T17" fmla="*/ 146 h 146"/>
                  <a:gd name="T18" fmla="*/ 160 w 251"/>
                  <a:gd name="T19" fmla="*/ 144 h 146"/>
                  <a:gd name="T20" fmla="*/ 184 w 251"/>
                  <a:gd name="T21" fmla="*/ 137 h 146"/>
                  <a:gd name="T22" fmla="*/ 213 w 251"/>
                  <a:gd name="T23" fmla="*/ 119 h 146"/>
                  <a:gd name="T24" fmla="*/ 238 w 251"/>
                  <a:gd name="T25" fmla="*/ 94 h 146"/>
                  <a:gd name="T26" fmla="*/ 249 w 251"/>
                  <a:gd name="T27" fmla="*/ 76 h 146"/>
                  <a:gd name="T28" fmla="*/ 250 w 251"/>
                  <a:gd name="T29" fmla="*/ 70 h 146"/>
                  <a:gd name="T30" fmla="*/ 251 w 251"/>
                  <a:gd name="T31" fmla="*/ 62 h 146"/>
                  <a:gd name="T32" fmla="*/ 251 w 251"/>
                  <a:gd name="T33" fmla="*/ 57 h 146"/>
                  <a:gd name="T34" fmla="*/ 247 w 251"/>
                  <a:gd name="T35" fmla="*/ 62 h 146"/>
                  <a:gd name="T36" fmla="*/ 237 w 251"/>
                  <a:gd name="T37" fmla="*/ 79 h 146"/>
                  <a:gd name="T38" fmla="*/ 224 w 251"/>
                  <a:gd name="T39" fmla="*/ 95 h 146"/>
                  <a:gd name="T40" fmla="*/ 210 w 251"/>
                  <a:gd name="T41" fmla="*/ 108 h 146"/>
                  <a:gd name="T42" fmla="*/ 196 w 251"/>
                  <a:gd name="T43" fmla="*/ 119 h 146"/>
                  <a:gd name="T44" fmla="*/ 179 w 251"/>
                  <a:gd name="T45" fmla="*/ 127 h 146"/>
                  <a:gd name="T46" fmla="*/ 162 w 251"/>
                  <a:gd name="T47" fmla="*/ 133 h 146"/>
                  <a:gd name="T48" fmla="*/ 144 w 251"/>
                  <a:gd name="T49" fmla="*/ 136 h 146"/>
                  <a:gd name="T50" fmla="*/ 123 w 251"/>
                  <a:gd name="T51" fmla="*/ 136 h 146"/>
                  <a:gd name="T52" fmla="*/ 98 w 251"/>
                  <a:gd name="T53" fmla="*/ 130 h 146"/>
                  <a:gd name="T54" fmla="*/ 76 w 251"/>
                  <a:gd name="T55" fmla="*/ 120 h 146"/>
                  <a:gd name="T56" fmla="*/ 57 w 251"/>
                  <a:gd name="T57" fmla="*/ 106 h 146"/>
                  <a:gd name="T58" fmla="*/ 39 w 251"/>
                  <a:gd name="T59" fmla="*/ 88 h 146"/>
                  <a:gd name="T60" fmla="*/ 25 w 251"/>
                  <a:gd name="T61" fmla="*/ 66 h 146"/>
                  <a:gd name="T62" fmla="*/ 14 w 251"/>
                  <a:gd name="T63" fmla="*/ 41 h 146"/>
                  <a:gd name="T64" fmla="*/ 7 w 251"/>
                  <a:gd name="T65" fmla="*/ 15 h 146"/>
                  <a:gd name="T66" fmla="*/ 4 w 251"/>
                  <a:gd name="T67" fmla="*/ 3 h 146"/>
                  <a:gd name="T68" fmla="*/ 3 w 251"/>
                  <a:gd name="T69" fmla="*/ 10 h 146"/>
                  <a:gd name="T70" fmla="*/ 1 w 251"/>
                  <a:gd name="T71" fmla="*/ 16 h 146"/>
                  <a:gd name="T72" fmla="*/ 0 w 251"/>
                  <a:gd name="T73" fmla="*/ 22 h 14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51" h="146">
                    <a:moveTo>
                      <a:pt x="0" y="25"/>
                    </a:moveTo>
                    <a:lnTo>
                      <a:pt x="4" y="39"/>
                    </a:lnTo>
                    <a:lnTo>
                      <a:pt x="8" y="51"/>
                    </a:lnTo>
                    <a:lnTo>
                      <a:pt x="13" y="62"/>
                    </a:lnTo>
                    <a:lnTo>
                      <a:pt x="19" y="74"/>
                    </a:lnTo>
                    <a:lnTo>
                      <a:pt x="26" y="85"/>
                    </a:lnTo>
                    <a:lnTo>
                      <a:pt x="33" y="95"/>
                    </a:lnTo>
                    <a:lnTo>
                      <a:pt x="41" y="104"/>
                    </a:lnTo>
                    <a:lnTo>
                      <a:pt x="49" y="113"/>
                    </a:lnTo>
                    <a:lnTo>
                      <a:pt x="58" y="120"/>
                    </a:lnTo>
                    <a:lnTo>
                      <a:pt x="68" y="127"/>
                    </a:lnTo>
                    <a:lnTo>
                      <a:pt x="78" y="133"/>
                    </a:lnTo>
                    <a:lnTo>
                      <a:pt x="89" y="138"/>
                    </a:lnTo>
                    <a:lnTo>
                      <a:pt x="99" y="142"/>
                    </a:lnTo>
                    <a:lnTo>
                      <a:pt x="112" y="145"/>
                    </a:lnTo>
                    <a:lnTo>
                      <a:pt x="123" y="146"/>
                    </a:lnTo>
                    <a:lnTo>
                      <a:pt x="135" y="146"/>
                    </a:lnTo>
                    <a:lnTo>
                      <a:pt x="144" y="146"/>
                    </a:lnTo>
                    <a:lnTo>
                      <a:pt x="152" y="145"/>
                    </a:lnTo>
                    <a:lnTo>
                      <a:pt x="160" y="144"/>
                    </a:lnTo>
                    <a:lnTo>
                      <a:pt x="168" y="142"/>
                    </a:lnTo>
                    <a:lnTo>
                      <a:pt x="184" y="137"/>
                    </a:lnTo>
                    <a:lnTo>
                      <a:pt x="199" y="128"/>
                    </a:lnTo>
                    <a:lnTo>
                      <a:pt x="213" y="119"/>
                    </a:lnTo>
                    <a:lnTo>
                      <a:pt x="226" y="107"/>
                    </a:lnTo>
                    <a:lnTo>
                      <a:pt x="238" y="94"/>
                    </a:lnTo>
                    <a:lnTo>
                      <a:pt x="248" y="79"/>
                    </a:lnTo>
                    <a:lnTo>
                      <a:pt x="249" y="76"/>
                    </a:lnTo>
                    <a:lnTo>
                      <a:pt x="249" y="72"/>
                    </a:lnTo>
                    <a:lnTo>
                      <a:pt x="250" y="70"/>
                    </a:lnTo>
                    <a:lnTo>
                      <a:pt x="250" y="66"/>
                    </a:lnTo>
                    <a:lnTo>
                      <a:pt x="251" y="62"/>
                    </a:lnTo>
                    <a:lnTo>
                      <a:pt x="251" y="60"/>
                    </a:lnTo>
                    <a:lnTo>
                      <a:pt x="251" y="57"/>
                    </a:lnTo>
                    <a:lnTo>
                      <a:pt x="251" y="53"/>
                    </a:lnTo>
                    <a:lnTo>
                      <a:pt x="247" y="62"/>
                    </a:lnTo>
                    <a:lnTo>
                      <a:pt x="242" y="71"/>
                    </a:lnTo>
                    <a:lnTo>
                      <a:pt x="237" y="79"/>
                    </a:lnTo>
                    <a:lnTo>
                      <a:pt x="231" y="86"/>
                    </a:lnTo>
                    <a:lnTo>
                      <a:pt x="224" y="95"/>
                    </a:lnTo>
                    <a:lnTo>
                      <a:pt x="217" y="101"/>
                    </a:lnTo>
                    <a:lnTo>
                      <a:pt x="210" y="108"/>
                    </a:lnTo>
                    <a:lnTo>
                      <a:pt x="203" y="113"/>
                    </a:lnTo>
                    <a:lnTo>
                      <a:pt x="196" y="119"/>
                    </a:lnTo>
                    <a:lnTo>
                      <a:pt x="188" y="122"/>
                    </a:lnTo>
                    <a:lnTo>
                      <a:pt x="179" y="127"/>
                    </a:lnTo>
                    <a:lnTo>
                      <a:pt x="171" y="130"/>
                    </a:lnTo>
                    <a:lnTo>
                      <a:pt x="162" y="133"/>
                    </a:lnTo>
                    <a:lnTo>
                      <a:pt x="153" y="134"/>
                    </a:lnTo>
                    <a:lnTo>
                      <a:pt x="144" y="136"/>
                    </a:lnTo>
                    <a:lnTo>
                      <a:pt x="135" y="136"/>
                    </a:lnTo>
                    <a:lnTo>
                      <a:pt x="123" y="136"/>
                    </a:lnTo>
                    <a:lnTo>
                      <a:pt x="111" y="133"/>
                    </a:lnTo>
                    <a:lnTo>
                      <a:pt x="98" y="130"/>
                    </a:lnTo>
                    <a:lnTo>
                      <a:pt x="87" y="126"/>
                    </a:lnTo>
                    <a:lnTo>
                      <a:pt x="76" y="120"/>
                    </a:lnTo>
                    <a:lnTo>
                      <a:pt x="66" y="113"/>
                    </a:lnTo>
                    <a:lnTo>
                      <a:pt x="57" y="106"/>
                    </a:lnTo>
                    <a:lnTo>
                      <a:pt x="48" y="97"/>
                    </a:lnTo>
                    <a:lnTo>
                      <a:pt x="39" y="88"/>
                    </a:lnTo>
                    <a:lnTo>
                      <a:pt x="32" y="77"/>
                    </a:lnTo>
                    <a:lnTo>
                      <a:pt x="25" y="66"/>
                    </a:lnTo>
                    <a:lnTo>
                      <a:pt x="19" y="54"/>
                    </a:lnTo>
                    <a:lnTo>
                      <a:pt x="14" y="41"/>
                    </a:lnTo>
                    <a:lnTo>
                      <a:pt x="10" y="28"/>
                    </a:lnTo>
                    <a:lnTo>
                      <a:pt x="7" y="15"/>
                    </a:lnTo>
                    <a:lnTo>
                      <a:pt x="5" y="0"/>
                    </a:lnTo>
                    <a:lnTo>
                      <a:pt x="4" y="3"/>
                    </a:lnTo>
                    <a:lnTo>
                      <a:pt x="3" y="6"/>
                    </a:lnTo>
                    <a:lnTo>
                      <a:pt x="3" y="10"/>
                    </a:lnTo>
                    <a:lnTo>
                      <a:pt x="2" y="12"/>
                    </a:lnTo>
                    <a:lnTo>
                      <a:pt x="1" y="16"/>
                    </a:lnTo>
                    <a:lnTo>
                      <a:pt x="1" y="19"/>
                    </a:lnTo>
                    <a:lnTo>
                      <a:pt x="0" y="22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3BA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" name="Freeform 18">
                <a:extLst>
                  <a:ext uri="{FF2B5EF4-FFF2-40B4-BE49-F238E27FC236}">
                    <a16:creationId xmlns:a16="http://schemas.microsoft.com/office/drawing/2014/main" id="{B6ADAF6D-EFED-4C47-D29C-8C7308B5B77A}"/>
                  </a:ext>
                </a:extLst>
              </p:cNvPr>
              <p:cNvSpPr/>
              <p:nvPr/>
            </p:nvSpPr>
            <p:spPr bwMode="auto">
              <a:xfrm>
                <a:off x="1135" y="2661"/>
                <a:ext cx="50" cy="25"/>
              </a:xfrm>
              <a:custGeom>
                <a:gdLst>
                  <a:gd name="T0" fmla="*/ 3 w 249"/>
                  <a:gd name="T1" fmla="*/ 39 h 154"/>
                  <a:gd name="T2" fmla="*/ 11 w 249"/>
                  <a:gd name="T3" fmla="*/ 64 h 154"/>
                  <a:gd name="T4" fmla="*/ 23 w 249"/>
                  <a:gd name="T5" fmla="*/ 86 h 154"/>
                  <a:gd name="T6" fmla="*/ 38 w 249"/>
                  <a:gd name="T7" fmla="*/ 108 h 154"/>
                  <a:gd name="T8" fmla="*/ 55 w 249"/>
                  <a:gd name="T9" fmla="*/ 125 h 154"/>
                  <a:gd name="T10" fmla="*/ 75 w 249"/>
                  <a:gd name="T11" fmla="*/ 138 h 154"/>
                  <a:gd name="T12" fmla="*/ 97 w 249"/>
                  <a:gd name="T13" fmla="*/ 148 h 154"/>
                  <a:gd name="T14" fmla="*/ 121 w 249"/>
                  <a:gd name="T15" fmla="*/ 152 h 154"/>
                  <a:gd name="T16" fmla="*/ 142 w 249"/>
                  <a:gd name="T17" fmla="*/ 154 h 154"/>
                  <a:gd name="T18" fmla="*/ 159 w 249"/>
                  <a:gd name="T19" fmla="*/ 150 h 154"/>
                  <a:gd name="T20" fmla="*/ 176 w 249"/>
                  <a:gd name="T21" fmla="*/ 145 h 154"/>
                  <a:gd name="T22" fmla="*/ 192 w 249"/>
                  <a:gd name="T23" fmla="*/ 138 h 154"/>
                  <a:gd name="T24" fmla="*/ 206 w 249"/>
                  <a:gd name="T25" fmla="*/ 127 h 154"/>
                  <a:gd name="T26" fmla="*/ 220 w 249"/>
                  <a:gd name="T27" fmla="*/ 115 h 154"/>
                  <a:gd name="T28" fmla="*/ 233 w 249"/>
                  <a:gd name="T29" fmla="*/ 102 h 154"/>
                  <a:gd name="T30" fmla="*/ 244 w 249"/>
                  <a:gd name="T31" fmla="*/ 86 h 154"/>
                  <a:gd name="T32" fmla="*/ 249 w 249"/>
                  <a:gd name="T33" fmla="*/ 74 h 154"/>
                  <a:gd name="T34" fmla="*/ 249 w 249"/>
                  <a:gd name="T35" fmla="*/ 69 h 154"/>
                  <a:gd name="T36" fmla="*/ 249 w 249"/>
                  <a:gd name="T37" fmla="*/ 63 h 154"/>
                  <a:gd name="T38" fmla="*/ 249 w 249"/>
                  <a:gd name="T39" fmla="*/ 57 h 154"/>
                  <a:gd name="T40" fmla="*/ 245 w 249"/>
                  <a:gd name="T41" fmla="*/ 63 h 154"/>
                  <a:gd name="T42" fmla="*/ 236 w 249"/>
                  <a:gd name="T43" fmla="*/ 80 h 154"/>
                  <a:gd name="T44" fmla="*/ 223 w 249"/>
                  <a:gd name="T45" fmla="*/ 97 h 154"/>
                  <a:gd name="T46" fmla="*/ 210 w 249"/>
                  <a:gd name="T47" fmla="*/ 112 h 154"/>
                  <a:gd name="T48" fmla="*/ 195 w 249"/>
                  <a:gd name="T49" fmla="*/ 124 h 154"/>
                  <a:gd name="T50" fmla="*/ 179 w 249"/>
                  <a:gd name="T51" fmla="*/ 133 h 154"/>
                  <a:gd name="T52" fmla="*/ 161 w 249"/>
                  <a:gd name="T53" fmla="*/ 139 h 154"/>
                  <a:gd name="T54" fmla="*/ 143 w 249"/>
                  <a:gd name="T55" fmla="*/ 143 h 154"/>
                  <a:gd name="T56" fmla="*/ 121 w 249"/>
                  <a:gd name="T57" fmla="*/ 142 h 154"/>
                  <a:gd name="T58" fmla="*/ 96 w 249"/>
                  <a:gd name="T59" fmla="*/ 137 h 154"/>
                  <a:gd name="T60" fmla="*/ 74 w 249"/>
                  <a:gd name="T61" fmla="*/ 126 h 154"/>
                  <a:gd name="T62" fmla="*/ 54 w 249"/>
                  <a:gd name="T63" fmla="*/ 110 h 154"/>
                  <a:gd name="T64" fmla="*/ 37 w 249"/>
                  <a:gd name="T65" fmla="*/ 91 h 154"/>
                  <a:gd name="T66" fmla="*/ 24 w 249"/>
                  <a:gd name="T67" fmla="*/ 69 h 154"/>
                  <a:gd name="T68" fmla="*/ 14 w 249"/>
                  <a:gd name="T69" fmla="*/ 43 h 154"/>
                  <a:gd name="T70" fmla="*/ 8 w 249"/>
                  <a:gd name="T71" fmla="*/ 15 h 154"/>
                  <a:gd name="T72" fmla="*/ 5 w 249"/>
                  <a:gd name="T73" fmla="*/ 3 h 154"/>
                  <a:gd name="T74" fmla="*/ 4 w 249"/>
                  <a:gd name="T75" fmla="*/ 9 h 154"/>
                  <a:gd name="T76" fmla="*/ 2 w 249"/>
                  <a:gd name="T77" fmla="*/ 16 h 154"/>
                  <a:gd name="T78" fmla="*/ 1 w 249"/>
                  <a:gd name="T79" fmla="*/ 22 h 15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49" h="154">
                    <a:moveTo>
                      <a:pt x="0" y="24"/>
                    </a:moveTo>
                    <a:lnTo>
                      <a:pt x="3" y="39"/>
                    </a:lnTo>
                    <a:lnTo>
                      <a:pt x="7" y="51"/>
                    </a:lnTo>
                    <a:lnTo>
                      <a:pt x="11" y="64"/>
                    </a:lnTo>
                    <a:lnTo>
                      <a:pt x="17" y="76"/>
                    </a:lnTo>
                    <a:lnTo>
                      <a:pt x="23" y="86"/>
                    </a:lnTo>
                    <a:lnTo>
                      <a:pt x="30" y="97"/>
                    </a:lnTo>
                    <a:lnTo>
                      <a:pt x="38" y="108"/>
                    </a:lnTo>
                    <a:lnTo>
                      <a:pt x="46" y="116"/>
                    </a:lnTo>
                    <a:lnTo>
                      <a:pt x="55" y="125"/>
                    </a:lnTo>
                    <a:lnTo>
                      <a:pt x="65" y="132"/>
                    </a:lnTo>
                    <a:lnTo>
                      <a:pt x="75" y="138"/>
                    </a:lnTo>
                    <a:lnTo>
                      <a:pt x="86" y="144"/>
                    </a:lnTo>
                    <a:lnTo>
                      <a:pt x="97" y="148"/>
                    </a:lnTo>
                    <a:lnTo>
                      <a:pt x="109" y="151"/>
                    </a:lnTo>
                    <a:lnTo>
                      <a:pt x="121" y="152"/>
                    </a:lnTo>
                    <a:lnTo>
                      <a:pt x="133" y="154"/>
                    </a:lnTo>
                    <a:lnTo>
                      <a:pt x="142" y="154"/>
                    </a:lnTo>
                    <a:lnTo>
                      <a:pt x="151" y="152"/>
                    </a:lnTo>
                    <a:lnTo>
                      <a:pt x="159" y="150"/>
                    </a:lnTo>
                    <a:lnTo>
                      <a:pt x="168" y="148"/>
                    </a:lnTo>
                    <a:lnTo>
                      <a:pt x="176" y="145"/>
                    </a:lnTo>
                    <a:lnTo>
                      <a:pt x="184" y="142"/>
                    </a:lnTo>
                    <a:lnTo>
                      <a:pt x="192" y="138"/>
                    </a:lnTo>
                    <a:lnTo>
                      <a:pt x="199" y="133"/>
                    </a:lnTo>
                    <a:lnTo>
                      <a:pt x="206" y="127"/>
                    </a:lnTo>
                    <a:lnTo>
                      <a:pt x="213" y="122"/>
                    </a:lnTo>
                    <a:lnTo>
                      <a:pt x="220" y="115"/>
                    </a:lnTo>
                    <a:lnTo>
                      <a:pt x="226" y="109"/>
                    </a:lnTo>
                    <a:lnTo>
                      <a:pt x="233" y="102"/>
                    </a:lnTo>
                    <a:lnTo>
                      <a:pt x="238" y="95"/>
                    </a:lnTo>
                    <a:lnTo>
                      <a:pt x="244" y="86"/>
                    </a:lnTo>
                    <a:lnTo>
                      <a:pt x="248" y="78"/>
                    </a:lnTo>
                    <a:lnTo>
                      <a:pt x="249" y="74"/>
                    </a:lnTo>
                    <a:lnTo>
                      <a:pt x="249" y="72"/>
                    </a:lnTo>
                    <a:lnTo>
                      <a:pt x="249" y="69"/>
                    </a:lnTo>
                    <a:lnTo>
                      <a:pt x="249" y="65"/>
                    </a:lnTo>
                    <a:lnTo>
                      <a:pt x="249" y="63"/>
                    </a:lnTo>
                    <a:lnTo>
                      <a:pt x="249" y="59"/>
                    </a:lnTo>
                    <a:lnTo>
                      <a:pt x="249" y="57"/>
                    </a:lnTo>
                    <a:lnTo>
                      <a:pt x="249" y="53"/>
                    </a:lnTo>
                    <a:lnTo>
                      <a:pt x="245" y="63"/>
                    </a:lnTo>
                    <a:lnTo>
                      <a:pt x="241" y="72"/>
                    </a:lnTo>
                    <a:lnTo>
                      <a:pt x="236" y="80"/>
                    </a:lnTo>
                    <a:lnTo>
                      <a:pt x="230" y="89"/>
                    </a:lnTo>
                    <a:lnTo>
                      <a:pt x="223" y="97"/>
                    </a:lnTo>
                    <a:lnTo>
                      <a:pt x="217" y="104"/>
                    </a:lnTo>
                    <a:lnTo>
                      <a:pt x="210" y="112"/>
                    </a:lnTo>
                    <a:lnTo>
                      <a:pt x="203" y="118"/>
                    </a:lnTo>
                    <a:lnTo>
                      <a:pt x="195" y="124"/>
                    </a:lnTo>
                    <a:lnTo>
                      <a:pt x="187" y="128"/>
                    </a:lnTo>
                    <a:lnTo>
                      <a:pt x="179" y="133"/>
                    </a:lnTo>
                    <a:lnTo>
                      <a:pt x="170" y="136"/>
                    </a:lnTo>
                    <a:lnTo>
                      <a:pt x="161" y="139"/>
                    </a:lnTo>
                    <a:lnTo>
                      <a:pt x="152" y="142"/>
                    </a:lnTo>
                    <a:lnTo>
                      <a:pt x="143" y="143"/>
                    </a:lnTo>
                    <a:lnTo>
                      <a:pt x="133" y="143"/>
                    </a:lnTo>
                    <a:lnTo>
                      <a:pt x="121" y="142"/>
                    </a:lnTo>
                    <a:lnTo>
                      <a:pt x="109" y="140"/>
                    </a:lnTo>
                    <a:lnTo>
                      <a:pt x="96" y="137"/>
                    </a:lnTo>
                    <a:lnTo>
                      <a:pt x="85" y="132"/>
                    </a:lnTo>
                    <a:lnTo>
                      <a:pt x="74" y="126"/>
                    </a:lnTo>
                    <a:lnTo>
                      <a:pt x="64" y="119"/>
                    </a:lnTo>
                    <a:lnTo>
                      <a:pt x="54" y="110"/>
                    </a:lnTo>
                    <a:lnTo>
                      <a:pt x="45" y="101"/>
                    </a:lnTo>
                    <a:lnTo>
                      <a:pt x="37" y="91"/>
                    </a:lnTo>
                    <a:lnTo>
                      <a:pt x="30" y="80"/>
                    </a:lnTo>
                    <a:lnTo>
                      <a:pt x="24" y="69"/>
                    </a:lnTo>
                    <a:lnTo>
                      <a:pt x="18" y="57"/>
                    </a:lnTo>
                    <a:lnTo>
                      <a:pt x="14" y="43"/>
                    </a:lnTo>
                    <a:lnTo>
                      <a:pt x="10" y="29"/>
                    </a:lnTo>
                    <a:lnTo>
                      <a:pt x="8" y="15"/>
                    </a:lnTo>
                    <a:lnTo>
                      <a:pt x="6" y="0"/>
                    </a:lnTo>
                    <a:lnTo>
                      <a:pt x="5" y="3"/>
                    </a:lnTo>
                    <a:lnTo>
                      <a:pt x="4" y="6"/>
                    </a:lnTo>
                    <a:lnTo>
                      <a:pt x="4" y="9"/>
                    </a:lnTo>
                    <a:lnTo>
                      <a:pt x="3" y="12"/>
                    </a:lnTo>
                    <a:lnTo>
                      <a:pt x="2" y="16"/>
                    </a:lnTo>
                    <a:lnTo>
                      <a:pt x="1" y="18"/>
                    </a:lnTo>
                    <a:lnTo>
                      <a:pt x="1" y="22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4BD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" name="Freeform 19">
                <a:extLst>
                  <a:ext uri="{FF2B5EF4-FFF2-40B4-BE49-F238E27FC236}">
                    <a16:creationId xmlns:a16="http://schemas.microsoft.com/office/drawing/2014/main" id="{00452BF9-461B-3041-EB15-A9AFB6E56497}"/>
                  </a:ext>
                </a:extLst>
              </p:cNvPr>
              <p:cNvSpPr/>
              <p:nvPr/>
            </p:nvSpPr>
            <p:spPr bwMode="auto">
              <a:xfrm>
                <a:off x="1136" y="2659"/>
                <a:ext cx="49" cy="26"/>
              </a:xfrm>
              <a:custGeom>
                <a:gdLst>
                  <a:gd name="T0" fmla="*/ 2 w 246"/>
                  <a:gd name="T1" fmla="*/ 38 h 159"/>
                  <a:gd name="T2" fmla="*/ 9 w 246"/>
                  <a:gd name="T3" fmla="*/ 64 h 159"/>
                  <a:gd name="T4" fmla="*/ 20 w 246"/>
                  <a:gd name="T5" fmla="*/ 89 h 159"/>
                  <a:gd name="T6" fmla="*/ 34 w 246"/>
                  <a:gd name="T7" fmla="*/ 111 h 159"/>
                  <a:gd name="T8" fmla="*/ 52 w 246"/>
                  <a:gd name="T9" fmla="*/ 129 h 159"/>
                  <a:gd name="T10" fmla="*/ 71 w 246"/>
                  <a:gd name="T11" fmla="*/ 143 h 159"/>
                  <a:gd name="T12" fmla="*/ 93 w 246"/>
                  <a:gd name="T13" fmla="*/ 153 h 159"/>
                  <a:gd name="T14" fmla="*/ 118 w 246"/>
                  <a:gd name="T15" fmla="*/ 159 h 159"/>
                  <a:gd name="T16" fmla="*/ 139 w 246"/>
                  <a:gd name="T17" fmla="*/ 159 h 159"/>
                  <a:gd name="T18" fmla="*/ 157 w 246"/>
                  <a:gd name="T19" fmla="*/ 156 h 159"/>
                  <a:gd name="T20" fmla="*/ 174 w 246"/>
                  <a:gd name="T21" fmla="*/ 150 h 159"/>
                  <a:gd name="T22" fmla="*/ 191 w 246"/>
                  <a:gd name="T23" fmla="*/ 142 h 159"/>
                  <a:gd name="T24" fmla="*/ 205 w 246"/>
                  <a:gd name="T25" fmla="*/ 131 h 159"/>
                  <a:gd name="T26" fmla="*/ 219 w 246"/>
                  <a:gd name="T27" fmla="*/ 118 h 159"/>
                  <a:gd name="T28" fmla="*/ 232 w 246"/>
                  <a:gd name="T29" fmla="*/ 102 h 159"/>
                  <a:gd name="T30" fmla="*/ 242 w 246"/>
                  <a:gd name="T31" fmla="*/ 85 h 159"/>
                  <a:gd name="T32" fmla="*/ 246 w 246"/>
                  <a:gd name="T33" fmla="*/ 74 h 159"/>
                  <a:gd name="T34" fmla="*/ 246 w 246"/>
                  <a:gd name="T35" fmla="*/ 68 h 159"/>
                  <a:gd name="T36" fmla="*/ 246 w 246"/>
                  <a:gd name="T37" fmla="*/ 60 h 159"/>
                  <a:gd name="T38" fmla="*/ 246 w 246"/>
                  <a:gd name="T39" fmla="*/ 54 h 159"/>
                  <a:gd name="T40" fmla="*/ 242 w 246"/>
                  <a:gd name="T41" fmla="*/ 62 h 159"/>
                  <a:gd name="T42" fmla="*/ 233 w 246"/>
                  <a:gd name="T43" fmla="*/ 82 h 159"/>
                  <a:gd name="T44" fmla="*/ 221 w 246"/>
                  <a:gd name="T45" fmla="*/ 99 h 159"/>
                  <a:gd name="T46" fmla="*/ 208 w 246"/>
                  <a:gd name="T47" fmla="*/ 114 h 159"/>
                  <a:gd name="T48" fmla="*/ 193 w 246"/>
                  <a:gd name="T49" fmla="*/ 127 h 159"/>
                  <a:gd name="T50" fmla="*/ 177 w 246"/>
                  <a:gd name="T51" fmla="*/ 137 h 159"/>
                  <a:gd name="T52" fmla="*/ 159 w 246"/>
                  <a:gd name="T53" fmla="*/ 144 h 159"/>
                  <a:gd name="T54" fmla="*/ 140 w 246"/>
                  <a:gd name="T55" fmla="*/ 148 h 159"/>
                  <a:gd name="T56" fmla="*/ 118 w 246"/>
                  <a:gd name="T57" fmla="*/ 148 h 159"/>
                  <a:gd name="T58" fmla="*/ 93 w 246"/>
                  <a:gd name="T59" fmla="*/ 142 h 159"/>
                  <a:gd name="T60" fmla="*/ 71 w 246"/>
                  <a:gd name="T61" fmla="*/ 131 h 159"/>
                  <a:gd name="T62" fmla="*/ 52 w 246"/>
                  <a:gd name="T63" fmla="*/ 115 h 159"/>
                  <a:gd name="T64" fmla="*/ 35 w 246"/>
                  <a:gd name="T65" fmla="*/ 95 h 159"/>
                  <a:gd name="T66" fmla="*/ 22 w 246"/>
                  <a:gd name="T67" fmla="*/ 72 h 159"/>
                  <a:gd name="T68" fmla="*/ 13 w 246"/>
                  <a:gd name="T69" fmla="*/ 46 h 159"/>
                  <a:gd name="T70" fmla="*/ 8 w 246"/>
                  <a:gd name="T71" fmla="*/ 17 h 159"/>
                  <a:gd name="T72" fmla="*/ 8 w 246"/>
                  <a:gd name="T73" fmla="*/ 3 h 159"/>
                  <a:gd name="T74" fmla="*/ 8 w 246"/>
                  <a:gd name="T75" fmla="*/ 2 h 159"/>
                  <a:gd name="T76" fmla="*/ 8 w 246"/>
                  <a:gd name="T77" fmla="*/ 0 h 159"/>
                  <a:gd name="T78" fmla="*/ 8 w 246"/>
                  <a:gd name="T79" fmla="*/ 0 h 159"/>
                  <a:gd name="T80" fmla="*/ 7 w 246"/>
                  <a:gd name="T81" fmla="*/ 3 h 159"/>
                  <a:gd name="T82" fmla="*/ 4 w 246"/>
                  <a:gd name="T83" fmla="*/ 9 h 159"/>
                  <a:gd name="T84" fmla="*/ 2 w 246"/>
                  <a:gd name="T85" fmla="*/ 14 h 159"/>
                  <a:gd name="T86" fmla="*/ 1 w 246"/>
                  <a:gd name="T87" fmla="*/ 20 h 15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46" h="159">
                    <a:moveTo>
                      <a:pt x="0" y="23"/>
                    </a:moveTo>
                    <a:lnTo>
                      <a:pt x="2" y="38"/>
                    </a:lnTo>
                    <a:lnTo>
                      <a:pt x="5" y="51"/>
                    </a:lnTo>
                    <a:lnTo>
                      <a:pt x="9" y="64"/>
                    </a:lnTo>
                    <a:lnTo>
                      <a:pt x="14" y="77"/>
                    </a:lnTo>
                    <a:lnTo>
                      <a:pt x="20" y="89"/>
                    </a:lnTo>
                    <a:lnTo>
                      <a:pt x="27" y="100"/>
                    </a:lnTo>
                    <a:lnTo>
                      <a:pt x="34" y="111"/>
                    </a:lnTo>
                    <a:lnTo>
                      <a:pt x="43" y="120"/>
                    </a:lnTo>
                    <a:lnTo>
                      <a:pt x="52" y="129"/>
                    </a:lnTo>
                    <a:lnTo>
                      <a:pt x="61" y="136"/>
                    </a:lnTo>
                    <a:lnTo>
                      <a:pt x="71" y="143"/>
                    </a:lnTo>
                    <a:lnTo>
                      <a:pt x="82" y="149"/>
                    </a:lnTo>
                    <a:lnTo>
                      <a:pt x="93" y="153"/>
                    </a:lnTo>
                    <a:lnTo>
                      <a:pt x="106" y="156"/>
                    </a:lnTo>
                    <a:lnTo>
                      <a:pt x="118" y="159"/>
                    </a:lnTo>
                    <a:lnTo>
                      <a:pt x="130" y="159"/>
                    </a:lnTo>
                    <a:lnTo>
                      <a:pt x="139" y="159"/>
                    </a:lnTo>
                    <a:lnTo>
                      <a:pt x="148" y="157"/>
                    </a:lnTo>
                    <a:lnTo>
                      <a:pt x="157" y="156"/>
                    </a:lnTo>
                    <a:lnTo>
                      <a:pt x="166" y="153"/>
                    </a:lnTo>
                    <a:lnTo>
                      <a:pt x="174" y="150"/>
                    </a:lnTo>
                    <a:lnTo>
                      <a:pt x="183" y="145"/>
                    </a:lnTo>
                    <a:lnTo>
                      <a:pt x="191" y="142"/>
                    </a:lnTo>
                    <a:lnTo>
                      <a:pt x="198" y="136"/>
                    </a:lnTo>
                    <a:lnTo>
                      <a:pt x="205" y="131"/>
                    </a:lnTo>
                    <a:lnTo>
                      <a:pt x="212" y="124"/>
                    </a:lnTo>
                    <a:lnTo>
                      <a:pt x="219" y="118"/>
                    </a:lnTo>
                    <a:lnTo>
                      <a:pt x="226" y="111"/>
                    </a:lnTo>
                    <a:lnTo>
                      <a:pt x="232" y="102"/>
                    </a:lnTo>
                    <a:lnTo>
                      <a:pt x="237" y="94"/>
                    </a:lnTo>
                    <a:lnTo>
                      <a:pt x="242" y="85"/>
                    </a:lnTo>
                    <a:lnTo>
                      <a:pt x="246" y="76"/>
                    </a:lnTo>
                    <a:lnTo>
                      <a:pt x="246" y="74"/>
                    </a:lnTo>
                    <a:lnTo>
                      <a:pt x="246" y="70"/>
                    </a:lnTo>
                    <a:lnTo>
                      <a:pt x="246" y="68"/>
                    </a:lnTo>
                    <a:lnTo>
                      <a:pt x="246" y="64"/>
                    </a:lnTo>
                    <a:lnTo>
                      <a:pt x="246" y="60"/>
                    </a:lnTo>
                    <a:lnTo>
                      <a:pt x="246" y="58"/>
                    </a:lnTo>
                    <a:lnTo>
                      <a:pt x="246" y="54"/>
                    </a:lnTo>
                    <a:lnTo>
                      <a:pt x="246" y="52"/>
                    </a:lnTo>
                    <a:lnTo>
                      <a:pt x="242" y="62"/>
                    </a:lnTo>
                    <a:lnTo>
                      <a:pt x="238" y="72"/>
                    </a:lnTo>
                    <a:lnTo>
                      <a:pt x="233" y="82"/>
                    </a:lnTo>
                    <a:lnTo>
                      <a:pt x="228" y="90"/>
                    </a:lnTo>
                    <a:lnTo>
                      <a:pt x="221" y="99"/>
                    </a:lnTo>
                    <a:lnTo>
                      <a:pt x="215" y="107"/>
                    </a:lnTo>
                    <a:lnTo>
                      <a:pt x="208" y="114"/>
                    </a:lnTo>
                    <a:lnTo>
                      <a:pt x="201" y="121"/>
                    </a:lnTo>
                    <a:lnTo>
                      <a:pt x="193" y="127"/>
                    </a:lnTo>
                    <a:lnTo>
                      <a:pt x="185" y="132"/>
                    </a:lnTo>
                    <a:lnTo>
                      <a:pt x="177" y="137"/>
                    </a:lnTo>
                    <a:lnTo>
                      <a:pt x="168" y="142"/>
                    </a:lnTo>
                    <a:lnTo>
                      <a:pt x="159" y="144"/>
                    </a:lnTo>
                    <a:lnTo>
                      <a:pt x="149" y="147"/>
                    </a:lnTo>
                    <a:lnTo>
                      <a:pt x="140" y="148"/>
                    </a:lnTo>
                    <a:lnTo>
                      <a:pt x="130" y="148"/>
                    </a:lnTo>
                    <a:lnTo>
                      <a:pt x="118" y="148"/>
                    </a:lnTo>
                    <a:lnTo>
                      <a:pt x="106" y="145"/>
                    </a:lnTo>
                    <a:lnTo>
                      <a:pt x="93" y="142"/>
                    </a:lnTo>
                    <a:lnTo>
                      <a:pt x="82" y="137"/>
                    </a:lnTo>
                    <a:lnTo>
                      <a:pt x="71" y="131"/>
                    </a:lnTo>
                    <a:lnTo>
                      <a:pt x="61" y="124"/>
                    </a:lnTo>
                    <a:lnTo>
                      <a:pt x="52" y="115"/>
                    </a:lnTo>
                    <a:lnTo>
                      <a:pt x="43" y="106"/>
                    </a:lnTo>
                    <a:lnTo>
                      <a:pt x="35" y="95"/>
                    </a:lnTo>
                    <a:lnTo>
                      <a:pt x="28" y="84"/>
                    </a:lnTo>
                    <a:lnTo>
                      <a:pt x="22" y="72"/>
                    </a:lnTo>
                    <a:lnTo>
                      <a:pt x="17" y="59"/>
                    </a:lnTo>
                    <a:lnTo>
                      <a:pt x="13" y="46"/>
                    </a:lnTo>
                    <a:lnTo>
                      <a:pt x="10" y="32"/>
                    </a:lnTo>
                    <a:lnTo>
                      <a:pt x="8" y="17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7" y="3"/>
                    </a:lnTo>
                    <a:lnTo>
                      <a:pt x="5" y="5"/>
                    </a:lnTo>
                    <a:lnTo>
                      <a:pt x="4" y="9"/>
                    </a:lnTo>
                    <a:lnTo>
                      <a:pt x="3" y="11"/>
                    </a:lnTo>
                    <a:lnTo>
                      <a:pt x="2" y="14"/>
                    </a:lnTo>
                    <a:lnTo>
                      <a:pt x="1" y="17"/>
                    </a:lnTo>
                    <a:lnTo>
                      <a:pt x="1" y="2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4BF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" name="Freeform 20">
                <a:extLst>
                  <a:ext uri="{FF2B5EF4-FFF2-40B4-BE49-F238E27FC236}">
                    <a16:creationId xmlns:a16="http://schemas.microsoft.com/office/drawing/2014/main" id="{16423340-9763-C536-0863-FC0A72A28810}"/>
                  </a:ext>
                </a:extLst>
              </p:cNvPr>
              <p:cNvSpPr/>
              <p:nvPr/>
            </p:nvSpPr>
            <p:spPr bwMode="auto">
              <a:xfrm>
                <a:off x="1136" y="2657"/>
                <a:ext cx="49" cy="27"/>
              </a:xfrm>
              <a:custGeom>
                <a:gdLst>
                  <a:gd name="T0" fmla="*/ 2 w 243"/>
                  <a:gd name="T1" fmla="*/ 36 h 164"/>
                  <a:gd name="T2" fmla="*/ 8 w 243"/>
                  <a:gd name="T3" fmla="*/ 64 h 164"/>
                  <a:gd name="T4" fmla="*/ 18 w 243"/>
                  <a:gd name="T5" fmla="*/ 90 h 164"/>
                  <a:gd name="T6" fmla="*/ 31 w 243"/>
                  <a:gd name="T7" fmla="*/ 112 h 164"/>
                  <a:gd name="T8" fmla="*/ 48 w 243"/>
                  <a:gd name="T9" fmla="*/ 131 h 164"/>
                  <a:gd name="T10" fmla="*/ 68 w 243"/>
                  <a:gd name="T11" fmla="*/ 147 h 164"/>
                  <a:gd name="T12" fmla="*/ 90 w 243"/>
                  <a:gd name="T13" fmla="*/ 158 h 164"/>
                  <a:gd name="T14" fmla="*/ 115 w 243"/>
                  <a:gd name="T15" fmla="*/ 163 h 164"/>
                  <a:gd name="T16" fmla="*/ 137 w 243"/>
                  <a:gd name="T17" fmla="*/ 164 h 164"/>
                  <a:gd name="T18" fmla="*/ 155 w 243"/>
                  <a:gd name="T19" fmla="*/ 160 h 164"/>
                  <a:gd name="T20" fmla="*/ 173 w 243"/>
                  <a:gd name="T21" fmla="*/ 154 h 164"/>
                  <a:gd name="T22" fmla="*/ 189 w 243"/>
                  <a:gd name="T23" fmla="*/ 145 h 164"/>
                  <a:gd name="T24" fmla="*/ 204 w 243"/>
                  <a:gd name="T25" fmla="*/ 133 h 164"/>
                  <a:gd name="T26" fmla="*/ 217 w 243"/>
                  <a:gd name="T27" fmla="*/ 118 h 164"/>
                  <a:gd name="T28" fmla="*/ 230 w 243"/>
                  <a:gd name="T29" fmla="*/ 101 h 164"/>
                  <a:gd name="T30" fmla="*/ 239 w 243"/>
                  <a:gd name="T31" fmla="*/ 84 h 164"/>
                  <a:gd name="T32" fmla="*/ 243 w 243"/>
                  <a:gd name="T33" fmla="*/ 70 h 164"/>
                  <a:gd name="T34" fmla="*/ 243 w 243"/>
                  <a:gd name="T35" fmla="*/ 64 h 164"/>
                  <a:gd name="T36" fmla="*/ 242 w 243"/>
                  <a:gd name="T37" fmla="*/ 58 h 164"/>
                  <a:gd name="T38" fmla="*/ 241 w 243"/>
                  <a:gd name="T39" fmla="*/ 52 h 164"/>
                  <a:gd name="T40" fmla="*/ 238 w 243"/>
                  <a:gd name="T41" fmla="*/ 61 h 164"/>
                  <a:gd name="T42" fmla="*/ 230 w 243"/>
                  <a:gd name="T43" fmla="*/ 81 h 164"/>
                  <a:gd name="T44" fmla="*/ 219 w 243"/>
                  <a:gd name="T45" fmla="*/ 100 h 164"/>
                  <a:gd name="T46" fmla="*/ 206 w 243"/>
                  <a:gd name="T47" fmla="*/ 116 h 164"/>
                  <a:gd name="T48" fmla="*/ 191 w 243"/>
                  <a:gd name="T49" fmla="*/ 130 h 164"/>
                  <a:gd name="T50" fmla="*/ 174 w 243"/>
                  <a:gd name="T51" fmla="*/ 141 h 164"/>
                  <a:gd name="T52" fmla="*/ 156 w 243"/>
                  <a:gd name="T53" fmla="*/ 148 h 164"/>
                  <a:gd name="T54" fmla="*/ 137 w 243"/>
                  <a:gd name="T55" fmla="*/ 153 h 164"/>
                  <a:gd name="T56" fmla="*/ 115 w 243"/>
                  <a:gd name="T57" fmla="*/ 152 h 164"/>
                  <a:gd name="T58" fmla="*/ 91 w 243"/>
                  <a:gd name="T59" fmla="*/ 147 h 164"/>
                  <a:gd name="T60" fmla="*/ 70 w 243"/>
                  <a:gd name="T61" fmla="*/ 136 h 164"/>
                  <a:gd name="T62" fmla="*/ 52 w 243"/>
                  <a:gd name="T63" fmla="*/ 121 h 164"/>
                  <a:gd name="T64" fmla="*/ 36 w 243"/>
                  <a:gd name="T65" fmla="*/ 101 h 164"/>
                  <a:gd name="T66" fmla="*/ 23 w 243"/>
                  <a:gd name="T67" fmla="*/ 80 h 164"/>
                  <a:gd name="T68" fmla="*/ 14 w 243"/>
                  <a:gd name="T69" fmla="*/ 55 h 164"/>
                  <a:gd name="T70" fmla="*/ 10 w 243"/>
                  <a:gd name="T71" fmla="*/ 27 h 164"/>
                  <a:gd name="T72" fmla="*/ 9 w 243"/>
                  <a:gd name="T73" fmla="*/ 12 h 164"/>
                  <a:gd name="T74" fmla="*/ 9 w 243"/>
                  <a:gd name="T75" fmla="*/ 8 h 164"/>
                  <a:gd name="T76" fmla="*/ 9 w 243"/>
                  <a:gd name="T77" fmla="*/ 4 h 164"/>
                  <a:gd name="T78" fmla="*/ 10 w 243"/>
                  <a:gd name="T79" fmla="*/ 1 h 164"/>
                  <a:gd name="T80" fmla="*/ 9 w 243"/>
                  <a:gd name="T81" fmla="*/ 0 h 164"/>
                  <a:gd name="T82" fmla="*/ 9 w 243"/>
                  <a:gd name="T83" fmla="*/ 1 h 164"/>
                  <a:gd name="T84" fmla="*/ 8 w 243"/>
                  <a:gd name="T85" fmla="*/ 2 h 164"/>
                  <a:gd name="T86" fmla="*/ 8 w 243"/>
                  <a:gd name="T87" fmla="*/ 3 h 164"/>
                  <a:gd name="T88" fmla="*/ 7 w 243"/>
                  <a:gd name="T89" fmla="*/ 6 h 164"/>
                  <a:gd name="T90" fmla="*/ 5 w 243"/>
                  <a:gd name="T91" fmla="*/ 10 h 164"/>
                  <a:gd name="T92" fmla="*/ 3 w 243"/>
                  <a:gd name="T93" fmla="*/ 14 h 164"/>
                  <a:gd name="T94" fmla="*/ 1 w 243"/>
                  <a:gd name="T95" fmla="*/ 19 h 16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43" h="164">
                    <a:moveTo>
                      <a:pt x="0" y="21"/>
                    </a:moveTo>
                    <a:lnTo>
                      <a:pt x="2" y="36"/>
                    </a:lnTo>
                    <a:lnTo>
                      <a:pt x="4" y="50"/>
                    </a:lnTo>
                    <a:lnTo>
                      <a:pt x="8" y="64"/>
                    </a:lnTo>
                    <a:lnTo>
                      <a:pt x="12" y="78"/>
                    </a:lnTo>
                    <a:lnTo>
                      <a:pt x="18" y="90"/>
                    </a:lnTo>
                    <a:lnTo>
                      <a:pt x="24" y="101"/>
                    </a:lnTo>
                    <a:lnTo>
                      <a:pt x="31" y="112"/>
                    </a:lnTo>
                    <a:lnTo>
                      <a:pt x="39" y="122"/>
                    </a:lnTo>
                    <a:lnTo>
                      <a:pt x="48" y="131"/>
                    </a:lnTo>
                    <a:lnTo>
                      <a:pt x="58" y="140"/>
                    </a:lnTo>
                    <a:lnTo>
                      <a:pt x="68" y="147"/>
                    </a:lnTo>
                    <a:lnTo>
                      <a:pt x="79" y="153"/>
                    </a:lnTo>
                    <a:lnTo>
                      <a:pt x="90" y="158"/>
                    </a:lnTo>
                    <a:lnTo>
                      <a:pt x="103" y="161"/>
                    </a:lnTo>
                    <a:lnTo>
                      <a:pt x="115" y="163"/>
                    </a:lnTo>
                    <a:lnTo>
                      <a:pt x="127" y="164"/>
                    </a:lnTo>
                    <a:lnTo>
                      <a:pt x="137" y="164"/>
                    </a:lnTo>
                    <a:lnTo>
                      <a:pt x="146" y="163"/>
                    </a:lnTo>
                    <a:lnTo>
                      <a:pt x="155" y="160"/>
                    </a:lnTo>
                    <a:lnTo>
                      <a:pt x="164" y="157"/>
                    </a:lnTo>
                    <a:lnTo>
                      <a:pt x="173" y="154"/>
                    </a:lnTo>
                    <a:lnTo>
                      <a:pt x="181" y="149"/>
                    </a:lnTo>
                    <a:lnTo>
                      <a:pt x="189" y="145"/>
                    </a:lnTo>
                    <a:lnTo>
                      <a:pt x="197" y="139"/>
                    </a:lnTo>
                    <a:lnTo>
                      <a:pt x="204" y="133"/>
                    </a:lnTo>
                    <a:lnTo>
                      <a:pt x="211" y="125"/>
                    </a:lnTo>
                    <a:lnTo>
                      <a:pt x="217" y="118"/>
                    </a:lnTo>
                    <a:lnTo>
                      <a:pt x="224" y="110"/>
                    </a:lnTo>
                    <a:lnTo>
                      <a:pt x="230" y="101"/>
                    </a:lnTo>
                    <a:lnTo>
                      <a:pt x="235" y="93"/>
                    </a:lnTo>
                    <a:lnTo>
                      <a:pt x="239" y="84"/>
                    </a:lnTo>
                    <a:lnTo>
                      <a:pt x="243" y="74"/>
                    </a:lnTo>
                    <a:lnTo>
                      <a:pt x="243" y="70"/>
                    </a:lnTo>
                    <a:lnTo>
                      <a:pt x="243" y="68"/>
                    </a:lnTo>
                    <a:lnTo>
                      <a:pt x="243" y="64"/>
                    </a:lnTo>
                    <a:lnTo>
                      <a:pt x="243" y="62"/>
                    </a:lnTo>
                    <a:lnTo>
                      <a:pt x="242" y="58"/>
                    </a:lnTo>
                    <a:lnTo>
                      <a:pt x="242" y="56"/>
                    </a:lnTo>
                    <a:lnTo>
                      <a:pt x="241" y="52"/>
                    </a:lnTo>
                    <a:lnTo>
                      <a:pt x="241" y="50"/>
                    </a:lnTo>
                    <a:lnTo>
                      <a:pt x="238" y="61"/>
                    </a:lnTo>
                    <a:lnTo>
                      <a:pt x="234" y="72"/>
                    </a:lnTo>
                    <a:lnTo>
                      <a:pt x="230" y="81"/>
                    </a:lnTo>
                    <a:lnTo>
                      <a:pt x="225" y="91"/>
                    </a:lnTo>
                    <a:lnTo>
                      <a:pt x="219" y="100"/>
                    </a:lnTo>
                    <a:lnTo>
                      <a:pt x="213" y="109"/>
                    </a:lnTo>
                    <a:lnTo>
                      <a:pt x="206" y="116"/>
                    </a:lnTo>
                    <a:lnTo>
                      <a:pt x="199" y="123"/>
                    </a:lnTo>
                    <a:lnTo>
                      <a:pt x="191" y="130"/>
                    </a:lnTo>
                    <a:lnTo>
                      <a:pt x="183" y="136"/>
                    </a:lnTo>
                    <a:lnTo>
                      <a:pt x="174" y="141"/>
                    </a:lnTo>
                    <a:lnTo>
                      <a:pt x="166" y="146"/>
                    </a:lnTo>
                    <a:lnTo>
                      <a:pt x="156" y="148"/>
                    </a:lnTo>
                    <a:lnTo>
                      <a:pt x="147" y="151"/>
                    </a:lnTo>
                    <a:lnTo>
                      <a:pt x="137" y="153"/>
                    </a:lnTo>
                    <a:lnTo>
                      <a:pt x="127" y="153"/>
                    </a:lnTo>
                    <a:lnTo>
                      <a:pt x="115" y="152"/>
                    </a:lnTo>
                    <a:lnTo>
                      <a:pt x="104" y="151"/>
                    </a:lnTo>
                    <a:lnTo>
                      <a:pt x="91" y="147"/>
                    </a:lnTo>
                    <a:lnTo>
                      <a:pt x="81" y="142"/>
                    </a:lnTo>
                    <a:lnTo>
                      <a:pt x="70" y="136"/>
                    </a:lnTo>
                    <a:lnTo>
                      <a:pt x="61" y="129"/>
                    </a:lnTo>
                    <a:lnTo>
                      <a:pt x="52" y="121"/>
                    </a:lnTo>
                    <a:lnTo>
                      <a:pt x="43" y="112"/>
                    </a:lnTo>
                    <a:lnTo>
                      <a:pt x="36" y="101"/>
                    </a:lnTo>
                    <a:lnTo>
                      <a:pt x="29" y="91"/>
                    </a:lnTo>
                    <a:lnTo>
                      <a:pt x="23" y="80"/>
                    </a:lnTo>
                    <a:lnTo>
                      <a:pt x="18" y="68"/>
                    </a:lnTo>
                    <a:lnTo>
                      <a:pt x="14" y="55"/>
                    </a:lnTo>
                    <a:lnTo>
                      <a:pt x="12" y="42"/>
                    </a:lnTo>
                    <a:lnTo>
                      <a:pt x="10" y="27"/>
                    </a:lnTo>
                    <a:lnTo>
                      <a:pt x="9" y="13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9" y="8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5" y="10"/>
                    </a:lnTo>
                    <a:lnTo>
                      <a:pt x="4" y="13"/>
                    </a:lnTo>
                    <a:lnTo>
                      <a:pt x="3" y="14"/>
                    </a:lnTo>
                    <a:lnTo>
                      <a:pt x="2" y="16"/>
                    </a:lnTo>
                    <a:lnTo>
                      <a:pt x="1" y="1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4BF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" name="Freeform 21">
                <a:extLst>
                  <a:ext uri="{FF2B5EF4-FFF2-40B4-BE49-F238E27FC236}">
                    <a16:creationId xmlns:a16="http://schemas.microsoft.com/office/drawing/2014/main" id="{D1906FAF-F2F7-4B8F-5387-2B7D31BF9159}"/>
                  </a:ext>
                </a:extLst>
              </p:cNvPr>
              <p:cNvSpPr/>
              <p:nvPr/>
            </p:nvSpPr>
            <p:spPr bwMode="auto">
              <a:xfrm>
                <a:off x="1137" y="2655"/>
                <a:ext cx="48" cy="28"/>
              </a:xfrm>
              <a:custGeom>
                <a:gdLst>
                  <a:gd name="T0" fmla="*/ 0 w 238"/>
                  <a:gd name="T1" fmla="*/ 21 h 169"/>
                  <a:gd name="T2" fmla="*/ 0 w 238"/>
                  <a:gd name="T3" fmla="*/ 21 h 169"/>
                  <a:gd name="T4" fmla="*/ 0 w 238"/>
                  <a:gd name="T5" fmla="*/ 23 h 169"/>
                  <a:gd name="T6" fmla="*/ 0 w 238"/>
                  <a:gd name="T7" fmla="*/ 24 h 169"/>
                  <a:gd name="T8" fmla="*/ 0 w 238"/>
                  <a:gd name="T9" fmla="*/ 38 h 169"/>
                  <a:gd name="T10" fmla="*/ 5 w 238"/>
                  <a:gd name="T11" fmla="*/ 67 h 169"/>
                  <a:gd name="T12" fmla="*/ 14 w 238"/>
                  <a:gd name="T13" fmla="*/ 93 h 169"/>
                  <a:gd name="T14" fmla="*/ 27 w 238"/>
                  <a:gd name="T15" fmla="*/ 116 h 169"/>
                  <a:gd name="T16" fmla="*/ 44 w 238"/>
                  <a:gd name="T17" fmla="*/ 136 h 169"/>
                  <a:gd name="T18" fmla="*/ 63 w 238"/>
                  <a:gd name="T19" fmla="*/ 152 h 169"/>
                  <a:gd name="T20" fmla="*/ 85 w 238"/>
                  <a:gd name="T21" fmla="*/ 163 h 169"/>
                  <a:gd name="T22" fmla="*/ 110 w 238"/>
                  <a:gd name="T23" fmla="*/ 169 h 169"/>
                  <a:gd name="T24" fmla="*/ 132 w 238"/>
                  <a:gd name="T25" fmla="*/ 169 h 169"/>
                  <a:gd name="T26" fmla="*/ 151 w 238"/>
                  <a:gd name="T27" fmla="*/ 165 h 169"/>
                  <a:gd name="T28" fmla="*/ 169 w 238"/>
                  <a:gd name="T29" fmla="*/ 158 h 169"/>
                  <a:gd name="T30" fmla="*/ 185 w 238"/>
                  <a:gd name="T31" fmla="*/ 148 h 169"/>
                  <a:gd name="T32" fmla="*/ 200 w 238"/>
                  <a:gd name="T33" fmla="*/ 135 h 169"/>
                  <a:gd name="T34" fmla="*/ 213 w 238"/>
                  <a:gd name="T35" fmla="*/ 120 h 169"/>
                  <a:gd name="T36" fmla="*/ 225 w 238"/>
                  <a:gd name="T37" fmla="*/ 103 h 169"/>
                  <a:gd name="T38" fmla="*/ 234 w 238"/>
                  <a:gd name="T39" fmla="*/ 83 h 169"/>
                  <a:gd name="T40" fmla="*/ 237 w 238"/>
                  <a:gd name="T41" fmla="*/ 69 h 169"/>
                  <a:gd name="T42" fmla="*/ 236 w 238"/>
                  <a:gd name="T43" fmla="*/ 63 h 169"/>
                  <a:gd name="T44" fmla="*/ 235 w 238"/>
                  <a:gd name="T45" fmla="*/ 57 h 169"/>
                  <a:gd name="T46" fmla="*/ 234 w 238"/>
                  <a:gd name="T47" fmla="*/ 51 h 169"/>
                  <a:gd name="T48" fmla="*/ 231 w 238"/>
                  <a:gd name="T49" fmla="*/ 61 h 169"/>
                  <a:gd name="T50" fmla="*/ 224 w 238"/>
                  <a:gd name="T51" fmla="*/ 83 h 169"/>
                  <a:gd name="T52" fmla="*/ 214 w 238"/>
                  <a:gd name="T53" fmla="*/ 102 h 169"/>
                  <a:gd name="T54" fmla="*/ 201 w 238"/>
                  <a:gd name="T55" fmla="*/ 120 h 169"/>
                  <a:gd name="T56" fmla="*/ 187 w 238"/>
                  <a:gd name="T57" fmla="*/ 134 h 169"/>
                  <a:gd name="T58" fmla="*/ 170 w 238"/>
                  <a:gd name="T59" fmla="*/ 146 h 169"/>
                  <a:gd name="T60" fmla="*/ 152 w 238"/>
                  <a:gd name="T61" fmla="*/ 154 h 169"/>
                  <a:gd name="T62" fmla="*/ 132 w 238"/>
                  <a:gd name="T63" fmla="*/ 158 h 169"/>
                  <a:gd name="T64" fmla="*/ 111 w 238"/>
                  <a:gd name="T65" fmla="*/ 158 h 169"/>
                  <a:gd name="T66" fmla="*/ 88 w 238"/>
                  <a:gd name="T67" fmla="*/ 152 h 169"/>
                  <a:gd name="T68" fmla="*/ 67 w 238"/>
                  <a:gd name="T69" fmla="*/ 142 h 169"/>
                  <a:gd name="T70" fmla="*/ 50 w 238"/>
                  <a:gd name="T71" fmla="*/ 128 h 169"/>
                  <a:gd name="T72" fmla="*/ 34 w 238"/>
                  <a:gd name="T73" fmla="*/ 110 h 169"/>
                  <a:gd name="T74" fmla="*/ 22 w 238"/>
                  <a:gd name="T75" fmla="*/ 89 h 169"/>
                  <a:gd name="T76" fmla="*/ 14 w 238"/>
                  <a:gd name="T77" fmla="*/ 63 h 169"/>
                  <a:gd name="T78" fmla="*/ 9 w 238"/>
                  <a:gd name="T79" fmla="*/ 37 h 169"/>
                  <a:gd name="T80" fmla="*/ 9 w 238"/>
                  <a:gd name="T81" fmla="*/ 20 h 169"/>
                  <a:gd name="T82" fmla="*/ 9 w 238"/>
                  <a:gd name="T83" fmla="*/ 15 h 169"/>
                  <a:gd name="T84" fmla="*/ 9 w 238"/>
                  <a:gd name="T85" fmla="*/ 9 h 169"/>
                  <a:gd name="T86" fmla="*/ 10 w 238"/>
                  <a:gd name="T87" fmla="*/ 3 h 169"/>
                  <a:gd name="T88" fmla="*/ 9 w 238"/>
                  <a:gd name="T89" fmla="*/ 2 h 169"/>
                  <a:gd name="T90" fmla="*/ 7 w 238"/>
                  <a:gd name="T91" fmla="*/ 6 h 169"/>
                  <a:gd name="T92" fmla="*/ 5 w 238"/>
                  <a:gd name="T93" fmla="*/ 9 h 169"/>
                  <a:gd name="T94" fmla="*/ 3 w 238"/>
                  <a:gd name="T95" fmla="*/ 13 h 169"/>
                  <a:gd name="T96" fmla="*/ 2 w 238"/>
                  <a:gd name="T97" fmla="*/ 15 h 169"/>
                  <a:gd name="T98" fmla="*/ 1 w 238"/>
                  <a:gd name="T99" fmla="*/ 17 h 169"/>
                  <a:gd name="T100" fmla="*/ 1 w 238"/>
                  <a:gd name="T101" fmla="*/ 19 h 169"/>
                  <a:gd name="T102" fmla="*/ 0 w 238"/>
                  <a:gd name="T103" fmla="*/ 20 h 16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38" h="169">
                    <a:moveTo>
                      <a:pt x="0" y="21"/>
                    </a:moveTo>
                    <a:lnTo>
                      <a:pt x="0" y="2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38"/>
                    </a:lnTo>
                    <a:lnTo>
                      <a:pt x="2" y="53"/>
                    </a:lnTo>
                    <a:lnTo>
                      <a:pt x="5" y="67"/>
                    </a:lnTo>
                    <a:lnTo>
                      <a:pt x="9" y="80"/>
                    </a:lnTo>
                    <a:lnTo>
                      <a:pt x="14" y="93"/>
                    </a:lnTo>
                    <a:lnTo>
                      <a:pt x="20" y="105"/>
                    </a:lnTo>
                    <a:lnTo>
                      <a:pt x="27" y="116"/>
                    </a:lnTo>
                    <a:lnTo>
                      <a:pt x="35" y="127"/>
                    </a:lnTo>
                    <a:lnTo>
                      <a:pt x="44" y="136"/>
                    </a:lnTo>
                    <a:lnTo>
                      <a:pt x="53" y="145"/>
                    </a:lnTo>
                    <a:lnTo>
                      <a:pt x="63" y="152"/>
                    </a:lnTo>
                    <a:lnTo>
                      <a:pt x="74" y="158"/>
                    </a:lnTo>
                    <a:lnTo>
                      <a:pt x="85" y="163"/>
                    </a:lnTo>
                    <a:lnTo>
                      <a:pt x="98" y="166"/>
                    </a:lnTo>
                    <a:lnTo>
                      <a:pt x="110" y="169"/>
                    </a:lnTo>
                    <a:lnTo>
                      <a:pt x="122" y="169"/>
                    </a:lnTo>
                    <a:lnTo>
                      <a:pt x="132" y="169"/>
                    </a:lnTo>
                    <a:lnTo>
                      <a:pt x="141" y="168"/>
                    </a:lnTo>
                    <a:lnTo>
                      <a:pt x="151" y="165"/>
                    </a:lnTo>
                    <a:lnTo>
                      <a:pt x="160" y="162"/>
                    </a:lnTo>
                    <a:lnTo>
                      <a:pt x="169" y="158"/>
                    </a:lnTo>
                    <a:lnTo>
                      <a:pt x="177" y="153"/>
                    </a:lnTo>
                    <a:lnTo>
                      <a:pt x="185" y="148"/>
                    </a:lnTo>
                    <a:lnTo>
                      <a:pt x="193" y="142"/>
                    </a:lnTo>
                    <a:lnTo>
                      <a:pt x="200" y="135"/>
                    </a:lnTo>
                    <a:lnTo>
                      <a:pt x="207" y="128"/>
                    </a:lnTo>
                    <a:lnTo>
                      <a:pt x="213" y="120"/>
                    </a:lnTo>
                    <a:lnTo>
                      <a:pt x="220" y="111"/>
                    </a:lnTo>
                    <a:lnTo>
                      <a:pt x="225" y="103"/>
                    </a:lnTo>
                    <a:lnTo>
                      <a:pt x="230" y="93"/>
                    </a:lnTo>
                    <a:lnTo>
                      <a:pt x="234" y="83"/>
                    </a:lnTo>
                    <a:lnTo>
                      <a:pt x="238" y="73"/>
                    </a:lnTo>
                    <a:lnTo>
                      <a:pt x="237" y="69"/>
                    </a:lnTo>
                    <a:lnTo>
                      <a:pt x="237" y="67"/>
                    </a:lnTo>
                    <a:lnTo>
                      <a:pt x="236" y="63"/>
                    </a:lnTo>
                    <a:lnTo>
                      <a:pt x="236" y="61"/>
                    </a:lnTo>
                    <a:lnTo>
                      <a:pt x="235" y="57"/>
                    </a:lnTo>
                    <a:lnTo>
                      <a:pt x="235" y="55"/>
                    </a:lnTo>
                    <a:lnTo>
                      <a:pt x="234" y="51"/>
                    </a:lnTo>
                    <a:lnTo>
                      <a:pt x="234" y="49"/>
                    </a:lnTo>
                    <a:lnTo>
                      <a:pt x="231" y="61"/>
                    </a:lnTo>
                    <a:lnTo>
                      <a:pt x="228" y="72"/>
                    </a:lnTo>
                    <a:lnTo>
                      <a:pt x="224" y="83"/>
                    </a:lnTo>
                    <a:lnTo>
                      <a:pt x="220" y="92"/>
                    </a:lnTo>
                    <a:lnTo>
                      <a:pt x="214" y="102"/>
                    </a:lnTo>
                    <a:lnTo>
                      <a:pt x="208" y="111"/>
                    </a:lnTo>
                    <a:lnTo>
                      <a:pt x="201" y="120"/>
                    </a:lnTo>
                    <a:lnTo>
                      <a:pt x="194" y="127"/>
                    </a:lnTo>
                    <a:lnTo>
                      <a:pt x="187" y="134"/>
                    </a:lnTo>
                    <a:lnTo>
                      <a:pt x="179" y="140"/>
                    </a:lnTo>
                    <a:lnTo>
                      <a:pt x="170" y="146"/>
                    </a:lnTo>
                    <a:lnTo>
                      <a:pt x="161" y="151"/>
                    </a:lnTo>
                    <a:lnTo>
                      <a:pt x="152" y="154"/>
                    </a:lnTo>
                    <a:lnTo>
                      <a:pt x="142" y="157"/>
                    </a:lnTo>
                    <a:lnTo>
                      <a:pt x="132" y="158"/>
                    </a:lnTo>
                    <a:lnTo>
                      <a:pt x="122" y="158"/>
                    </a:lnTo>
                    <a:lnTo>
                      <a:pt x="111" y="158"/>
                    </a:lnTo>
                    <a:lnTo>
                      <a:pt x="99" y="156"/>
                    </a:lnTo>
                    <a:lnTo>
                      <a:pt x="88" y="152"/>
                    </a:lnTo>
                    <a:lnTo>
                      <a:pt x="77" y="148"/>
                    </a:lnTo>
                    <a:lnTo>
                      <a:pt x="67" y="142"/>
                    </a:lnTo>
                    <a:lnTo>
                      <a:pt x="58" y="135"/>
                    </a:lnTo>
                    <a:lnTo>
                      <a:pt x="50" y="128"/>
                    </a:lnTo>
                    <a:lnTo>
                      <a:pt x="42" y="120"/>
                    </a:lnTo>
                    <a:lnTo>
                      <a:pt x="34" y="110"/>
                    </a:lnTo>
                    <a:lnTo>
                      <a:pt x="28" y="99"/>
                    </a:lnTo>
                    <a:lnTo>
                      <a:pt x="22" y="89"/>
                    </a:lnTo>
                    <a:lnTo>
                      <a:pt x="18" y="77"/>
                    </a:lnTo>
                    <a:lnTo>
                      <a:pt x="14" y="63"/>
                    </a:lnTo>
                    <a:lnTo>
                      <a:pt x="11" y="51"/>
                    </a:lnTo>
                    <a:lnTo>
                      <a:pt x="9" y="37"/>
                    </a:lnTo>
                    <a:lnTo>
                      <a:pt x="9" y="24"/>
                    </a:lnTo>
                    <a:lnTo>
                      <a:pt x="9" y="20"/>
                    </a:lnTo>
                    <a:lnTo>
                      <a:pt x="9" y="18"/>
                    </a:lnTo>
                    <a:lnTo>
                      <a:pt x="9" y="15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10" y="6"/>
                    </a:lnTo>
                    <a:lnTo>
                      <a:pt x="10" y="3"/>
                    </a:lnTo>
                    <a:lnTo>
                      <a:pt x="10" y="0"/>
                    </a:lnTo>
                    <a:lnTo>
                      <a:pt x="9" y="2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7"/>
                    </a:lnTo>
                    <a:lnTo>
                      <a:pt x="5" y="9"/>
                    </a:lnTo>
                    <a:lnTo>
                      <a:pt x="4" y="11"/>
                    </a:lnTo>
                    <a:lnTo>
                      <a:pt x="3" y="13"/>
                    </a:lnTo>
                    <a:lnTo>
                      <a:pt x="3" y="14"/>
                    </a:lnTo>
                    <a:lnTo>
                      <a:pt x="2" y="15"/>
                    </a:lnTo>
                    <a:lnTo>
                      <a:pt x="2" y="17"/>
                    </a:lnTo>
                    <a:lnTo>
                      <a:pt x="1" y="17"/>
                    </a:lnTo>
                    <a:lnTo>
                      <a:pt x="1" y="18"/>
                    </a:lnTo>
                    <a:lnTo>
                      <a:pt x="1" y="19"/>
                    </a:lnTo>
                    <a:lnTo>
                      <a:pt x="0" y="19"/>
                    </a:lnTo>
                    <a:lnTo>
                      <a:pt x="0" y="2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5C1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" name="Freeform 22">
                <a:extLst>
                  <a:ext uri="{FF2B5EF4-FFF2-40B4-BE49-F238E27FC236}">
                    <a16:creationId xmlns:a16="http://schemas.microsoft.com/office/drawing/2014/main" id="{484714DE-C12E-70AC-1B94-5D6C511D8A2F}"/>
                  </a:ext>
                </a:extLst>
              </p:cNvPr>
              <p:cNvSpPr/>
              <p:nvPr/>
            </p:nvSpPr>
            <p:spPr bwMode="auto">
              <a:xfrm>
                <a:off x="1138" y="2654"/>
                <a:ext cx="46" cy="29"/>
              </a:xfrm>
              <a:custGeom>
                <a:gdLst>
                  <a:gd name="T0" fmla="*/ 1 w 232"/>
                  <a:gd name="T1" fmla="*/ 22 h 174"/>
                  <a:gd name="T2" fmla="*/ 0 w 232"/>
                  <a:gd name="T3" fmla="*/ 25 h 174"/>
                  <a:gd name="T4" fmla="*/ 0 w 232"/>
                  <a:gd name="T5" fmla="*/ 29 h 174"/>
                  <a:gd name="T6" fmla="*/ 0 w 232"/>
                  <a:gd name="T7" fmla="*/ 33 h 174"/>
                  <a:gd name="T8" fmla="*/ 1 w 232"/>
                  <a:gd name="T9" fmla="*/ 48 h 174"/>
                  <a:gd name="T10" fmla="*/ 5 w 232"/>
                  <a:gd name="T11" fmla="*/ 76 h 174"/>
                  <a:gd name="T12" fmla="*/ 14 w 232"/>
                  <a:gd name="T13" fmla="*/ 101 h 174"/>
                  <a:gd name="T14" fmla="*/ 27 w 232"/>
                  <a:gd name="T15" fmla="*/ 122 h 174"/>
                  <a:gd name="T16" fmla="*/ 43 w 232"/>
                  <a:gd name="T17" fmla="*/ 142 h 174"/>
                  <a:gd name="T18" fmla="*/ 61 w 232"/>
                  <a:gd name="T19" fmla="*/ 157 h 174"/>
                  <a:gd name="T20" fmla="*/ 82 w 232"/>
                  <a:gd name="T21" fmla="*/ 168 h 174"/>
                  <a:gd name="T22" fmla="*/ 106 w 232"/>
                  <a:gd name="T23" fmla="*/ 173 h 174"/>
                  <a:gd name="T24" fmla="*/ 128 w 232"/>
                  <a:gd name="T25" fmla="*/ 174 h 174"/>
                  <a:gd name="T26" fmla="*/ 147 w 232"/>
                  <a:gd name="T27" fmla="*/ 169 h 174"/>
                  <a:gd name="T28" fmla="*/ 165 w 232"/>
                  <a:gd name="T29" fmla="*/ 162 h 174"/>
                  <a:gd name="T30" fmla="*/ 182 w 232"/>
                  <a:gd name="T31" fmla="*/ 151 h 174"/>
                  <a:gd name="T32" fmla="*/ 197 w 232"/>
                  <a:gd name="T33" fmla="*/ 137 h 174"/>
                  <a:gd name="T34" fmla="*/ 210 w 232"/>
                  <a:gd name="T35" fmla="*/ 121 h 174"/>
                  <a:gd name="T36" fmla="*/ 221 w 232"/>
                  <a:gd name="T37" fmla="*/ 102 h 174"/>
                  <a:gd name="T38" fmla="*/ 229 w 232"/>
                  <a:gd name="T39" fmla="*/ 82 h 174"/>
                  <a:gd name="T40" fmla="*/ 231 w 232"/>
                  <a:gd name="T41" fmla="*/ 67 h 174"/>
                  <a:gd name="T42" fmla="*/ 230 w 232"/>
                  <a:gd name="T43" fmla="*/ 61 h 174"/>
                  <a:gd name="T44" fmla="*/ 229 w 232"/>
                  <a:gd name="T45" fmla="*/ 55 h 174"/>
                  <a:gd name="T46" fmla="*/ 227 w 232"/>
                  <a:gd name="T47" fmla="*/ 51 h 174"/>
                  <a:gd name="T48" fmla="*/ 225 w 232"/>
                  <a:gd name="T49" fmla="*/ 59 h 174"/>
                  <a:gd name="T50" fmla="*/ 219 w 232"/>
                  <a:gd name="T51" fmla="*/ 82 h 174"/>
                  <a:gd name="T52" fmla="*/ 209 w 232"/>
                  <a:gd name="T53" fmla="*/ 103 h 174"/>
                  <a:gd name="T54" fmla="*/ 197 w 232"/>
                  <a:gd name="T55" fmla="*/ 121 h 174"/>
                  <a:gd name="T56" fmla="*/ 183 w 232"/>
                  <a:gd name="T57" fmla="*/ 137 h 174"/>
                  <a:gd name="T58" fmla="*/ 167 w 232"/>
                  <a:gd name="T59" fmla="*/ 149 h 174"/>
                  <a:gd name="T60" fmla="*/ 148 w 232"/>
                  <a:gd name="T61" fmla="*/ 158 h 174"/>
                  <a:gd name="T62" fmla="*/ 128 w 232"/>
                  <a:gd name="T63" fmla="*/ 162 h 174"/>
                  <a:gd name="T64" fmla="*/ 107 w 232"/>
                  <a:gd name="T65" fmla="*/ 162 h 174"/>
                  <a:gd name="T66" fmla="*/ 85 w 232"/>
                  <a:gd name="T67" fmla="*/ 157 h 174"/>
                  <a:gd name="T68" fmla="*/ 66 w 232"/>
                  <a:gd name="T69" fmla="*/ 148 h 174"/>
                  <a:gd name="T70" fmla="*/ 48 w 232"/>
                  <a:gd name="T71" fmla="*/ 133 h 174"/>
                  <a:gd name="T72" fmla="*/ 34 w 232"/>
                  <a:gd name="T73" fmla="*/ 116 h 174"/>
                  <a:gd name="T74" fmla="*/ 22 w 232"/>
                  <a:gd name="T75" fmla="*/ 95 h 174"/>
                  <a:gd name="T76" fmla="*/ 14 w 232"/>
                  <a:gd name="T77" fmla="*/ 72 h 174"/>
                  <a:gd name="T78" fmla="*/ 10 w 232"/>
                  <a:gd name="T79" fmla="*/ 47 h 174"/>
                  <a:gd name="T80" fmla="*/ 9 w 232"/>
                  <a:gd name="T81" fmla="*/ 29 h 174"/>
                  <a:gd name="T82" fmla="*/ 10 w 232"/>
                  <a:gd name="T83" fmla="*/ 21 h 174"/>
                  <a:gd name="T84" fmla="*/ 11 w 232"/>
                  <a:gd name="T85" fmla="*/ 13 h 174"/>
                  <a:gd name="T86" fmla="*/ 12 w 232"/>
                  <a:gd name="T87" fmla="*/ 5 h 174"/>
                  <a:gd name="T88" fmla="*/ 11 w 232"/>
                  <a:gd name="T89" fmla="*/ 3 h 174"/>
                  <a:gd name="T90" fmla="*/ 8 w 232"/>
                  <a:gd name="T91" fmla="*/ 7 h 174"/>
                  <a:gd name="T92" fmla="*/ 5 w 232"/>
                  <a:gd name="T93" fmla="*/ 12 h 174"/>
                  <a:gd name="T94" fmla="*/ 2 w 232"/>
                  <a:gd name="T95" fmla="*/ 18 h 17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31" h="174">
                    <a:moveTo>
                      <a:pt x="1" y="21"/>
                    </a:moveTo>
                    <a:lnTo>
                      <a:pt x="1" y="22"/>
                    </a:lnTo>
                    <a:lnTo>
                      <a:pt x="0" y="24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0" y="29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4"/>
                    </a:lnTo>
                    <a:lnTo>
                      <a:pt x="1" y="48"/>
                    </a:lnTo>
                    <a:lnTo>
                      <a:pt x="3" y="63"/>
                    </a:lnTo>
                    <a:lnTo>
                      <a:pt x="5" y="76"/>
                    </a:lnTo>
                    <a:lnTo>
                      <a:pt x="9" y="89"/>
                    </a:lnTo>
                    <a:lnTo>
                      <a:pt x="14" y="101"/>
                    </a:lnTo>
                    <a:lnTo>
                      <a:pt x="20" y="112"/>
                    </a:lnTo>
                    <a:lnTo>
                      <a:pt x="27" y="122"/>
                    </a:lnTo>
                    <a:lnTo>
                      <a:pt x="34" y="133"/>
                    </a:lnTo>
                    <a:lnTo>
                      <a:pt x="43" y="142"/>
                    </a:lnTo>
                    <a:lnTo>
                      <a:pt x="52" y="150"/>
                    </a:lnTo>
                    <a:lnTo>
                      <a:pt x="61" y="157"/>
                    </a:lnTo>
                    <a:lnTo>
                      <a:pt x="72" y="163"/>
                    </a:lnTo>
                    <a:lnTo>
                      <a:pt x="82" y="168"/>
                    </a:lnTo>
                    <a:lnTo>
                      <a:pt x="95" y="172"/>
                    </a:lnTo>
                    <a:lnTo>
                      <a:pt x="106" y="173"/>
                    </a:lnTo>
                    <a:lnTo>
                      <a:pt x="118" y="174"/>
                    </a:lnTo>
                    <a:lnTo>
                      <a:pt x="128" y="174"/>
                    </a:lnTo>
                    <a:lnTo>
                      <a:pt x="138" y="172"/>
                    </a:lnTo>
                    <a:lnTo>
                      <a:pt x="147" y="169"/>
                    </a:lnTo>
                    <a:lnTo>
                      <a:pt x="157" y="167"/>
                    </a:lnTo>
                    <a:lnTo>
                      <a:pt x="165" y="162"/>
                    </a:lnTo>
                    <a:lnTo>
                      <a:pt x="174" y="157"/>
                    </a:lnTo>
                    <a:lnTo>
                      <a:pt x="182" y="151"/>
                    </a:lnTo>
                    <a:lnTo>
                      <a:pt x="190" y="145"/>
                    </a:lnTo>
                    <a:lnTo>
                      <a:pt x="197" y="137"/>
                    </a:lnTo>
                    <a:lnTo>
                      <a:pt x="204" y="130"/>
                    </a:lnTo>
                    <a:lnTo>
                      <a:pt x="210" y="121"/>
                    </a:lnTo>
                    <a:lnTo>
                      <a:pt x="216" y="112"/>
                    </a:lnTo>
                    <a:lnTo>
                      <a:pt x="221" y="102"/>
                    </a:lnTo>
                    <a:lnTo>
                      <a:pt x="225" y="93"/>
                    </a:lnTo>
                    <a:lnTo>
                      <a:pt x="229" y="82"/>
                    </a:lnTo>
                    <a:lnTo>
                      <a:pt x="232" y="71"/>
                    </a:lnTo>
                    <a:lnTo>
                      <a:pt x="231" y="67"/>
                    </a:lnTo>
                    <a:lnTo>
                      <a:pt x="231" y="65"/>
                    </a:lnTo>
                    <a:lnTo>
                      <a:pt x="230" y="61"/>
                    </a:lnTo>
                    <a:lnTo>
                      <a:pt x="230" y="59"/>
                    </a:lnTo>
                    <a:lnTo>
                      <a:pt x="229" y="55"/>
                    </a:lnTo>
                    <a:lnTo>
                      <a:pt x="228" y="53"/>
                    </a:lnTo>
                    <a:lnTo>
                      <a:pt x="227" y="51"/>
                    </a:lnTo>
                    <a:lnTo>
                      <a:pt x="226" y="47"/>
                    </a:lnTo>
                    <a:lnTo>
                      <a:pt x="225" y="59"/>
                    </a:lnTo>
                    <a:lnTo>
                      <a:pt x="223" y="71"/>
                    </a:lnTo>
                    <a:lnTo>
                      <a:pt x="219" y="82"/>
                    </a:lnTo>
                    <a:lnTo>
                      <a:pt x="215" y="93"/>
                    </a:lnTo>
                    <a:lnTo>
                      <a:pt x="209" y="103"/>
                    </a:lnTo>
                    <a:lnTo>
                      <a:pt x="204" y="113"/>
                    </a:lnTo>
                    <a:lnTo>
                      <a:pt x="197" y="121"/>
                    </a:lnTo>
                    <a:lnTo>
                      <a:pt x="191" y="130"/>
                    </a:lnTo>
                    <a:lnTo>
                      <a:pt x="183" y="137"/>
                    </a:lnTo>
                    <a:lnTo>
                      <a:pt x="175" y="144"/>
                    </a:lnTo>
                    <a:lnTo>
                      <a:pt x="167" y="149"/>
                    </a:lnTo>
                    <a:lnTo>
                      <a:pt x="158" y="155"/>
                    </a:lnTo>
                    <a:lnTo>
                      <a:pt x="148" y="158"/>
                    </a:lnTo>
                    <a:lnTo>
                      <a:pt x="139" y="161"/>
                    </a:lnTo>
                    <a:lnTo>
                      <a:pt x="128" y="162"/>
                    </a:lnTo>
                    <a:lnTo>
                      <a:pt x="118" y="163"/>
                    </a:lnTo>
                    <a:lnTo>
                      <a:pt x="107" y="162"/>
                    </a:lnTo>
                    <a:lnTo>
                      <a:pt x="96" y="161"/>
                    </a:lnTo>
                    <a:lnTo>
                      <a:pt x="85" y="157"/>
                    </a:lnTo>
                    <a:lnTo>
                      <a:pt x="75" y="152"/>
                    </a:lnTo>
                    <a:lnTo>
                      <a:pt x="66" y="148"/>
                    </a:lnTo>
                    <a:lnTo>
                      <a:pt x="57" y="142"/>
                    </a:lnTo>
                    <a:lnTo>
                      <a:pt x="48" y="133"/>
                    </a:lnTo>
                    <a:lnTo>
                      <a:pt x="41" y="125"/>
                    </a:lnTo>
                    <a:lnTo>
                      <a:pt x="34" y="116"/>
                    </a:lnTo>
                    <a:lnTo>
                      <a:pt x="28" y="106"/>
                    </a:lnTo>
                    <a:lnTo>
                      <a:pt x="22" y="95"/>
                    </a:lnTo>
                    <a:lnTo>
                      <a:pt x="18" y="84"/>
                    </a:lnTo>
                    <a:lnTo>
                      <a:pt x="14" y="72"/>
                    </a:lnTo>
                    <a:lnTo>
                      <a:pt x="11" y="60"/>
                    </a:lnTo>
                    <a:lnTo>
                      <a:pt x="10" y="47"/>
                    </a:lnTo>
                    <a:lnTo>
                      <a:pt x="9" y="34"/>
                    </a:lnTo>
                    <a:lnTo>
                      <a:pt x="9" y="29"/>
                    </a:lnTo>
                    <a:lnTo>
                      <a:pt x="9" y="25"/>
                    </a:lnTo>
                    <a:lnTo>
                      <a:pt x="10" y="21"/>
                    </a:lnTo>
                    <a:lnTo>
                      <a:pt x="10" y="17"/>
                    </a:lnTo>
                    <a:lnTo>
                      <a:pt x="11" y="13"/>
                    </a:lnTo>
                    <a:lnTo>
                      <a:pt x="11" y="9"/>
                    </a:lnTo>
                    <a:lnTo>
                      <a:pt x="12" y="5"/>
                    </a:lnTo>
                    <a:lnTo>
                      <a:pt x="13" y="0"/>
                    </a:lnTo>
                    <a:lnTo>
                      <a:pt x="11" y="3"/>
                    </a:lnTo>
                    <a:lnTo>
                      <a:pt x="10" y="5"/>
                    </a:lnTo>
                    <a:lnTo>
                      <a:pt x="8" y="7"/>
                    </a:lnTo>
                    <a:lnTo>
                      <a:pt x="6" y="10"/>
                    </a:lnTo>
                    <a:lnTo>
                      <a:pt x="5" y="12"/>
                    </a:lnTo>
                    <a:lnTo>
                      <a:pt x="4" y="15"/>
                    </a:lnTo>
                    <a:lnTo>
                      <a:pt x="2" y="18"/>
                    </a:lnTo>
                    <a:lnTo>
                      <a:pt x="1" y="21"/>
                    </a:lnTo>
                    <a:close/>
                  </a:path>
                </a:pathLst>
              </a:custGeom>
              <a:solidFill>
                <a:srgbClr val="F5C3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" name="Freeform 23">
                <a:extLst>
                  <a:ext uri="{FF2B5EF4-FFF2-40B4-BE49-F238E27FC236}">
                    <a16:creationId xmlns:a16="http://schemas.microsoft.com/office/drawing/2014/main" id="{01B2C991-8FFA-CD3B-8032-2E1A49AA3525}"/>
                  </a:ext>
                </a:extLst>
              </p:cNvPr>
              <p:cNvSpPr/>
              <p:nvPr/>
            </p:nvSpPr>
            <p:spPr bwMode="auto">
              <a:xfrm>
                <a:off x="1139" y="2652"/>
                <a:ext cx="45" cy="30"/>
              </a:xfrm>
              <a:custGeom>
                <a:gdLst>
                  <a:gd name="T0" fmla="*/ 1 w 225"/>
                  <a:gd name="T1" fmla="*/ 21 h 176"/>
                  <a:gd name="T2" fmla="*/ 0 w 225"/>
                  <a:gd name="T3" fmla="*/ 27 h 176"/>
                  <a:gd name="T4" fmla="*/ 0 w 225"/>
                  <a:gd name="T5" fmla="*/ 33 h 176"/>
                  <a:gd name="T6" fmla="*/ 0 w 225"/>
                  <a:gd name="T7" fmla="*/ 38 h 176"/>
                  <a:gd name="T8" fmla="*/ 0 w 225"/>
                  <a:gd name="T9" fmla="*/ 55 h 176"/>
                  <a:gd name="T10" fmla="*/ 5 w 225"/>
                  <a:gd name="T11" fmla="*/ 81 h 176"/>
                  <a:gd name="T12" fmla="*/ 13 w 225"/>
                  <a:gd name="T13" fmla="*/ 107 h 176"/>
                  <a:gd name="T14" fmla="*/ 25 w 225"/>
                  <a:gd name="T15" fmla="*/ 128 h 176"/>
                  <a:gd name="T16" fmla="*/ 41 w 225"/>
                  <a:gd name="T17" fmla="*/ 146 h 176"/>
                  <a:gd name="T18" fmla="*/ 59 w 225"/>
                  <a:gd name="T19" fmla="*/ 160 h 176"/>
                  <a:gd name="T20" fmla="*/ 79 w 225"/>
                  <a:gd name="T21" fmla="*/ 170 h 176"/>
                  <a:gd name="T22" fmla="*/ 102 w 225"/>
                  <a:gd name="T23" fmla="*/ 176 h 176"/>
                  <a:gd name="T24" fmla="*/ 123 w 225"/>
                  <a:gd name="T25" fmla="*/ 176 h 176"/>
                  <a:gd name="T26" fmla="*/ 143 w 225"/>
                  <a:gd name="T27" fmla="*/ 172 h 176"/>
                  <a:gd name="T28" fmla="*/ 161 w 225"/>
                  <a:gd name="T29" fmla="*/ 164 h 176"/>
                  <a:gd name="T30" fmla="*/ 178 w 225"/>
                  <a:gd name="T31" fmla="*/ 152 h 176"/>
                  <a:gd name="T32" fmla="*/ 192 w 225"/>
                  <a:gd name="T33" fmla="*/ 138 h 176"/>
                  <a:gd name="T34" fmla="*/ 205 w 225"/>
                  <a:gd name="T35" fmla="*/ 120 h 176"/>
                  <a:gd name="T36" fmla="*/ 215 w 225"/>
                  <a:gd name="T37" fmla="*/ 101 h 176"/>
                  <a:gd name="T38" fmla="*/ 222 w 225"/>
                  <a:gd name="T39" fmla="*/ 79 h 176"/>
                  <a:gd name="T40" fmla="*/ 224 w 225"/>
                  <a:gd name="T41" fmla="*/ 63 h 176"/>
                  <a:gd name="T42" fmla="*/ 222 w 225"/>
                  <a:gd name="T43" fmla="*/ 59 h 176"/>
                  <a:gd name="T44" fmla="*/ 221 w 225"/>
                  <a:gd name="T45" fmla="*/ 53 h 176"/>
                  <a:gd name="T46" fmla="*/ 219 w 225"/>
                  <a:gd name="T47" fmla="*/ 47 h 176"/>
                  <a:gd name="T48" fmla="*/ 217 w 225"/>
                  <a:gd name="T49" fmla="*/ 56 h 176"/>
                  <a:gd name="T50" fmla="*/ 212 w 225"/>
                  <a:gd name="T51" fmla="*/ 80 h 176"/>
                  <a:gd name="T52" fmla="*/ 203 w 225"/>
                  <a:gd name="T53" fmla="*/ 102 h 176"/>
                  <a:gd name="T54" fmla="*/ 192 w 225"/>
                  <a:gd name="T55" fmla="*/ 122 h 176"/>
                  <a:gd name="T56" fmla="*/ 178 w 225"/>
                  <a:gd name="T57" fmla="*/ 138 h 176"/>
                  <a:gd name="T58" fmla="*/ 162 w 225"/>
                  <a:gd name="T59" fmla="*/ 151 h 176"/>
                  <a:gd name="T60" fmla="*/ 144 w 225"/>
                  <a:gd name="T61" fmla="*/ 160 h 176"/>
                  <a:gd name="T62" fmla="*/ 124 w 225"/>
                  <a:gd name="T63" fmla="*/ 165 h 176"/>
                  <a:gd name="T64" fmla="*/ 103 w 225"/>
                  <a:gd name="T65" fmla="*/ 165 h 176"/>
                  <a:gd name="T66" fmla="*/ 81 w 225"/>
                  <a:gd name="T67" fmla="*/ 160 h 176"/>
                  <a:gd name="T68" fmla="*/ 63 w 225"/>
                  <a:gd name="T69" fmla="*/ 151 h 176"/>
                  <a:gd name="T70" fmla="*/ 46 w 225"/>
                  <a:gd name="T71" fmla="*/ 138 h 176"/>
                  <a:gd name="T72" fmla="*/ 32 w 225"/>
                  <a:gd name="T73" fmla="*/ 121 h 176"/>
                  <a:gd name="T74" fmla="*/ 21 w 225"/>
                  <a:gd name="T75" fmla="*/ 101 h 176"/>
                  <a:gd name="T76" fmla="*/ 13 w 225"/>
                  <a:gd name="T77" fmla="*/ 79 h 176"/>
                  <a:gd name="T78" fmla="*/ 9 w 225"/>
                  <a:gd name="T79" fmla="*/ 55 h 176"/>
                  <a:gd name="T80" fmla="*/ 9 w 225"/>
                  <a:gd name="T81" fmla="*/ 36 h 176"/>
                  <a:gd name="T82" fmla="*/ 10 w 225"/>
                  <a:gd name="T83" fmla="*/ 25 h 176"/>
                  <a:gd name="T84" fmla="*/ 11 w 225"/>
                  <a:gd name="T85" fmla="*/ 15 h 176"/>
                  <a:gd name="T86" fmla="*/ 13 w 225"/>
                  <a:gd name="T87" fmla="*/ 5 h 176"/>
                  <a:gd name="T88" fmla="*/ 13 w 225"/>
                  <a:gd name="T89" fmla="*/ 2 h 176"/>
                  <a:gd name="T90" fmla="*/ 9 w 225"/>
                  <a:gd name="T91" fmla="*/ 7 h 176"/>
                  <a:gd name="T92" fmla="*/ 6 w 225"/>
                  <a:gd name="T93" fmla="*/ 11 h 176"/>
                  <a:gd name="T94" fmla="*/ 3 w 225"/>
                  <a:gd name="T95" fmla="*/ 15 h 17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25" h="176">
                    <a:moveTo>
                      <a:pt x="1" y="18"/>
                    </a:moveTo>
                    <a:lnTo>
                      <a:pt x="1" y="21"/>
                    </a:lnTo>
                    <a:lnTo>
                      <a:pt x="1" y="24"/>
                    </a:lnTo>
                    <a:lnTo>
                      <a:pt x="0" y="27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55"/>
                    </a:lnTo>
                    <a:lnTo>
                      <a:pt x="2" y="69"/>
                    </a:lnTo>
                    <a:lnTo>
                      <a:pt x="5" y="81"/>
                    </a:lnTo>
                    <a:lnTo>
                      <a:pt x="9" y="95"/>
                    </a:lnTo>
                    <a:lnTo>
                      <a:pt x="13" y="107"/>
                    </a:lnTo>
                    <a:lnTo>
                      <a:pt x="19" y="117"/>
                    </a:lnTo>
                    <a:lnTo>
                      <a:pt x="25" y="128"/>
                    </a:lnTo>
                    <a:lnTo>
                      <a:pt x="33" y="138"/>
                    </a:lnTo>
                    <a:lnTo>
                      <a:pt x="41" y="146"/>
                    </a:lnTo>
                    <a:lnTo>
                      <a:pt x="49" y="153"/>
                    </a:lnTo>
                    <a:lnTo>
                      <a:pt x="59" y="160"/>
                    </a:lnTo>
                    <a:lnTo>
                      <a:pt x="68" y="166"/>
                    </a:lnTo>
                    <a:lnTo>
                      <a:pt x="79" y="170"/>
                    </a:lnTo>
                    <a:lnTo>
                      <a:pt x="90" y="174"/>
                    </a:lnTo>
                    <a:lnTo>
                      <a:pt x="102" y="176"/>
                    </a:lnTo>
                    <a:lnTo>
                      <a:pt x="113" y="176"/>
                    </a:lnTo>
                    <a:lnTo>
                      <a:pt x="123" y="176"/>
                    </a:lnTo>
                    <a:lnTo>
                      <a:pt x="133" y="175"/>
                    </a:lnTo>
                    <a:lnTo>
                      <a:pt x="143" y="172"/>
                    </a:lnTo>
                    <a:lnTo>
                      <a:pt x="152" y="169"/>
                    </a:lnTo>
                    <a:lnTo>
                      <a:pt x="161" y="164"/>
                    </a:lnTo>
                    <a:lnTo>
                      <a:pt x="170" y="158"/>
                    </a:lnTo>
                    <a:lnTo>
                      <a:pt x="178" y="152"/>
                    </a:lnTo>
                    <a:lnTo>
                      <a:pt x="185" y="145"/>
                    </a:lnTo>
                    <a:lnTo>
                      <a:pt x="192" y="138"/>
                    </a:lnTo>
                    <a:lnTo>
                      <a:pt x="199" y="129"/>
                    </a:lnTo>
                    <a:lnTo>
                      <a:pt x="205" y="120"/>
                    </a:lnTo>
                    <a:lnTo>
                      <a:pt x="211" y="110"/>
                    </a:lnTo>
                    <a:lnTo>
                      <a:pt x="215" y="101"/>
                    </a:lnTo>
                    <a:lnTo>
                      <a:pt x="219" y="90"/>
                    </a:lnTo>
                    <a:lnTo>
                      <a:pt x="222" y="79"/>
                    </a:lnTo>
                    <a:lnTo>
                      <a:pt x="225" y="67"/>
                    </a:lnTo>
                    <a:lnTo>
                      <a:pt x="224" y="63"/>
                    </a:lnTo>
                    <a:lnTo>
                      <a:pt x="223" y="61"/>
                    </a:lnTo>
                    <a:lnTo>
                      <a:pt x="222" y="59"/>
                    </a:lnTo>
                    <a:lnTo>
                      <a:pt x="221" y="55"/>
                    </a:lnTo>
                    <a:lnTo>
                      <a:pt x="221" y="53"/>
                    </a:lnTo>
                    <a:lnTo>
                      <a:pt x="220" y="49"/>
                    </a:lnTo>
                    <a:lnTo>
                      <a:pt x="219" y="47"/>
                    </a:lnTo>
                    <a:lnTo>
                      <a:pt x="218" y="44"/>
                    </a:lnTo>
                    <a:lnTo>
                      <a:pt x="217" y="56"/>
                    </a:lnTo>
                    <a:lnTo>
                      <a:pt x="215" y="68"/>
                    </a:lnTo>
                    <a:lnTo>
                      <a:pt x="212" y="80"/>
                    </a:lnTo>
                    <a:lnTo>
                      <a:pt x="209" y="91"/>
                    </a:lnTo>
                    <a:lnTo>
                      <a:pt x="203" y="102"/>
                    </a:lnTo>
                    <a:lnTo>
                      <a:pt x="198" y="113"/>
                    </a:lnTo>
                    <a:lnTo>
                      <a:pt x="192" y="122"/>
                    </a:lnTo>
                    <a:lnTo>
                      <a:pt x="186" y="130"/>
                    </a:lnTo>
                    <a:lnTo>
                      <a:pt x="178" y="138"/>
                    </a:lnTo>
                    <a:lnTo>
                      <a:pt x="170" y="145"/>
                    </a:lnTo>
                    <a:lnTo>
                      <a:pt x="162" y="151"/>
                    </a:lnTo>
                    <a:lnTo>
                      <a:pt x="153" y="157"/>
                    </a:lnTo>
                    <a:lnTo>
                      <a:pt x="144" y="160"/>
                    </a:lnTo>
                    <a:lnTo>
                      <a:pt x="134" y="163"/>
                    </a:lnTo>
                    <a:lnTo>
                      <a:pt x="124" y="165"/>
                    </a:lnTo>
                    <a:lnTo>
                      <a:pt x="113" y="165"/>
                    </a:lnTo>
                    <a:lnTo>
                      <a:pt x="103" y="165"/>
                    </a:lnTo>
                    <a:lnTo>
                      <a:pt x="92" y="163"/>
                    </a:lnTo>
                    <a:lnTo>
                      <a:pt x="81" y="160"/>
                    </a:lnTo>
                    <a:lnTo>
                      <a:pt x="72" y="156"/>
                    </a:lnTo>
                    <a:lnTo>
                      <a:pt x="63" y="151"/>
                    </a:lnTo>
                    <a:lnTo>
                      <a:pt x="54" y="145"/>
                    </a:lnTo>
                    <a:lnTo>
                      <a:pt x="46" y="138"/>
                    </a:lnTo>
                    <a:lnTo>
                      <a:pt x="39" y="129"/>
                    </a:lnTo>
                    <a:lnTo>
                      <a:pt x="32" y="121"/>
                    </a:lnTo>
                    <a:lnTo>
                      <a:pt x="26" y="111"/>
                    </a:lnTo>
                    <a:lnTo>
                      <a:pt x="21" y="101"/>
                    </a:lnTo>
                    <a:lnTo>
                      <a:pt x="17" y="90"/>
                    </a:lnTo>
                    <a:lnTo>
                      <a:pt x="13" y="79"/>
                    </a:lnTo>
                    <a:lnTo>
                      <a:pt x="11" y="67"/>
                    </a:lnTo>
                    <a:lnTo>
                      <a:pt x="9" y="55"/>
                    </a:lnTo>
                    <a:lnTo>
                      <a:pt x="9" y="42"/>
                    </a:lnTo>
                    <a:lnTo>
                      <a:pt x="9" y="36"/>
                    </a:lnTo>
                    <a:lnTo>
                      <a:pt x="9" y="31"/>
                    </a:lnTo>
                    <a:lnTo>
                      <a:pt x="10" y="25"/>
                    </a:lnTo>
                    <a:lnTo>
                      <a:pt x="10" y="20"/>
                    </a:lnTo>
                    <a:lnTo>
                      <a:pt x="11" y="15"/>
                    </a:lnTo>
                    <a:lnTo>
                      <a:pt x="12" y="9"/>
                    </a:lnTo>
                    <a:lnTo>
                      <a:pt x="13" y="5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11" y="5"/>
                    </a:lnTo>
                    <a:lnTo>
                      <a:pt x="9" y="7"/>
                    </a:lnTo>
                    <a:lnTo>
                      <a:pt x="8" y="8"/>
                    </a:lnTo>
                    <a:lnTo>
                      <a:pt x="6" y="11"/>
                    </a:lnTo>
                    <a:lnTo>
                      <a:pt x="5" y="13"/>
                    </a:lnTo>
                    <a:lnTo>
                      <a:pt x="3" y="15"/>
                    </a:lnTo>
                    <a:lnTo>
                      <a:pt x="1" y="18"/>
                    </a:lnTo>
                    <a:close/>
                  </a:path>
                </a:pathLst>
              </a:custGeom>
              <a:solidFill>
                <a:srgbClr val="F5C6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" name="Freeform 24">
                <a:extLst>
                  <a:ext uri="{FF2B5EF4-FFF2-40B4-BE49-F238E27FC236}">
                    <a16:creationId xmlns:a16="http://schemas.microsoft.com/office/drawing/2014/main" id="{93DABFC7-F53F-8900-1378-C9A885AD3753}"/>
                  </a:ext>
                </a:extLst>
              </p:cNvPr>
              <p:cNvSpPr/>
              <p:nvPr/>
            </p:nvSpPr>
            <p:spPr bwMode="auto">
              <a:xfrm>
                <a:off x="1140" y="2651"/>
                <a:ext cx="43" cy="30"/>
              </a:xfrm>
              <a:custGeom>
                <a:gdLst>
                  <a:gd name="T0" fmla="*/ 3 w 217"/>
                  <a:gd name="T1" fmla="*/ 22 h 180"/>
                  <a:gd name="T2" fmla="*/ 2 w 217"/>
                  <a:gd name="T3" fmla="*/ 30 h 180"/>
                  <a:gd name="T4" fmla="*/ 1 w 217"/>
                  <a:gd name="T5" fmla="*/ 38 h 180"/>
                  <a:gd name="T6" fmla="*/ 0 w 217"/>
                  <a:gd name="T7" fmla="*/ 46 h 180"/>
                  <a:gd name="T8" fmla="*/ 1 w 217"/>
                  <a:gd name="T9" fmla="*/ 64 h 180"/>
                  <a:gd name="T10" fmla="*/ 5 w 217"/>
                  <a:gd name="T11" fmla="*/ 89 h 180"/>
                  <a:gd name="T12" fmla="*/ 13 w 217"/>
                  <a:gd name="T13" fmla="*/ 112 h 180"/>
                  <a:gd name="T14" fmla="*/ 25 w 217"/>
                  <a:gd name="T15" fmla="*/ 133 h 180"/>
                  <a:gd name="T16" fmla="*/ 39 w 217"/>
                  <a:gd name="T17" fmla="*/ 150 h 180"/>
                  <a:gd name="T18" fmla="*/ 57 w 217"/>
                  <a:gd name="T19" fmla="*/ 165 h 180"/>
                  <a:gd name="T20" fmla="*/ 76 w 217"/>
                  <a:gd name="T21" fmla="*/ 174 h 180"/>
                  <a:gd name="T22" fmla="*/ 98 w 217"/>
                  <a:gd name="T23" fmla="*/ 179 h 180"/>
                  <a:gd name="T24" fmla="*/ 119 w 217"/>
                  <a:gd name="T25" fmla="*/ 179 h 180"/>
                  <a:gd name="T26" fmla="*/ 139 w 217"/>
                  <a:gd name="T27" fmla="*/ 175 h 180"/>
                  <a:gd name="T28" fmla="*/ 158 w 217"/>
                  <a:gd name="T29" fmla="*/ 167 h 180"/>
                  <a:gd name="T30" fmla="*/ 174 w 217"/>
                  <a:gd name="T31" fmla="*/ 154 h 180"/>
                  <a:gd name="T32" fmla="*/ 188 w 217"/>
                  <a:gd name="T33" fmla="*/ 138 h 180"/>
                  <a:gd name="T34" fmla="*/ 200 w 217"/>
                  <a:gd name="T35" fmla="*/ 120 h 180"/>
                  <a:gd name="T36" fmla="*/ 210 w 217"/>
                  <a:gd name="T37" fmla="*/ 99 h 180"/>
                  <a:gd name="T38" fmla="*/ 216 w 217"/>
                  <a:gd name="T39" fmla="*/ 76 h 180"/>
                  <a:gd name="T40" fmla="*/ 217 w 217"/>
                  <a:gd name="T41" fmla="*/ 62 h 180"/>
                  <a:gd name="T42" fmla="*/ 215 w 217"/>
                  <a:gd name="T43" fmla="*/ 56 h 180"/>
                  <a:gd name="T44" fmla="*/ 212 w 217"/>
                  <a:gd name="T45" fmla="*/ 50 h 180"/>
                  <a:gd name="T46" fmla="*/ 210 w 217"/>
                  <a:gd name="T47" fmla="*/ 45 h 180"/>
                  <a:gd name="T48" fmla="*/ 209 w 217"/>
                  <a:gd name="T49" fmla="*/ 44 h 180"/>
                  <a:gd name="T50" fmla="*/ 209 w 217"/>
                  <a:gd name="T51" fmla="*/ 45 h 180"/>
                  <a:gd name="T52" fmla="*/ 209 w 217"/>
                  <a:gd name="T53" fmla="*/ 47 h 180"/>
                  <a:gd name="T54" fmla="*/ 209 w 217"/>
                  <a:gd name="T55" fmla="*/ 50 h 180"/>
                  <a:gd name="T56" fmla="*/ 209 w 217"/>
                  <a:gd name="T57" fmla="*/ 63 h 180"/>
                  <a:gd name="T58" fmla="*/ 205 w 217"/>
                  <a:gd name="T59" fmla="*/ 86 h 180"/>
                  <a:gd name="T60" fmla="*/ 196 w 217"/>
                  <a:gd name="T61" fmla="*/ 107 h 180"/>
                  <a:gd name="T62" fmla="*/ 185 w 217"/>
                  <a:gd name="T63" fmla="*/ 126 h 180"/>
                  <a:gd name="T64" fmla="*/ 172 w 217"/>
                  <a:gd name="T65" fmla="*/ 142 h 180"/>
                  <a:gd name="T66" fmla="*/ 156 w 217"/>
                  <a:gd name="T67" fmla="*/ 155 h 180"/>
                  <a:gd name="T68" fmla="*/ 139 w 217"/>
                  <a:gd name="T69" fmla="*/ 165 h 180"/>
                  <a:gd name="T70" fmla="*/ 119 w 217"/>
                  <a:gd name="T71" fmla="*/ 168 h 180"/>
                  <a:gd name="T72" fmla="*/ 99 w 217"/>
                  <a:gd name="T73" fmla="*/ 168 h 180"/>
                  <a:gd name="T74" fmla="*/ 79 w 217"/>
                  <a:gd name="T75" fmla="*/ 165 h 180"/>
                  <a:gd name="T76" fmla="*/ 61 w 217"/>
                  <a:gd name="T77" fmla="*/ 155 h 180"/>
                  <a:gd name="T78" fmla="*/ 45 w 217"/>
                  <a:gd name="T79" fmla="*/ 142 h 180"/>
                  <a:gd name="T80" fmla="*/ 32 w 217"/>
                  <a:gd name="T81" fmla="*/ 126 h 180"/>
                  <a:gd name="T82" fmla="*/ 21 w 217"/>
                  <a:gd name="T83" fmla="*/ 107 h 180"/>
                  <a:gd name="T84" fmla="*/ 14 w 217"/>
                  <a:gd name="T85" fmla="*/ 86 h 180"/>
                  <a:gd name="T86" fmla="*/ 10 w 217"/>
                  <a:gd name="T87" fmla="*/ 63 h 180"/>
                  <a:gd name="T88" fmla="*/ 9 w 217"/>
                  <a:gd name="T89" fmla="*/ 44 h 180"/>
                  <a:gd name="T90" fmla="*/ 11 w 217"/>
                  <a:gd name="T91" fmla="*/ 32 h 180"/>
                  <a:gd name="T92" fmla="*/ 13 w 217"/>
                  <a:gd name="T93" fmla="*/ 18 h 180"/>
                  <a:gd name="T94" fmla="*/ 16 w 217"/>
                  <a:gd name="T95" fmla="*/ 6 h 180"/>
                  <a:gd name="T96" fmla="*/ 16 w 217"/>
                  <a:gd name="T97" fmla="*/ 3 h 180"/>
                  <a:gd name="T98" fmla="*/ 13 w 217"/>
                  <a:gd name="T99" fmla="*/ 6 h 180"/>
                  <a:gd name="T100" fmla="*/ 9 w 217"/>
                  <a:gd name="T101" fmla="*/ 11 h 180"/>
                  <a:gd name="T102" fmla="*/ 5 w 217"/>
                  <a:gd name="T103" fmla="*/ 16 h 18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16" h="180">
                    <a:moveTo>
                      <a:pt x="4" y="18"/>
                    </a:moveTo>
                    <a:lnTo>
                      <a:pt x="3" y="22"/>
                    </a:lnTo>
                    <a:lnTo>
                      <a:pt x="2" y="26"/>
                    </a:lnTo>
                    <a:lnTo>
                      <a:pt x="2" y="30"/>
                    </a:lnTo>
                    <a:lnTo>
                      <a:pt x="1" y="34"/>
                    </a:lnTo>
                    <a:lnTo>
                      <a:pt x="1" y="38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0" y="51"/>
                    </a:lnTo>
                    <a:lnTo>
                      <a:pt x="1" y="64"/>
                    </a:lnTo>
                    <a:lnTo>
                      <a:pt x="2" y="77"/>
                    </a:lnTo>
                    <a:lnTo>
                      <a:pt x="5" y="89"/>
                    </a:lnTo>
                    <a:lnTo>
                      <a:pt x="9" y="101"/>
                    </a:lnTo>
                    <a:lnTo>
                      <a:pt x="13" y="112"/>
                    </a:lnTo>
                    <a:lnTo>
                      <a:pt x="19" y="123"/>
                    </a:lnTo>
                    <a:lnTo>
                      <a:pt x="25" y="133"/>
                    </a:lnTo>
                    <a:lnTo>
                      <a:pt x="32" y="142"/>
                    </a:lnTo>
                    <a:lnTo>
                      <a:pt x="39" y="150"/>
                    </a:lnTo>
                    <a:lnTo>
                      <a:pt x="48" y="159"/>
                    </a:lnTo>
                    <a:lnTo>
                      <a:pt x="57" y="165"/>
                    </a:lnTo>
                    <a:lnTo>
                      <a:pt x="66" y="171"/>
                    </a:lnTo>
                    <a:lnTo>
                      <a:pt x="76" y="174"/>
                    </a:lnTo>
                    <a:lnTo>
                      <a:pt x="87" y="178"/>
                    </a:lnTo>
                    <a:lnTo>
                      <a:pt x="98" y="179"/>
                    </a:lnTo>
                    <a:lnTo>
                      <a:pt x="109" y="180"/>
                    </a:lnTo>
                    <a:lnTo>
                      <a:pt x="119" y="179"/>
                    </a:lnTo>
                    <a:lnTo>
                      <a:pt x="130" y="178"/>
                    </a:lnTo>
                    <a:lnTo>
                      <a:pt x="139" y="175"/>
                    </a:lnTo>
                    <a:lnTo>
                      <a:pt x="149" y="172"/>
                    </a:lnTo>
                    <a:lnTo>
                      <a:pt x="158" y="167"/>
                    </a:lnTo>
                    <a:lnTo>
                      <a:pt x="166" y="161"/>
                    </a:lnTo>
                    <a:lnTo>
                      <a:pt x="174" y="154"/>
                    </a:lnTo>
                    <a:lnTo>
                      <a:pt x="182" y="147"/>
                    </a:lnTo>
                    <a:lnTo>
                      <a:pt x="188" y="138"/>
                    </a:lnTo>
                    <a:lnTo>
                      <a:pt x="195" y="130"/>
                    </a:lnTo>
                    <a:lnTo>
                      <a:pt x="200" y="120"/>
                    </a:lnTo>
                    <a:lnTo>
                      <a:pt x="206" y="110"/>
                    </a:lnTo>
                    <a:lnTo>
                      <a:pt x="210" y="99"/>
                    </a:lnTo>
                    <a:lnTo>
                      <a:pt x="214" y="88"/>
                    </a:lnTo>
                    <a:lnTo>
                      <a:pt x="216" y="76"/>
                    </a:lnTo>
                    <a:lnTo>
                      <a:pt x="217" y="64"/>
                    </a:lnTo>
                    <a:lnTo>
                      <a:pt x="217" y="62"/>
                    </a:lnTo>
                    <a:lnTo>
                      <a:pt x="216" y="58"/>
                    </a:lnTo>
                    <a:lnTo>
                      <a:pt x="215" y="56"/>
                    </a:lnTo>
                    <a:lnTo>
                      <a:pt x="214" y="53"/>
                    </a:lnTo>
                    <a:lnTo>
                      <a:pt x="212" y="50"/>
                    </a:lnTo>
                    <a:lnTo>
                      <a:pt x="211" y="47"/>
                    </a:lnTo>
                    <a:lnTo>
                      <a:pt x="210" y="45"/>
                    </a:lnTo>
                    <a:lnTo>
                      <a:pt x="209" y="42"/>
                    </a:lnTo>
                    <a:lnTo>
                      <a:pt x="209" y="44"/>
                    </a:lnTo>
                    <a:lnTo>
                      <a:pt x="209" y="44"/>
                    </a:lnTo>
                    <a:lnTo>
                      <a:pt x="209" y="45"/>
                    </a:lnTo>
                    <a:lnTo>
                      <a:pt x="209" y="46"/>
                    </a:lnTo>
                    <a:lnTo>
                      <a:pt x="209" y="47"/>
                    </a:lnTo>
                    <a:lnTo>
                      <a:pt x="209" y="48"/>
                    </a:lnTo>
                    <a:lnTo>
                      <a:pt x="209" y="50"/>
                    </a:lnTo>
                    <a:lnTo>
                      <a:pt x="209" y="51"/>
                    </a:lnTo>
                    <a:lnTo>
                      <a:pt x="209" y="63"/>
                    </a:lnTo>
                    <a:lnTo>
                      <a:pt x="207" y="75"/>
                    </a:lnTo>
                    <a:lnTo>
                      <a:pt x="205" y="86"/>
                    </a:lnTo>
                    <a:lnTo>
                      <a:pt x="200" y="98"/>
                    </a:lnTo>
                    <a:lnTo>
                      <a:pt x="196" y="107"/>
                    </a:lnTo>
                    <a:lnTo>
                      <a:pt x="191" y="117"/>
                    </a:lnTo>
                    <a:lnTo>
                      <a:pt x="185" y="126"/>
                    </a:lnTo>
                    <a:lnTo>
                      <a:pt x="179" y="135"/>
                    </a:lnTo>
                    <a:lnTo>
                      <a:pt x="172" y="142"/>
                    </a:lnTo>
                    <a:lnTo>
                      <a:pt x="164" y="149"/>
                    </a:lnTo>
                    <a:lnTo>
                      <a:pt x="156" y="155"/>
                    </a:lnTo>
                    <a:lnTo>
                      <a:pt x="148" y="160"/>
                    </a:lnTo>
                    <a:lnTo>
                      <a:pt x="139" y="165"/>
                    </a:lnTo>
                    <a:lnTo>
                      <a:pt x="129" y="167"/>
                    </a:lnTo>
                    <a:lnTo>
                      <a:pt x="119" y="168"/>
                    </a:lnTo>
                    <a:lnTo>
                      <a:pt x="109" y="169"/>
                    </a:lnTo>
                    <a:lnTo>
                      <a:pt x="99" y="168"/>
                    </a:lnTo>
                    <a:lnTo>
                      <a:pt x="89" y="167"/>
                    </a:lnTo>
                    <a:lnTo>
                      <a:pt x="79" y="165"/>
                    </a:lnTo>
                    <a:lnTo>
                      <a:pt x="70" y="160"/>
                    </a:lnTo>
                    <a:lnTo>
                      <a:pt x="61" y="155"/>
                    </a:lnTo>
                    <a:lnTo>
                      <a:pt x="53" y="149"/>
                    </a:lnTo>
                    <a:lnTo>
                      <a:pt x="45" y="142"/>
                    </a:lnTo>
                    <a:lnTo>
                      <a:pt x="38" y="135"/>
                    </a:lnTo>
                    <a:lnTo>
                      <a:pt x="32" y="126"/>
                    </a:lnTo>
                    <a:lnTo>
                      <a:pt x="26" y="117"/>
                    </a:lnTo>
                    <a:lnTo>
                      <a:pt x="21" y="107"/>
                    </a:lnTo>
                    <a:lnTo>
                      <a:pt x="17" y="98"/>
                    </a:lnTo>
                    <a:lnTo>
                      <a:pt x="14" y="86"/>
                    </a:lnTo>
                    <a:lnTo>
                      <a:pt x="11" y="75"/>
                    </a:lnTo>
                    <a:lnTo>
                      <a:pt x="10" y="63"/>
                    </a:lnTo>
                    <a:lnTo>
                      <a:pt x="9" y="51"/>
                    </a:lnTo>
                    <a:lnTo>
                      <a:pt x="9" y="44"/>
                    </a:lnTo>
                    <a:lnTo>
                      <a:pt x="10" y="38"/>
                    </a:lnTo>
                    <a:lnTo>
                      <a:pt x="11" y="32"/>
                    </a:lnTo>
                    <a:lnTo>
                      <a:pt x="12" y="24"/>
                    </a:lnTo>
                    <a:lnTo>
                      <a:pt x="13" y="18"/>
                    </a:lnTo>
                    <a:lnTo>
                      <a:pt x="14" y="12"/>
                    </a:lnTo>
                    <a:lnTo>
                      <a:pt x="16" y="6"/>
                    </a:lnTo>
                    <a:lnTo>
                      <a:pt x="18" y="0"/>
                    </a:lnTo>
                    <a:lnTo>
                      <a:pt x="16" y="3"/>
                    </a:lnTo>
                    <a:lnTo>
                      <a:pt x="15" y="5"/>
                    </a:lnTo>
                    <a:lnTo>
                      <a:pt x="13" y="6"/>
                    </a:lnTo>
                    <a:lnTo>
                      <a:pt x="11" y="9"/>
                    </a:lnTo>
                    <a:lnTo>
                      <a:pt x="9" y="11"/>
                    </a:lnTo>
                    <a:lnTo>
                      <a:pt x="7" y="14"/>
                    </a:lnTo>
                    <a:lnTo>
                      <a:pt x="5" y="16"/>
                    </a:lnTo>
                    <a:lnTo>
                      <a:pt x="4" y="18"/>
                    </a:lnTo>
                    <a:close/>
                  </a:path>
                </a:pathLst>
              </a:custGeom>
              <a:solidFill>
                <a:srgbClr val="F6C9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" name="Freeform 25">
                <a:extLst>
                  <a:ext uri="{FF2B5EF4-FFF2-40B4-BE49-F238E27FC236}">
                    <a16:creationId xmlns:a16="http://schemas.microsoft.com/office/drawing/2014/main" id="{9118E239-F88F-A738-4CD8-B366DF98E2E2}"/>
                  </a:ext>
                </a:extLst>
              </p:cNvPr>
              <p:cNvSpPr/>
              <p:nvPr/>
            </p:nvSpPr>
            <p:spPr bwMode="auto">
              <a:xfrm>
                <a:off x="1141" y="2650"/>
                <a:ext cx="42" cy="30"/>
              </a:xfrm>
              <a:custGeom>
                <a:gdLst>
                  <a:gd name="T0" fmla="*/ 4 w 209"/>
                  <a:gd name="T1" fmla="*/ 21 h 181"/>
                  <a:gd name="T2" fmla="*/ 2 w 209"/>
                  <a:gd name="T3" fmla="*/ 31 h 181"/>
                  <a:gd name="T4" fmla="*/ 1 w 209"/>
                  <a:gd name="T5" fmla="*/ 41 h 181"/>
                  <a:gd name="T6" fmla="*/ 0 w 209"/>
                  <a:gd name="T7" fmla="*/ 52 h 181"/>
                  <a:gd name="T8" fmla="*/ 0 w 209"/>
                  <a:gd name="T9" fmla="*/ 71 h 181"/>
                  <a:gd name="T10" fmla="*/ 4 w 209"/>
                  <a:gd name="T11" fmla="*/ 95 h 181"/>
                  <a:gd name="T12" fmla="*/ 12 w 209"/>
                  <a:gd name="T13" fmla="*/ 117 h 181"/>
                  <a:gd name="T14" fmla="*/ 23 w 209"/>
                  <a:gd name="T15" fmla="*/ 137 h 181"/>
                  <a:gd name="T16" fmla="*/ 37 w 209"/>
                  <a:gd name="T17" fmla="*/ 154 h 181"/>
                  <a:gd name="T18" fmla="*/ 54 w 209"/>
                  <a:gd name="T19" fmla="*/ 167 h 181"/>
                  <a:gd name="T20" fmla="*/ 72 w 209"/>
                  <a:gd name="T21" fmla="*/ 176 h 181"/>
                  <a:gd name="T22" fmla="*/ 94 w 209"/>
                  <a:gd name="T23" fmla="*/ 181 h 181"/>
                  <a:gd name="T24" fmla="*/ 115 w 209"/>
                  <a:gd name="T25" fmla="*/ 181 h 181"/>
                  <a:gd name="T26" fmla="*/ 135 w 209"/>
                  <a:gd name="T27" fmla="*/ 176 h 181"/>
                  <a:gd name="T28" fmla="*/ 153 w 209"/>
                  <a:gd name="T29" fmla="*/ 167 h 181"/>
                  <a:gd name="T30" fmla="*/ 169 w 209"/>
                  <a:gd name="T31" fmla="*/ 154 h 181"/>
                  <a:gd name="T32" fmla="*/ 183 w 209"/>
                  <a:gd name="T33" fmla="*/ 138 h 181"/>
                  <a:gd name="T34" fmla="*/ 194 w 209"/>
                  <a:gd name="T35" fmla="*/ 118 h 181"/>
                  <a:gd name="T36" fmla="*/ 203 w 209"/>
                  <a:gd name="T37" fmla="*/ 96 h 181"/>
                  <a:gd name="T38" fmla="*/ 208 w 209"/>
                  <a:gd name="T39" fmla="*/ 72 h 181"/>
                  <a:gd name="T40" fmla="*/ 207 w 209"/>
                  <a:gd name="T41" fmla="*/ 57 h 181"/>
                  <a:gd name="T42" fmla="*/ 205 w 209"/>
                  <a:gd name="T43" fmla="*/ 52 h 181"/>
                  <a:gd name="T44" fmla="*/ 202 w 209"/>
                  <a:gd name="T45" fmla="*/ 46 h 181"/>
                  <a:gd name="T46" fmla="*/ 200 w 209"/>
                  <a:gd name="T47" fmla="*/ 41 h 181"/>
                  <a:gd name="T48" fmla="*/ 197 w 209"/>
                  <a:gd name="T49" fmla="*/ 41 h 181"/>
                  <a:gd name="T50" fmla="*/ 198 w 209"/>
                  <a:gd name="T51" fmla="*/ 46 h 181"/>
                  <a:gd name="T52" fmla="*/ 198 w 209"/>
                  <a:gd name="T53" fmla="*/ 51 h 181"/>
                  <a:gd name="T54" fmla="*/ 200 w 209"/>
                  <a:gd name="T55" fmla="*/ 55 h 181"/>
                  <a:gd name="T56" fmla="*/ 198 w 209"/>
                  <a:gd name="T57" fmla="*/ 70 h 181"/>
                  <a:gd name="T58" fmla="*/ 194 w 209"/>
                  <a:gd name="T59" fmla="*/ 91 h 181"/>
                  <a:gd name="T60" fmla="*/ 187 w 209"/>
                  <a:gd name="T61" fmla="*/ 112 h 181"/>
                  <a:gd name="T62" fmla="*/ 177 w 209"/>
                  <a:gd name="T63" fmla="*/ 130 h 181"/>
                  <a:gd name="T64" fmla="*/ 164 w 209"/>
                  <a:gd name="T65" fmla="*/ 145 h 181"/>
                  <a:gd name="T66" fmla="*/ 149 w 209"/>
                  <a:gd name="T67" fmla="*/ 157 h 181"/>
                  <a:gd name="T68" fmla="*/ 132 w 209"/>
                  <a:gd name="T69" fmla="*/ 166 h 181"/>
                  <a:gd name="T70" fmla="*/ 114 w 209"/>
                  <a:gd name="T71" fmla="*/ 170 h 181"/>
                  <a:gd name="T72" fmla="*/ 94 w 209"/>
                  <a:gd name="T73" fmla="*/ 170 h 181"/>
                  <a:gd name="T74" fmla="*/ 76 w 209"/>
                  <a:gd name="T75" fmla="*/ 166 h 181"/>
                  <a:gd name="T76" fmla="*/ 58 w 209"/>
                  <a:gd name="T77" fmla="*/ 157 h 181"/>
                  <a:gd name="T78" fmla="*/ 43 w 209"/>
                  <a:gd name="T79" fmla="*/ 145 h 181"/>
                  <a:gd name="T80" fmla="*/ 30 w 209"/>
                  <a:gd name="T81" fmla="*/ 130 h 181"/>
                  <a:gd name="T82" fmla="*/ 20 w 209"/>
                  <a:gd name="T83" fmla="*/ 112 h 181"/>
                  <a:gd name="T84" fmla="*/ 13 w 209"/>
                  <a:gd name="T85" fmla="*/ 91 h 181"/>
                  <a:gd name="T86" fmla="*/ 9 w 209"/>
                  <a:gd name="T87" fmla="*/ 70 h 181"/>
                  <a:gd name="T88" fmla="*/ 9 w 209"/>
                  <a:gd name="T89" fmla="*/ 49 h 181"/>
                  <a:gd name="T90" fmla="*/ 11 w 209"/>
                  <a:gd name="T91" fmla="*/ 35 h 181"/>
                  <a:gd name="T92" fmla="*/ 14 w 209"/>
                  <a:gd name="T93" fmla="*/ 21 h 181"/>
                  <a:gd name="T94" fmla="*/ 19 w 209"/>
                  <a:gd name="T95" fmla="*/ 6 h 181"/>
                  <a:gd name="T96" fmla="*/ 20 w 209"/>
                  <a:gd name="T97" fmla="*/ 1 h 181"/>
                  <a:gd name="T98" fmla="*/ 16 w 209"/>
                  <a:gd name="T99" fmla="*/ 6 h 181"/>
                  <a:gd name="T100" fmla="*/ 12 w 209"/>
                  <a:gd name="T101" fmla="*/ 10 h 181"/>
                  <a:gd name="T102" fmla="*/ 8 w 209"/>
                  <a:gd name="T103" fmla="*/ 13 h 18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09" h="181">
                    <a:moveTo>
                      <a:pt x="6" y="16"/>
                    </a:moveTo>
                    <a:lnTo>
                      <a:pt x="4" y="21"/>
                    </a:lnTo>
                    <a:lnTo>
                      <a:pt x="3" y="25"/>
                    </a:lnTo>
                    <a:lnTo>
                      <a:pt x="2" y="31"/>
                    </a:lnTo>
                    <a:lnTo>
                      <a:pt x="1" y="36"/>
                    </a:lnTo>
                    <a:lnTo>
                      <a:pt x="1" y="41"/>
                    </a:lnTo>
                    <a:lnTo>
                      <a:pt x="0" y="47"/>
                    </a:lnTo>
                    <a:lnTo>
                      <a:pt x="0" y="52"/>
                    </a:lnTo>
                    <a:lnTo>
                      <a:pt x="0" y="58"/>
                    </a:lnTo>
                    <a:lnTo>
                      <a:pt x="0" y="71"/>
                    </a:lnTo>
                    <a:lnTo>
                      <a:pt x="2" y="83"/>
                    </a:lnTo>
                    <a:lnTo>
                      <a:pt x="4" y="95"/>
                    </a:lnTo>
                    <a:lnTo>
                      <a:pt x="8" y="106"/>
                    </a:lnTo>
                    <a:lnTo>
                      <a:pt x="12" y="117"/>
                    </a:lnTo>
                    <a:lnTo>
                      <a:pt x="17" y="127"/>
                    </a:lnTo>
                    <a:lnTo>
                      <a:pt x="23" y="137"/>
                    </a:lnTo>
                    <a:lnTo>
                      <a:pt x="30" y="145"/>
                    </a:lnTo>
                    <a:lnTo>
                      <a:pt x="37" y="154"/>
                    </a:lnTo>
                    <a:lnTo>
                      <a:pt x="45" y="161"/>
                    </a:lnTo>
                    <a:lnTo>
                      <a:pt x="54" y="167"/>
                    </a:lnTo>
                    <a:lnTo>
                      <a:pt x="63" y="172"/>
                    </a:lnTo>
                    <a:lnTo>
                      <a:pt x="72" y="176"/>
                    </a:lnTo>
                    <a:lnTo>
                      <a:pt x="83" y="179"/>
                    </a:lnTo>
                    <a:lnTo>
                      <a:pt x="94" y="181"/>
                    </a:lnTo>
                    <a:lnTo>
                      <a:pt x="104" y="181"/>
                    </a:lnTo>
                    <a:lnTo>
                      <a:pt x="115" y="181"/>
                    </a:lnTo>
                    <a:lnTo>
                      <a:pt x="125" y="179"/>
                    </a:lnTo>
                    <a:lnTo>
                      <a:pt x="135" y="176"/>
                    </a:lnTo>
                    <a:lnTo>
                      <a:pt x="144" y="173"/>
                    </a:lnTo>
                    <a:lnTo>
                      <a:pt x="153" y="167"/>
                    </a:lnTo>
                    <a:lnTo>
                      <a:pt x="161" y="161"/>
                    </a:lnTo>
                    <a:lnTo>
                      <a:pt x="169" y="154"/>
                    </a:lnTo>
                    <a:lnTo>
                      <a:pt x="177" y="146"/>
                    </a:lnTo>
                    <a:lnTo>
                      <a:pt x="183" y="138"/>
                    </a:lnTo>
                    <a:lnTo>
                      <a:pt x="189" y="129"/>
                    </a:lnTo>
                    <a:lnTo>
                      <a:pt x="194" y="118"/>
                    </a:lnTo>
                    <a:lnTo>
                      <a:pt x="200" y="107"/>
                    </a:lnTo>
                    <a:lnTo>
                      <a:pt x="203" y="96"/>
                    </a:lnTo>
                    <a:lnTo>
                      <a:pt x="206" y="84"/>
                    </a:lnTo>
                    <a:lnTo>
                      <a:pt x="208" y="72"/>
                    </a:lnTo>
                    <a:lnTo>
                      <a:pt x="209" y="60"/>
                    </a:lnTo>
                    <a:lnTo>
                      <a:pt x="207" y="57"/>
                    </a:lnTo>
                    <a:lnTo>
                      <a:pt x="206" y="54"/>
                    </a:lnTo>
                    <a:lnTo>
                      <a:pt x="205" y="52"/>
                    </a:lnTo>
                    <a:lnTo>
                      <a:pt x="204" y="49"/>
                    </a:lnTo>
                    <a:lnTo>
                      <a:pt x="202" y="46"/>
                    </a:lnTo>
                    <a:lnTo>
                      <a:pt x="201" y="43"/>
                    </a:lnTo>
                    <a:lnTo>
                      <a:pt x="200" y="41"/>
                    </a:lnTo>
                    <a:lnTo>
                      <a:pt x="197" y="39"/>
                    </a:lnTo>
                    <a:lnTo>
                      <a:pt x="197" y="41"/>
                    </a:lnTo>
                    <a:lnTo>
                      <a:pt x="198" y="43"/>
                    </a:lnTo>
                    <a:lnTo>
                      <a:pt x="198" y="46"/>
                    </a:lnTo>
                    <a:lnTo>
                      <a:pt x="198" y="48"/>
                    </a:lnTo>
                    <a:lnTo>
                      <a:pt x="198" y="51"/>
                    </a:lnTo>
                    <a:lnTo>
                      <a:pt x="198" y="53"/>
                    </a:lnTo>
                    <a:lnTo>
                      <a:pt x="200" y="55"/>
                    </a:lnTo>
                    <a:lnTo>
                      <a:pt x="200" y="58"/>
                    </a:lnTo>
                    <a:lnTo>
                      <a:pt x="198" y="70"/>
                    </a:lnTo>
                    <a:lnTo>
                      <a:pt x="197" y="81"/>
                    </a:lnTo>
                    <a:lnTo>
                      <a:pt x="194" y="91"/>
                    </a:lnTo>
                    <a:lnTo>
                      <a:pt x="191" y="102"/>
                    </a:lnTo>
                    <a:lnTo>
                      <a:pt x="187" y="112"/>
                    </a:lnTo>
                    <a:lnTo>
                      <a:pt x="182" y="121"/>
                    </a:lnTo>
                    <a:lnTo>
                      <a:pt x="177" y="130"/>
                    </a:lnTo>
                    <a:lnTo>
                      <a:pt x="171" y="138"/>
                    </a:lnTo>
                    <a:lnTo>
                      <a:pt x="164" y="145"/>
                    </a:lnTo>
                    <a:lnTo>
                      <a:pt x="157" y="151"/>
                    </a:lnTo>
                    <a:lnTo>
                      <a:pt x="149" y="157"/>
                    </a:lnTo>
                    <a:lnTo>
                      <a:pt x="141" y="162"/>
                    </a:lnTo>
                    <a:lnTo>
                      <a:pt x="132" y="166"/>
                    </a:lnTo>
                    <a:lnTo>
                      <a:pt x="123" y="169"/>
                    </a:lnTo>
                    <a:lnTo>
                      <a:pt x="114" y="170"/>
                    </a:lnTo>
                    <a:lnTo>
                      <a:pt x="104" y="170"/>
                    </a:lnTo>
                    <a:lnTo>
                      <a:pt x="94" y="170"/>
                    </a:lnTo>
                    <a:lnTo>
                      <a:pt x="85" y="169"/>
                    </a:lnTo>
                    <a:lnTo>
                      <a:pt x="76" y="166"/>
                    </a:lnTo>
                    <a:lnTo>
                      <a:pt x="66" y="162"/>
                    </a:lnTo>
                    <a:lnTo>
                      <a:pt x="58" y="157"/>
                    </a:lnTo>
                    <a:lnTo>
                      <a:pt x="50" y="151"/>
                    </a:lnTo>
                    <a:lnTo>
                      <a:pt x="43" y="145"/>
                    </a:lnTo>
                    <a:lnTo>
                      <a:pt x="36" y="138"/>
                    </a:lnTo>
                    <a:lnTo>
                      <a:pt x="30" y="130"/>
                    </a:lnTo>
                    <a:lnTo>
                      <a:pt x="25" y="121"/>
                    </a:lnTo>
                    <a:lnTo>
                      <a:pt x="20" y="112"/>
                    </a:lnTo>
                    <a:lnTo>
                      <a:pt x="16" y="102"/>
                    </a:lnTo>
                    <a:lnTo>
                      <a:pt x="13" y="91"/>
                    </a:lnTo>
                    <a:lnTo>
                      <a:pt x="11" y="81"/>
                    </a:lnTo>
                    <a:lnTo>
                      <a:pt x="9" y="70"/>
                    </a:lnTo>
                    <a:lnTo>
                      <a:pt x="9" y="58"/>
                    </a:lnTo>
                    <a:lnTo>
                      <a:pt x="9" y="49"/>
                    </a:lnTo>
                    <a:lnTo>
                      <a:pt x="10" y="42"/>
                    </a:lnTo>
                    <a:lnTo>
                      <a:pt x="11" y="35"/>
                    </a:lnTo>
                    <a:lnTo>
                      <a:pt x="12" y="28"/>
                    </a:lnTo>
                    <a:lnTo>
                      <a:pt x="14" y="21"/>
                    </a:lnTo>
                    <a:lnTo>
                      <a:pt x="16" y="13"/>
                    </a:lnTo>
                    <a:lnTo>
                      <a:pt x="19" y="6"/>
                    </a:lnTo>
                    <a:lnTo>
                      <a:pt x="22" y="0"/>
                    </a:lnTo>
                    <a:lnTo>
                      <a:pt x="20" y="1"/>
                    </a:lnTo>
                    <a:lnTo>
                      <a:pt x="18" y="4"/>
                    </a:lnTo>
                    <a:lnTo>
                      <a:pt x="16" y="6"/>
                    </a:lnTo>
                    <a:lnTo>
                      <a:pt x="14" y="7"/>
                    </a:lnTo>
                    <a:lnTo>
                      <a:pt x="12" y="10"/>
                    </a:lnTo>
                    <a:lnTo>
                      <a:pt x="10" y="12"/>
                    </a:lnTo>
                    <a:lnTo>
                      <a:pt x="8" y="13"/>
                    </a:ln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F6CB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" name="Freeform 26">
                <a:extLst>
                  <a:ext uri="{FF2B5EF4-FFF2-40B4-BE49-F238E27FC236}">
                    <a16:creationId xmlns:a16="http://schemas.microsoft.com/office/drawing/2014/main" id="{9949C034-DDDF-2758-BF0F-46002DFAD51D}"/>
                  </a:ext>
                </a:extLst>
              </p:cNvPr>
              <p:cNvSpPr/>
              <p:nvPr/>
            </p:nvSpPr>
            <p:spPr bwMode="auto">
              <a:xfrm>
                <a:off x="1142" y="2649"/>
                <a:ext cx="40" cy="30"/>
              </a:xfrm>
              <a:custGeom>
                <a:gdLst>
                  <a:gd name="T0" fmla="*/ 200 w 200"/>
                  <a:gd name="T1" fmla="*/ 64 h 183"/>
                  <a:gd name="T2" fmla="*/ 200 w 200"/>
                  <a:gd name="T3" fmla="*/ 61 h 183"/>
                  <a:gd name="T4" fmla="*/ 200 w 200"/>
                  <a:gd name="T5" fmla="*/ 59 h 183"/>
                  <a:gd name="T6" fmla="*/ 200 w 200"/>
                  <a:gd name="T7" fmla="*/ 58 h 183"/>
                  <a:gd name="T8" fmla="*/ 198 w 200"/>
                  <a:gd name="T9" fmla="*/ 53 h 183"/>
                  <a:gd name="T10" fmla="*/ 196 w 200"/>
                  <a:gd name="T11" fmla="*/ 48 h 183"/>
                  <a:gd name="T12" fmla="*/ 192 w 200"/>
                  <a:gd name="T13" fmla="*/ 42 h 183"/>
                  <a:gd name="T14" fmla="*/ 188 w 200"/>
                  <a:gd name="T15" fmla="*/ 37 h 183"/>
                  <a:gd name="T16" fmla="*/ 187 w 200"/>
                  <a:gd name="T17" fmla="*/ 38 h 183"/>
                  <a:gd name="T18" fmla="*/ 189 w 200"/>
                  <a:gd name="T19" fmla="*/ 46 h 183"/>
                  <a:gd name="T20" fmla="*/ 190 w 200"/>
                  <a:gd name="T21" fmla="*/ 53 h 183"/>
                  <a:gd name="T22" fmla="*/ 190 w 200"/>
                  <a:gd name="T23" fmla="*/ 61 h 183"/>
                  <a:gd name="T24" fmla="*/ 190 w 200"/>
                  <a:gd name="T25" fmla="*/ 76 h 183"/>
                  <a:gd name="T26" fmla="*/ 186 w 200"/>
                  <a:gd name="T27" fmla="*/ 97 h 183"/>
                  <a:gd name="T28" fmla="*/ 179 w 200"/>
                  <a:gd name="T29" fmla="*/ 116 h 183"/>
                  <a:gd name="T30" fmla="*/ 169 w 200"/>
                  <a:gd name="T31" fmla="*/ 133 h 183"/>
                  <a:gd name="T32" fmla="*/ 157 w 200"/>
                  <a:gd name="T33" fmla="*/ 147 h 183"/>
                  <a:gd name="T34" fmla="*/ 143 w 200"/>
                  <a:gd name="T35" fmla="*/ 159 h 183"/>
                  <a:gd name="T36" fmla="*/ 127 w 200"/>
                  <a:gd name="T37" fmla="*/ 168 h 183"/>
                  <a:gd name="T38" fmla="*/ 109 w 200"/>
                  <a:gd name="T39" fmla="*/ 173 h 183"/>
                  <a:gd name="T40" fmla="*/ 91 w 200"/>
                  <a:gd name="T41" fmla="*/ 173 h 183"/>
                  <a:gd name="T42" fmla="*/ 73 w 200"/>
                  <a:gd name="T43" fmla="*/ 168 h 183"/>
                  <a:gd name="T44" fmla="*/ 56 w 200"/>
                  <a:gd name="T45" fmla="*/ 159 h 183"/>
                  <a:gd name="T46" fmla="*/ 42 w 200"/>
                  <a:gd name="T47" fmla="*/ 147 h 183"/>
                  <a:gd name="T48" fmla="*/ 30 w 200"/>
                  <a:gd name="T49" fmla="*/ 133 h 183"/>
                  <a:gd name="T50" fmla="*/ 20 w 200"/>
                  <a:gd name="T51" fmla="*/ 116 h 183"/>
                  <a:gd name="T52" fmla="*/ 13 w 200"/>
                  <a:gd name="T53" fmla="*/ 97 h 183"/>
                  <a:gd name="T54" fmla="*/ 10 w 200"/>
                  <a:gd name="T55" fmla="*/ 76 h 183"/>
                  <a:gd name="T56" fmla="*/ 9 w 200"/>
                  <a:gd name="T57" fmla="*/ 55 h 183"/>
                  <a:gd name="T58" fmla="*/ 12 w 200"/>
                  <a:gd name="T59" fmla="*/ 38 h 183"/>
                  <a:gd name="T60" fmla="*/ 16 w 200"/>
                  <a:gd name="T61" fmla="*/ 22 h 183"/>
                  <a:gd name="T62" fmla="*/ 23 w 200"/>
                  <a:gd name="T63" fmla="*/ 7 h 183"/>
                  <a:gd name="T64" fmla="*/ 25 w 200"/>
                  <a:gd name="T65" fmla="*/ 1 h 183"/>
                  <a:gd name="T66" fmla="*/ 20 w 200"/>
                  <a:gd name="T67" fmla="*/ 5 h 183"/>
                  <a:gd name="T68" fmla="*/ 16 w 200"/>
                  <a:gd name="T69" fmla="*/ 8 h 183"/>
                  <a:gd name="T70" fmla="*/ 11 w 200"/>
                  <a:gd name="T71" fmla="*/ 13 h 183"/>
                  <a:gd name="T72" fmla="*/ 7 w 200"/>
                  <a:gd name="T73" fmla="*/ 20 h 183"/>
                  <a:gd name="T74" fmla="*/ 4 w 200"/>
                  <a:gd name="T75" fmla="*/ 32 h 183"/>
                  <a:gd name="T76" fmla="*/ 2 w 200"/>
                  <a:gd name="T77" fmla="*/ 46 h 183"/>
                  <a:gd name="T78" fmla="*/ 0 w 200"/>
                  <a:gd name="T79" fmla="*/ 58 h 183"/>
                  <a:gd name="T80" fmla="*/ 1 w 200"/>
                  <a:gd name="T81" fmla="*/ 77 h 183"/>
                  <a:gd name="T82" fmla="*/ 5 w 200"/>
                  <a:gd name="T83" fmla="*/ 100 h 183"/>
                  <a:gd name="T84" fmla="*/ 12 w 200"/>
                  <a:gd name="T85" fmla="*/ 121 h 183"/>
                  <a:gd name="T86" fmla="*/ 23 w 200"/>
                  <a:gd name="T87" fmla="*/ 140 h 183"/>
                  <a:gd name="T88" fmla="*/ 36 w 200"/>
                  <a:gd name="T89" fmla="*/ 156 h 183"/>
                  <a:gd name="T90" fmla="*/ 52 w 200"/>
                  <a:gd name="T91" fmla="*/ 169 h 183"/>
                  <a:gd name="T92" fmla="*/ 70 w 200"/>
                  <a:gd name="T93" fmla="*/ 179 h 183"/>
                  <a:gd name="T94" fmla="*/ 90 w 200"/>
                  <a:gd name="T95" fmla="*/ 182 h 183"/>
                  <a:gd name="T96" fmla="*/ 110 w 200"/>
                  <a:gd name="T97" fmla="*/ 182 h 183"/>
                  <a:gd name="T98" fmla="*/ 130 w 200"/>
                  <a:gd name="T99" fmla="*/ 179 h 183"/>
                  <a:gd name="T100" fmla="*/ 147 w 200"/>
                  <a:gd name="T101" fmla="*/ 169 h 183"/>
                  <a:gd name="T102" fmla="*/ 163 w 200"/>
                  <a:gd name="T103" fmla="*/ 156 h 183"/>
                  <a:gd name="T104" fmla="*/ 176 w 200"/>
                  <a:gd name="T105" fmla="*/ 140 h 183"/>
                  <a:gd name="T106" fmla="*/ 187 w 200"/>
                  <a:gd name="T107" fmla="*/ 121 h 183"/>
                  <a:gd name="T108" fmla="*/ 196 w 200"/>
                  <a:gd name="T109" fmla="*/ 100 h 183"/>
                  <a:gd name="T110" fmla="*/ 200 w 200"/>
                  <a:gd name="T111" fmla="*/ 77 h 18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00" h="183">
                    <a:moveTo>
                      <a:pt x="200" y="65"/>
                    </a:moveTo>
                    <a:lnTo>
                      <a:pt x="200" y="64"/>
                    </a:lnTo>
                    <a:lnTo>
                      <a:pt x="200" y="62"/>
                    </a:lnTo>
                    <a:lnTo>
                      <a:pt x="200" y="61"/>
                    </a:lnTo>
                    <a:lnTo>
                      <a:pt x="200" y="60"/>
                    </a:lnTo>
                    <a:lnTo>
                      <a:pt x="200" y="59"/>
                    </a:lnTo>
                    <a:lnTo>
                      <a:pt x="200" y="58"/>
                    </a:lnTo>
                    <a:lnTo>
                      <a:pt x="200" y="58"/>
                    </a:lnTo>
                    <a:lnTo>
                      <a:pt x="200" y="56"/>
                    </a:lnTo>
                    <a:lnTo>
                      <a:pt x="198" y="53"/>
                    </a:lnTo>
                    <a:lnTo>
                      <a:pt x="197" y="50"/>
                    </a:lnTo>
                    <a:lnTo>
                      <a:pt x="196" y="48"/>
                    </a:lnTo>
                    <a:lnTo>
                      <a:pt x="193" y="46"/>
                    </a:lnTo>
                    <a:lnTo>
                      <a:pt x="192" y="42"/>
                    </a:lnTo>
                    <a:lnTo>
                      <a:pt x="190" y="40"/>
                    </a:lnTo>
                    <a:lnTo>
                      <a:pt x="188" y="37"/>
                    </a:lnTo>
                    <a:lnTo>
                      <a:pt x="187" y="35"/>
                    </a:lnTo>
                    <a:lnTo>
                      <a:pt x="187" y="38"/>
                    </a:lnTo>
                    <a:lnTo>
                      <a:pt x="188" y="42"/>
                    </a:lnTo>
                    <a:lnTo>
                      <a:pt x="189" y="46"/>
                    </a:lnTo>
                    <a:lnTo>
                      <a:pt x="189" y="49"/>
                    </a:lnTo>
                    <a:lnTo>
                      <a:pt x="190" y="53"/>
                    </a:lnTo>
                    <a:lnTo>
                      <a:pt x="190" y="58"/>
                    </a:lnTo>
                    <a:lnTo>
                      <a:pt x="190" y="61"/>
                    </a:lnTo>
                    <a:lnTo>
                      <a:pt x="190" y="65"/>
                    </a:lnTo>
                    <a:lnTo>
                      <a:pt x="190" y="76"/>
                    </a:lnTo>
                    <a:lnTo>
                      <a:pt x="188" y="86"/>
                    </a:lnTo>
                    <a:lnTo>
                      <a:pt x="186" y="97"/>
                    </a:lnTo>
                    <a:lnTo>
                      <a:pt x="183" y="107"/>
                    </a:lnTo>
                    <a:lnTo>
                      <a:pt x="179" y="116"/>
                    </a:lnTo>
                    <a:lnTo>
                      <a:pt x="175" y="125"/>
                    </a:lnTo>
                    <a:lnTo>
                      <a:pt x="169" y="133"/>
                    </a:lnTo>
                    <a:lnTo>
                      <a:pt x="164" y="142"/>
                    </a:lnTo>
                    <a:lnTo>
                      <a:pt x="157" y="147"/>
                    </a:lnTo>
                    <a:lnTo>
                      <a:pt x="150" y="155"/>
                    </a:lnTo>
                    <a:lnTo>
                      <a:pt x="143" y="159"/>
                    </a:lnTo>
                    <a:lnTo>
                      <a:pt x="135" y="164"/>
                    </a:lnTo>
                    <a:lnTo>
                      <a:pt x="127" y="168"/>
                    </a:lnTo>
                    <a:lnTo>
                      <a:pt x="118" y="170"/>
                    </a:lnTo>
                    <a:lnTo>
                      <a:pt x="109" y="173"/>
                    </a:lnTo>
                    <a:lnTo>
                      <a:pt x="100" y="173"/>
                    </a:lnTo>
                    <a:lnTo>
                      <a:pt x="91" y="173"/>
                    </a:lnTo>
                    <a:lnTo>
                      <a:pt x="82" y="170"/>
                    </a:lnTo>
                    <a:lnTo>
                      <a:pt x="73" y="168"/>
                    </a:lnTo>
                    <a:lnTo>
                      <a:pt x="64" y="164"/>
                    </a:lnTo>
                    <a:lnTo>
                      <a:pt x="56" y="159"/>
                    </a:lnTo>
                    <a:lnTo>
                      <a:pt x="49" y="155"/>
                    </a:lnTo>
                    <a:lnTo>
                      <a:pt x="42" y="147"/>
                    </a:lnTo>
                    <a:lnTo>
                      <a:pt x="36" y="142"/>
                    </a:lnTo>
                    <a:lnTo>
                      <a:pt x="30" y="133"/>
                    </a:lnTo>
                    <a:lnTo>
                      <a:pt x="25" y="125"/>
                    </a:lnTo>
                    <a:lnTo>
                      <a:pt x="20" y="116"/>
                    </a:lnTo>
                    <a:lnTo>
                      <a:pt x="16" y="107"/>
                    </a:lnTo>
                    <a:lnTo>
                      <a:pt x="13" y="97"/>
                    </a:lnTo>
                    <a:lnTo>
                      <a:pt x="11" y="86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9" y="55"/>
                    </a:lnTo>
                    <a:lnTo>
                      <a:pt x="10" y="47"/>
                    </a:lnTo>
                    <a:lnTo>
                      <a:pt x="12" y="38"/>
                    </a:lnTo>
                    <a:lnTo>
                      <a:pt x="14" y="30"/>
                    </a:lnTo>
                    <a:lnTo>
                      <a:pt x="16" y="22"/>
                    </a:lnTo>
                    <a:lnTo>
                      <a:pt x="20" y="14"/>
                    </a:lnTo>
                    <a:lnTo>
                      <a:pt x="23" y="7"/>
                    </a:lnTo>
                    <a:lnTo>
                      <a:pt x="27" y="0"/>
                    </a:lnTo>
                    <a:lnTo>
                      <a:pt x="25" y="1"/>
                    </a:lnTo>
                    <a:lnTo>
                      <a:pt x="22" y="4"/>
                    </a:lnTo>
                    <a:lnTo>
                      <a:pt x="20" y="5"/>
                    </a:lnTo>
                    <a:lnTo>
                      <a:pt x="18" y="7"/>
                    </a:lnTo>
                    <a:lnTo>
                      <a:pt x="16" y="8"/>
                    </a:lnTo>
                    <a:lnTo>
                      <a:pt x="14" y="11"/>
                    </a:lnTo>
                    <a:lnTo>
                      <a:pt x="11" y="13"/>
                    </a:lnTo>
                    <a:lnTo>
                      <a:pt x="9" y="14"/>
                    </a:lnTo>
                    <a:lnTo>
                      <a:pt x="7" y="20"/>
                    </a:lnTo>
                    <a:lnTo>
                      <a:pt x="5" y="26"/>
                    </a:lnTo>
                    <a:lnTo>
                      <a:pt x="4" y="32"/>
                    </a:lnTo>
                    <a:lnTo>
                      <a:pt x="3" y="38"/>
                    </a:lnTo>
                    <a:lnTo>
                      <a:pt x="2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1" y="77"/>
                    </a:lnTo>
                    <a:lnTo>
                      <a:pt x="2" y="89"/>
                    </a:lnTo>
                    <a:lnTo>
                      <a:pt x="5" y="100"/>
                    </a:lnTo>
                    <a:lnTo>
                      <a:pt x="8" y="112"/>
                    </a:lnTo>
                    <a:lnTo>
                      <a:pt x="12" y="121"/>
                    </a:lnTo>
                    <a:lnTo>
                      <a:pt x="17" y="131"/>
                    </a:lnTo>
                    <a:lnTo>
                      <a:pt x="23" y="140"/>
                    </a:lnTo>
                    <a:lnTo>
                      <a:pt x="29" y="149"/>
                    </a:lnTo>
                    <a:lnTo>
                      <a:pt x="36" y="156"/>
                    </a:lnTo>
                    <a:lnTo>
                      <a:pt x="44" y="163"/>
                    </a:lnTo>
                    <a:lnTo>
                      <a:pt x="52" y="169"/>
                    </a:lnTo>
                    <a:lnTo>
                      <a:pt x="61" y="174"/>
                    </a:lnTo>
                    <a:lnTo>
                      <a:pt x="70" y="179"/>
                    </a:lnTo>
                    <a:lnTo>
                      <a:pt x="80" y="181"/>
                    </a:lnTo>
                    <a:lnTo>
                      <a:pt x="90" y="182"/>
                    </a:lnTo>
                    <a:lnTo>
                      <a:pt x="100" y="183"/>
                    </a:lnTo>
                    <a:lnTo>
                      <a:pt x="110" y="182"/>
                    </a:lnTo>
                    <a:lnTo>
                      <a:pt x="120" y="181"/>
                    </a:lnTo>
                    <a:lnTo>
                      <a:pt x="130" y="179"/>
                    </a:lnTo>
                    <a:lnTo>
                      <a:pt x="139" y="174"/>
                    </a:lnTo>
                    <a:lnTo>
                      <a:pt x="147" y="169"/>
                    </a:lnTo>
                    <a:lnTo>
                      <a:pt x="155" y="163"/>
                    </a:lnTo>
                    <a:lnTo>
                      <a:pt x="163" y="156"/>
                    </a:lnTo>
                    <a:lnTo>
                      <a:pt x="170" y="149"/>
                    </a:lnTo>
                    <a:lnTo>
                      <a:pt x="176" y="140"/>
                    </a:lnTo>
                    <a:lnTo>
                      <a:pt x="182" y="131"/>
                    </a:lnTo>
                    <a:lnTo>
                      <a:pt x="187" y="121"/>
                    </a:lnTo>
                    <a:lnTo>
                      <a:pt x="191" y="112"/>
                    </a:lnTo>
                    <a:lnTo>
                      <a:pt x="196" y="100"/>
                    </a:lnTo>
                    <a:lnTo>
                      <a:pt x="198" y="89"/>
                    </a:lnTo>
                    <a:lnTo>
                      <a:pt x="200" y="77"/>
                    </a:lnTo>
                    <a:lnTo>
                      <a:pt x="200" y="65"/>
                    </a:lnTo>
                    <a:close/>
                  </a:path>
                </a:pathLst>
              </a:custGeom>
              <a:solidFill>
                <a:srgbClr val="F6CB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" name="Freeform 27">
                <a:extLst>
                  <a:ext uri="{FF2B5EF4-FFF2-40B4-BE49-F238E27FC236}">
                    <a16:creationId xmlns:a16="http://schemas.microsoft.com/office/drawing/2014/main" id="{C1F1A03B-2731-7DC7-A9E1-FE9FC5173C8C}"/>
                  </a:ext>
                </a:extLst>
              </p:cNvPr>
              <p:cNvSpPr/>
              <p:nvPr/>
            </p:nvSpPr>
            <p:spPr bwMode="auto">
              <a:xfrm>
                <a:off x="1143" y="2648"/>
                <a:ext cx="38" cy="30"/>
              </a:xfrm>
              <a:custGeom>
                <a:gdLst>
                  <a:gd name="T0" fmla="*/ 191 w 191"/>
                  <a:gd name="T1" fmla="*/ 68 h 183"/>
                  <a:gd name="T2" fmla="*/ 189 w 191"/>
                  <a:gd name="T3" fmla="*/ 64 h 183"/>
                  <a:gd name="T4" fmla="*/ 189 w 191"/>
                  <a:gd name="T5" fmla="*/ 59 h 183"/>
                  <a:gd name="T6" fmla="*/ 188 w 191"/>
                  <a:gd name="T7" fmla="*/ 54 h 183"/>
                  <a:gd name="T8" fmla="*/ 187 w 191"/>
                  <a:gd name="T9" fmla="*/ 48 h 183"/>
                  <a:gd name="T10" fmla="*/ 183 w 191"/>
                  <a:gd name="T11" fmla="*/ 43 h 183"/>
                  <a:gd name="T12" fmla="*/ 179 w 191"/>
                  <a:gd name="T13" fmla="*/ 38 h 183"/>
                  <a:gd name="T14" fmla="*/ 176 w 191"/>
                  <a:gd name="T15" fmla="*/ 32 h 183"/>
                  <a:gd name="T16" fmla="*/ 175 w 191"/>
                  <a:gd name="T17" fmla="*/ 35 h 183"/>
                  <a:gd name="T18" fmla="*/ 178 w 191"/>
                  <a:gd name="T19" fmla="*/ 44 h 183"/>
                  <a:gd name="T20" fmla="*/ 180 w 191"/>
                  <a:gd name="T21" fmla="*/ 55 h 183"/>
                  <a:gd name="T22" fmla="*/ 180 w 191"/>
                  <a:gd name="T23" fmla="*/ 66 h 183"/>
                  <a:gd name="T24" fmla="*/ 180 w 191"/>
                  <a:gd name="T25" fmla="*/ 82 h 183"/>
                  <a:gd name="T26" fmla="*/ 177 w 191"/>
                  <a:gd name="T27" fmla="*/ 101 h 183"/>
                  <a:gd name="T28" fmla="*/ 170 w 191"/>
                  <a:gd name="T29" fmla="*/ 120 h 183"/>
                  <a:gd name="T30" fmla="*/ 161 w 191"/>
                  <a:gd name="T31" fmla="*/ 136 h 183"/>
                  <a:gd name="T32" fmla="*/ 149 w 191"/>
                  <a:gd name="T33" fmla="*/ 150 h 183"/>
                  <a:gd name="T34" fmla="*/ 136 w 191"/>
                  <a:gd name="T35" fmla="*/ 161 h 183"/>
                  <a:gd name="T36" fmla="*/ 121 w 191"/>
                  <a:gd name="T37" fmla="*/ 169 h 183"/>
                  <a:gd name="T38" fmla="*/ 104 w 191"/>
                  <a:gd name="T39" fmla="*/ 173 h 183"/>
                  <a:gd name="T40" fmla="*/ 86 w 191"/>
                  <a:gd name="T41" fmla="*/ 173 h 183"/>
                  <a:gd name="T42" fmla="*/ 70 w 191"/>
                  <a:gd name="T43" fmla="*/ 169 h 183"/>
                  <a:gd name="T44" fmla="*/ 53 w 191"/>
                  <a:gd name="T45" fmla="*/ 161 h 183"/>
                  <a:gd name="T46" fmla="*/ 40 w 191"/>
                  <a:gd name="T47" fmla="*/ 150 h 183"/>
                  <a:gd name="T48" fmla="*/ 28 w 191"/>
                  <a:gd name="T49" fmla="*/ 136 h 183"/>
                  <a:gd name="T50" fmla="*/ 19 w 191"/>
                  <a:gd name="T51" fmla="*/ 120 h 183"/>
                  <a:gd name="T52" fmla="*/ 12 w 191"/>
                  <a:gd name="T53" fmla="*/ 101 h 183"/>
                  <a:gd name="T54" fmla="*/ 9 w 191"/>
                  <a:gd name="T55" fmla="*/ 82 h 183"/>
                  <a:gd name="T56" fmla="*/ 9 w 191"/>
                  <a:gd name="T57" fmla="*/ 60 h 183"/>
                  <a:gd name="T58" fmla="*/ 12 w 191"/>
                  <a:gd name="T59" fmla="*/ 41 h 183"/>
                  <a:gd name="T60" fmla="*/ 18 w 191"/>
                  <a:gd name="T61" fmla="*/ 23 h 183"/>
                  <a:gd name="T62" fmla="*/ 27 w 191"/>
                  <a:gd name="T63" fmla="*/ 7 h 183"/>
                  <a:gd name="T64" fmla="*/ 30 w 191"/>
                  <a:gd name="T65" fmla="*/ 1 h 183"/>
                  <a:gd name="T66" fmla="*/ 25 w 191"/>
                  <a:gd name="T67" fmla="*/ 5 h 183"/>
                  <a:gd name="T68" fmla="*/ 20 w 191"/>
                  <a:gd name="T69" fmla="*/ 7 h 183"/>
                  <a:gd name="T70" fmla="*/ 15 w 191"/>
                  <a:gd name="T71" fmla="*/ 11 h 183"/>
                  <a:gd name="T72" fmla="*/ 10 w 191"/>
                  <a:gd name="T73" fmla="*/ 19 h 183"/>
                  <a:gd name="T74" fmla="*/ 5 w 191"/>
                  <a:gd name="T75" fmla="*/ 34 h 183"/>
                  <a:gd name="T76" fmla="*/ 2 w 191"/>
                  <a:gd name="T77" fmla="*/ 48 h 183"/>
                  <a:gd name="T78" fmla="*/ 0 w 191"/>
                  <a:gd name="T79" fmla="*/ 62 h 183"/>
                  <a:gd name="T80" fmla="*/ 0 w 191"/>
                  <a:gd name="T81" fmla="*/ 83 h 183"/>
                  <a:gd name="T82" fmla="*/ 4 w 191"/>
                  <a:gd name="T83" fmla="*/ 104 h 183"/>
                  <a:gd name="T84" fmla="*/ 11 w 191"/>
                  <a:gd name="T85" fmla="*/ 125 h 183"/>
                  <a:gd name="T86" fmla="*/ 21 w 191"/>
                  <a:gd name="T87" fmla="*/ 143 h 183"/>
                  <a:gd name="T88" fmla="*/ 34 w 191"/>
                  <a:gd name="T89" fmla="*/ 158 h 183"/>
                  <a:gd name="T90" fmla="*/ 49 w 191"/>
                  <a:gd name="T91" fmla="*/ 170 h 183"/>
                  <a:gd name="T92" fmla="*/ 67 w 191"/>
                  <a:gd name="T93" fmla="*/ 179 h 183"/>
                  <a:gd name="T94" fmla="*/ 85 w 191"/>
                  <a:gd name="T95" fmla="*/ 183 h 183"/>
                  <a:gd name="T96" fmla="*/ 105 w 191"/>
                  <a:gd name="T97" fmla="*/ 183 h 183"/>
                  <a:gd name="T98" fmla="*/ 123 w 191"/>
                  <a:gd name="T99" fmla="*/ 179 h 183"/>
                  <a:gd name="T100" fmla="*/ 140 w 191"/>
                  <a:gd name="T101" fmla="*/ 170 h 183"/>
                  <a:gd name="T102" fmla="*/ 155 w 191"/>
                  <a:gd name="T103" fmla="*/ 158 h 183"/>
                  <a:gd name="T104" fmla="*/ 168 w 191"/>
                  <a:gd name="T105" fmla="*/ 143 h 183"/>
                  <a:gd name="T106" fmla="*/ 178 w 191"/>
                  <a:gd name="T107" fmla="*/ 125 h 183"/>
                  <a:gd name="T108" fmla="*/ 185 w 191"/>
                  <a:gd name="T109" fmla="*/ 104 h 183"/>
                  <a:gd name="T110" fmla="*/ 189 w 191"/>
                  <a:gd name="T111" fmla="*/ 83 h 18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91" h="183">
                    <a:moveTo>
                      <a:pt x="191" y="71"/>
                    </a:moveTo>
                    <a:lnTo>
                      <a:pt x="191" y="68"/>
                    </a:lnTo>
                    <a:lnTo>
                      <a:pt x="189" y="66"/>
                    </a:lnTo>
                    <a:lnTo>
                      <a:pt x="189" y="64"/>
                    </a:lnTo>
                    <a:lnTo>
                      <a:pt x="189" y="61"/>
                    </a:lnTo>
                    <a:lnTo>
                      <a:pt x="189" y="59"/>
                    </a:lnTo>
                    <a:lnTo>
                      <a:pt x="189" y="56"/>
                    </a:lnTo>
                    <a:lnTo>
                      <a:pt x="188" y="54"/>
                    </a:lnTo>
                    <a:lnTo>
                      <a:pt x="188" y="52"/>
                    </a:lnTo>
                    <a:lnTo>
                      <a:pt x="187" y="48"/>
                    </a:lnTo>
                    <a:lnTo>
                      <a:pt x="185" y="46"/>
                    </a:lnTo>
                    <a:lnTo>
                      <a:pt x="183" y="43"/>
                    </a:lnTo>
                    <a:lnTo>
                      <a:pt x="181" y="41"/>
                    </a:lnTo>
                    <a:lnTo>
                      <a:pt x="179" y="38"/>
                    </a:lnTo>
                    <a:lnTo>
                      <a:pt x="178" y="35"/>
                    </a:lnTo>
                    <a:lnTo>
                      <a:pt x="176" y="32"/>
                    </a:lnTo>
                    <a:lnTo>
                      <a:pt x="174" y="30"/>
                    </a:lnTo>
                    <a:lnTo>
                      <a:pt x="175" y="35"/>
                    </a:lnTo>
                    <a:lnTo>
                      <a:pt x="177" y="40"/>
                    </a:lnTo>
                    <a:lnTo>
                      <a:pt x="178" y="44"/>
                    </a:lnTo>
                    <a:lnTo>
                      <a:pt x="179" y="49"/>
                    </a:lnTo>
                    <a:lnTo>
                      <a:pt x="180" y="55"/>
                    </a:lnTo>
                    <a:lnTo>
                      <a:pt x="180" y="60"/>
                    </a:lnTo>
                    <a:lnTo>
                      <a:pt x="180" y="66"/>
                    </a:lnTo>
                    <a:lnTo>
                      <a:pt x="181" y="71"/>
                    </a:lnTo>
                    <a:lnTo>
                      <a:pt x="180" y="82"/>
                    </a:lnTo>
                    <a:lnTo>
                      <a:pt x="179" y="91"/>
                    </a:lnTo>
                    <a:lnTo>
                      <a:pt x="177" y="101"/>
                    </a:lnTo>
                    <a:lnTo>
                      <a:pt x="174" y="110"/>
                    </a:lnTo>
                    <a:lnTo>
                      <a:pt x="170" y="120"/>
                    </a:lnTo>
                    <a:lnTo>
                      <a:pt x="166" y="128"/>
                    </a:lnTo>
                    <a:lnTo>
                      <a:pt x="161" y="136"/>
                    </a:lnTo>
                    <a:lnTo>
                      <a:pt x="156" y="143"/>
                    </a:lnTo>
                    <a:lnTo>
                      <a:pt x="149" y="150"/>
                    </a:lnTo>
                    <a:lnTo>
                      <a:pt x="143" y="156"/>
                    </a:lnTo>
                    <a:lnTo>
                      <a:pt x="136" y="161"/>
                    </a:lnTo>
                    <a:lnTo>
                      <a:pt x="128" y="165"/>
                    </a:lnTo>
                    <a:lnTo>
                      <a:pt x="121" y="169"/>
                    </a:lnTo>
                    <a:lnTo>
                      <a:pt x="112" y="171"/>
                    </a:lnTo>
                    <a:lnTo>
                      <a:pt x="104" y="173"/>
                    </a:lnTo>
                    <a:lnTo>
                      <a:pt x="95" y="173"/>
                    </a:lnTo>
                    <a:lnTo>
                      <a:pt x="86" y="173"/>
                    </a:lnTo>
                    <a:lnTo>
                      <a:pt x="78" y="171"/>
                    </a:lnTo>
                    <a:lnTo>
                      <a:pt x="70" y="169"/>
                    </a:lnTo>
                    <a:lnTo>
                      <a:pt x="61" y="165"/>
                    </a:lnTo>
                    <a:lnTo>
                      <a:pt x="53" y="161"/>
                    </a:lnTo>
                    <a:lnTo>
                      <a:pt x="46" y="156"/>
                    </a:lnTo>
                    <a:lnTo>
                      <a:pt x="40" y="150"/>
                    </a:lnTo>
                    <a:lnTo>
                      <a:pt x="34" y="143"/>
                    </a:lnTo>
                    <a:lnTo>
                      <a:pt x="28" y="136"/>
                    </a:lnTo>
                    <a:lnTo>
                      <a:pt x="23" y="128"/>
                    </a:lnTo>
                    <a:lnTo>
                      <a:pt x="19" y="120"/>
                    </a:lnTo>
                    <a:lnTo>
                      <a:pt x="15" y="110"/>
                    </a:lnTo>
                    <a:lnTo>
                      <a:pt x="12" y="101"/>
                    </a:lnTo>
                    <a:lnTo>
                      <a:pt x="10" y="91"/>
                    </a:lnTo>
                    <a:lnTo>
                      <a:pt x="9" y="82"/>
                    </a:lnTo>
                    <a:lnTo>
                      <a:pt x="9" y="71"/>
                    </a:lnTo>
                    <a:lnTo>
                      <a:pt x="9" y="60"/>
                    </a:lnTo>
                    <a:lnTo>
                      <a:pt x="10" y="50"/>
                    </a:lnTo>
                    <a:lnTo>
                      <a:pt x="12" y="41"/>
                    </a:lnTo>
                    <a:lnTo>
                      <a:pt x="15" y="32"/>
                    </a:lnTo>
                    <a:lnTo>
                      <a:pt x="18" y="23"/>
                    </a:lnTo>
                    <a:lnTo>
                      <a:pt x="22" y="14"/>
                    </a:lnTo>
                    <a:lnTo>
                      <a:pt x="27" y="7"/>
                    </a:lnTo>
                    <a:lnTo>
                      <a:pt x="32" y="0"/>
                    </a:lnTo>
                    <a:lnTo>
                      <a:pt x="30" y="1"/>
                    </a:lnTo>
                    <a:lnTo>
                      <a:pt x="27" y="2"/>
                    </a:lnTo>
                    <a:lnTo>
                      <a:pt x="25" y="5"/>
                    </a:lnTo>
                    <a:lnTo>
                      <a:pt x="22" y="6"/>
                    </a:lnTo>
                    <a:lnTo>
                      <a:pt x="20" y="7"/>
                    </a:lnTo>
                    <a:lnTo>
                      <a:pt x="18" y="10"/>
                    </a:lnTo>
                    <a:lnTo>
                      <a:pt x="15" y="11"/>
                    </a:lnTo>
                    <a:lnTo>
                      <a:pt x="13" y="13"/>
                    </a:lnTo>
                    <a:lnTo>
                      <a:pt x="10" y="19"/>
                    </a:lnTo>
                    <a:lnTo>
                      <a:pt x="7" y="26"/>
                    </a:lnTo>
                    <a:lnTo>
                      <a:pt x="5" y="34"/>
                    </a:lnTo>
                    <a:lnTo>
                      <a:pt x="3" y="41"/>
                    </a:lnTo>
                    <a:lnTo>
                      <a:pt x="2" y="48"/>
                    </a:lnTo>
                    <a:lnTo>
                      <a:pt x="1" y="55"/>
                    </a:lnTo>
                    <a:lnTo>
                      <a:pt x="0" y="62"/>
                    </a:lnTo>
                    <a:lnTo>
                      <a:pt x="0" y="71"/>
                    </a:lnTo>
                    <a:lnTo>
                      <a:pt x="0" y="83"/>
                    </a:lnTo>
                    <a:lnTo>
                      <a:pt x="2" y="94"/>
                    </a:lnTo>
                    <a:lnTo>
                      <a:pt x="4" y="104"/>
                    </a:lnTo>
                    <a:lnTo>
                      <a:pt x="7" y="115"/>
                    </a:lnTo>
                    <a:lnTo>
                      <a:pt x="11" y="125"/>
                    </a:lnTo>
                    <a:lnTo>
                      <a:pt x="16" y="134"/>
                    </a:lnTo>
                    <a:lnTo>
                      <a:pt x="21" y="143"/>
                    </a:lnTo>
                    <a:lnTo>
                      <a:pt x="27" y="151"/>
                    </a:lnTo>
                    <a:lnTo>
                      <a:pt x="34" y="158"/>
                    </a:lnTo>
                    <a:lnTo>
                      <a:pt x="41" y="164"/>
                    </a:lnTo>
                    <a:lnTo>
                      <a:pt x="49" y="170"/>
                    </a:lnTo>
                    <a:lnTo>
                      <a:pt x="57" y="175"/>
                    </a:lnTo>
                    <a:lnTo>
                      <a:pt x="67" y="179"/>
                    </a:lnTo>
                    <a:lnTo>
                      <a:pt x="76" y="182"/>
                    </a:lnTo>
                    <a:lnTo>
                      <a:pt x="85" y="183"/>
                    </a:lnTo>
                    <a:lnTo>
                      <a:pt x="95" y="183"/>
                    </a:lnTo>
                    <a:lnTo>
                      <a:pt x="105" y="183"/>
                    </a:lnTo>
                    <a:lnTo>
                      <a:pt x="114" y="182"/>
                    </a:lnTo>
                    <a:lnTo>
                      <a:pt x="123" y="179"/>
                    </a:lnTo>
                    <a:lnTo>
                      <a:pt x="132" y="175"/>
                    </a:lnTo>
                    <a:lnTo>
                      <a:pt x="140" y="170"/>
                    </a:lnTo>
                    <a:lnTo>
                      <a:pt x="148" y="164"/>
                    </a:lnTo>
                    <a:lnTo>
                      <a:pt x="155" y="158"/>
                    </a:lnTo>
                    <a:lnTo>
                      <a:pt x="162" y="151"/>
                    </a:lnTo>
                    <a:lnTo>
                      <a:pt x="168" y="143"/>
                    </a:lnTo>
                    <a:lnTo>
                      <a:pt x="173" y="134"/>
                    </a:lnTo>
                    <a:lnTo>
                      <a:pt x="178" y="125"/>
                    </a:lnTo>
                    <a:lnTo>
                      <a:pt x="182" y="115"/>
                    </a:lnTo>
                    <a:lnTo>
                      <a:pt x="185" y="104"/>
                    </a:lnTo>
                    <a:lnTo>
                      <a:pt x="188" y="94"/>
                    </a:lnTo>
                    <a:lnTo>
                      <a:pt x="189" y="83"/>
                    </a:lnTo>
                    <a:lnTo>
                      <a:pt x="191" y="71"/>
                    </a:lnTo>
                    <a:close/>
                  </a:path>
                </a:pathLst>
              </a:custGeom>
              <a:solidFill>
                <a:srgbClr val="F7CD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" name="Freeform 28">
                <a:extLst>
                  <a:ext uri="{FF2B5EF4-FFF2-40B4-BE49-F238E27FC236}">
                    <a16:creationId xmlns:a16="http://schemas.microsoft.com/office/drawing/2014/main" id="{661F5F60-D470-1D04-4759-A09911CB788B}"/>
                  </a:ext>
                </a:extLst>
              </p:cNvPr>
              <p:cNvSpPr/>
              <p:nvPr/>
            </p:nvSpPr>
            <p:spPr bwMode="auto">
              <a:xfrm>
                <a:off x="1143" y="2647"/>
                <a:ext cx="37" cy="30"/>
              </a:xfrm>
              <a:custGeom>
                <a:gdLst>
                  <a:gd name="T0" fmla="*/ 181 w 181"/>
                  <a:gd name="T1" fmla="*/ 73 h 185"/>
                  <a:gd name="T2" fmla="*/ 181 w 181"/>
                  <a:gd name="T3" fmla="*/ 65 h 185"/>
                  <a:gd name="T4" fmla="*/ 180 w 181"/>
                  <a:gd name="T5" fmla="*/ 58 h 185"/>
                  <a:gd name="T6" fmla="*/ 178 w 181"/>
                  <a:gd name="T7" fmla="*/ 50 h 185"/>
                  <a:gd name="T8" fmla="*/ 176 w 181"/>
                  <a:gd name="T9" fmla="*/ 44 h 185"/>
                  <a:gd name="T10" fmla="*/ 171 w 181"/>
                  <a:gd name="T11" fmla="*/ 38 h 185"/>
                  <a:gd name="T12" fmla="*/ 167 w 181"/>
                  <a:gd name="T13" fmla="*/ 34 h 185"/>
                  <a:gd name="T14" fmla="*/ 163 w 181"/>
                  <a:gd name="T15" fmla="*/ 29 h 185"/>
                  <a:gd name="T16" fmla="*/ 163 w 181"/>
                  <a:gd name="T17" fmla="*/ 31 h 185"/>
                  <a:gd name="T18" fmla="*/ 167 w 181"/>
                  <a:gd name="T19" fmla="*/ 43 h 185"/>
                  <a:gd name="T20" fmla="*/ 170 w 181"/>
                  <a:gd name="T21" fmla="*/ 56 h 185"/>
                  <a:gd name="T22" fmla="*/ 172 w 181"/>
                  <a:gd name="T23" fmla="*/ 70 h 185"/>
                  <a:gd name="T24" fmla="*/ 172 w 181"/>
                  <a:gd name="T25" fmla="*/ 86 h 185"/>
                  <a:gd name="T26" fmla="*/ 168 w 181"/>
                  <a:gd name="T27" fmla="*/ 106 h 185"/>
                  <a:gd name="T28" fmla="*/ 162 w 181"/>
                  <a:gd name="T29" fmla="*/ 124 h 185"/>
                  <a:gd name="T30" fmla="*/ 154 w 181"/>
                  <a:gd name="T31" fmla="*/ 139 h 185"/>
                  <a:gd name="T32" fmla="*/ 143 w 181"/>
                  <a:gd name="T33" fmla="*/ 151 h 185"/>
                  <a:gd name="T34" fmla="*/ 130 w 181"/>
                  <a:gd name="T35" fmla="*/ 162 h 185"/>
                  <a:gd name="T36" fmla="*/ 115 w 181"/>
                  <a:gd name="T37" fmla="*/ 169 h 185"/>
                  <a:gd name="T38" fmla="*/ 99 w 181"/>
                  <a:gd name="T39" fmla="*/ 174 h 185"/>
                  <a:gd name="T40" fmla="*/ 83 w 181"/>
                  <a:gd name="T41" fmla="*/ 174 h 185"/>
                  <a:gd name="T42" fmla="*/ 67 w 181"/>
                  <a:gd name="T43" fmla="*/ 169 h 185"/>
                  <a:gd name="T44" fmla="*/ 52 w 181"/>
                  <a:gd name="T45" fmla="*/ 162 h 185"/>
                  <a:gd name="T46" fmla="*/ 39 w 181"/>
                  <a:gd name="T47" fmla="*/ 151 h 185"/>
                  <a:gd name="T48" fmla="*/ 28 w 181"/>
                  <a:gd name="T49" fmla="*/ 139 h 185"/>
                  <a:gd name="T50" fmla="*/ 19 w 181"/>
                  <a:gd name="T51" fmla="*/ 124 h 185"/>
                  <a:gd name="T52" fmla="*/ 13 w 181"/>
                  <a:gd name="T53" fmla="*/ 106 h 185"/>
                  <a:gd name="T54" fmla="*/ 10 w 181"/>
                  <a:gd name="T55" fmla="*/ 86 h 185"/>
                  <a:gd name="T56" fmla="*/ 10 w 181"/>
                  <a:gd name="T57" fmla="*/ 65 h 185"/>
                  <a:gd name="T58" fmla="*/ 14 w 181"/>
                  <a:gd name="T59" fmla="*/ 43 h 185"/>
                  <a:gd name="T60" fmla="*/ 22 w 181"/>
                  <a:gd name="T61" fmla="*/ 24 h 185"/>
                  <a:gd name="T62" fmla="*/ 33 w 181"/>
                  <a:gd name="T63" fmla="*/ 7 h 185"/>
                  <a:gd name="T64" fmla="*/ 37 w 181"/>
                  <a:gd name="T65" fmla="*/ 1 h 185"/>
                  <a:gd name="T66" fmla="*/ 32 w 181"/>
                  <a:gd name="T67" fmla="*/ 4 h 185"/>
                  <a:gd name="T68" fmla="*/ 26 w 181"/>
                  <a:gd name="T69" fmla="*/ 7 h 185"/>
                  <a:gd name="T70" fmla="*/ 21 w 181"/>
                  <a:gd name="T71" fmla="*/ 11 h 185"/>
                  <a:gd name="T72" fmla="*/ 14 w 181"/>
                  <a:gd name="T73" fmla="*/ 19 h 185"/>
                  <a:gd name="T74" fmla="*/ 7 w 181"/>
                  <a:gd name="T75" fmla="*/ 34 h 185"/>
                  <a:gd name="T76" fmla="*/ 3 w 181"/>
                  <a:gd name="T77" fmla="*/ 50 h 185"/>
                  <a:gd name="T78" fmla="*/ 0 w 181"/>
                  <a:gd name="T79" fmla="*/ 67 h 185"/>
                  <a:gd name="T80" fmla="*/ 1 w 181"/>
                  <a:gd name="T81" fmla="*/ 88 h 185"/>
                  <a:gd name="T82" fmla="*/ 4 w 181"/>
                  <a:gd name="T83" fmla="*/ 109 h 185"/>
                  <a:gd name="T84" fmla="*/ 11 w 181"/>
                  <a:gd name="T85" fmla="*/ 128 h 185"/>
                  <a:gd name="T86" fmla="*/ 21 w 181"/>
                  <a:gd name="T87" fmla="*/ 145 h 185"/>
                  <a:gd name="T88" fmla="*/ 33 w 181"/>
                  <a:gd name="T89" fmla="*/ 159 h 185"/>
                  <a:gd name="T90" fmla="*/ 47 w 181"/>
                  <a:gd name="T91" fmla="*/ 171 h 185"/>
                  <a:gd name="T92" fmla="*/ 64 w 181"/>
                  <a:gd name="T93" fmla="*/ 180 h 185"/>
                  <a:gd name="T94" fmla="*/ 82 w 181"/>
                  <a:gd name="T95" fmla="*/ 185 h 185"/>
                  <a:gd name="T96" fmla="*/ 100 w 181"/>
                  <a:gd name="T97" fmla="*/ 185 h 185"/>
                  <a:gd name="T98" fmla="*/ 118 w 181"/>
                  <a:gd name="T99" fmla="*/ 180 h 185"/>
                  <a:gd name="T100" fmla="*/ 134 w 181"/>
                  <a:gd name="T101" fmla="*/ 171 h 185"/>
                  <a:gd name="T102" fmla="*/ 148 w 181"/>
                  <a:gd name="T103" fmla="*/ 159 h 185"/>
                  <a:gd name="T104" fmla="*/ 160 w 181"/>
                  <a:gd name="T105" fmla="*/ 145 h 185"/>
                  <a:gd name="T106" fmla="*/ 170 w 181"/>
                  <a:gd name="T107" fmla="*/ 128 h 185"/>
                  <a:gd name="T108" fmla="*/ 177 w 181"/>
                  <a:gd name="T109" fmla="*/ 109 h 185"/>
                  <a:gd name="T110" fmla="*/ 181 w 181"/>
                  <a:gd name="T111" fmla="*/ 88 h 18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81" h="185">
                    <a:moveTo>
                      <a:pt x="181" y="77"/>
                    </a:moveTo>
                    <a:lnTo>
                      <a:pt x="181" y="73"/>
                    </a:lnTo>
                    <a:lnTo>
                      <a:pt x="181" y="70"/>
                    </a:lnTo>
                    <a:lnTo>
                      <a:pt x="181" y="65"/>
                    </a:lnTo>
                    <a:lnTo>
                      <a:pt x="180" y="61"/>
                    </a:lnTo>
                    <a:lnTo>
                      <a:pt x="180" y="58"/>
                    </a:lnTo>
                    <a:lnTo>
                      <a:pt x="179" y="54"/>
                    </a:lnTo>
                    <a:lnTo>
                      <a:pt x="178" y="50"/>
                    </a:lnTo>
                    <a:lnTo>
                      <a:pt x="178" y="47"/>
                    </a:lnTo>
                    <a:lnTo>
                      <a:pt x="176" y="44"/>
                    </a:lnTo>
                    <a:lnTo>
                      <a:pt x="174" y="41"/>
                    </a:lnTo>
                    <a:lnTo>
                      <a:pt x="171" y="38"/>
                    </a:lnTo>
                    <a:lnTo>
                      <a:pt x="169" y="36"/>
                    </a:lnTo>
                    <a:lnTo>
                      <a:pt x="167" y="34"/>
                    </a:lnTo>
                    <a:lnTo>
                      <a:pt x="165" y="31"/>
                    </a:lnTo>
                    <a:lnTo>
                      <a:pt x="163" y="29"/>
                    </a:lnTo>
                    <a:lnTo>
                      <a:pt x="160" y="26"/>
                    </a:lnTo>
                    <a:lnTo>
                      <a:pt x="163" y="31"/>
                    </a:lnTo>
                    <a:lnTo>
                      <a:pt x="165" y="37"/>
                    </a:lnTo>
                    <a:lnTo>
                      <a:pt x="167" y="43"/>
                    </a:lnTo>
                    <a:lnTo>
                      <a:pt x="169" y="50"/>
                    </a:lnTo>
                    <a:lnTo>
                      <a:pt x="170" y="56"/>
                    </a:lnTo>
                    <a:lnTo>
                      <a:pt x="171" y="64"/>
                    </a:lnTo>
                    <a:lnTo>
                      <a:pt x="172" y="70"/>
                    </a:lnTo>
                    <a:lnTo>
                      <a:pt x="172" y="77"/>
                    </a:lnTo>
                    <a:lnTo>
                      <a:pt x="172" y="86"/>
                    </a:lnTo>
                    <a:lnTo>
                      <a:pt x="170" y="96"/>
                    </a:lnTo>
                    <a:lnTo>
                      <a:pt x="168" y="106"/>
                    </a:lnTo>
                    <a:lnTo>
                      <a:pt x="166" y="114"/>
                    </a:lnTo>
                    <a:lnTo>
                      <a:pt x="162" y="124"/>
                    </a:lnTo>
                    <a:lnTo>
                      <a:pt x="158" y="131"/>
                    </a:lnTo>
                    <a:lnTo>
                      <a:pt x="154" y="139"/>
                    </a:lnTo>
                    <a:lnTo>
                      <a:pt x="148" y="145"/>
                    </a:lnTo>
                    <a:lnTo>
                      <a:pt x="143" y="151"/>
                    </a:lnTo>
                    <a:lnTo>
                      <a:pt x="136" y="157"/>
                    </a:lnTo>
                    <a:lnTo>
                      <a:pt x="130" y="162"/>
                    </a:lnTo>
                    <a:lnTo>
                      <a:pt x="123" y="167"/>
                    </a:lnTo>
                    <a:lnTo>
                      <a:pt x="115" y="169"/>
                    </a:lnTo>
                    <a:lnTo>
                      <a:pt x="107" y="171"/>
                    </a:lnTo>
                    <a:lnTo>
                      <a:pt x="99" y="174"/>
                    </a:lnTo>
                    <a:lnTo>
                      <a:pt x="91" y="174"/>
                    </a:lnTo>
                    <a:lnTo>
                      <a:pt x="83" y="174"/>
                    </a:lnTo>
                    <a:lnTo>
                      <a:pt x="75" y="171"/>
                    </a:lnTo>
                    <a:lnTo>
                      <a:pt x="67" y="169"/>
                    </a:lnTo>
                    <a:lnTo>
                      <a:pt x="59" y="167"/>
                    </a:lnTo>
                    <a:lnTo>
                      <a:pt x="52" y="162"/>
                    </a:lnTo>
                    <a:lnTo>
                      <a:pt x="45" y="157"/>
                    </a:lnTo>
                    <a:lnTo>
                      <a:pt x="39" y="151"/>
                    </a:lnTo>
                    <a:lnTo>
                      <a:pt x="33" y="145"/>
                    </a:lnTo>
                    <a:lnTo>
                      <a:pt x="28" y="139"/>
                    </a:lnTo>
                    <a:lnTo>
                      <a:pt x="23" y="131"/>
                    </a:lnTo>
                    <a:lnTo>
                      <a:pt x="19" y="124"/>
                    </a:lnTo>
                    <a:lnTo>
                      <a:pt x="16" y="114"/>
                    </a:lnTo>
                    <a:lnTo>
                      <a:pt x="13" y="106"/>
                    </a:lnTo>
                    <a:lnTo>
                      <a:pt x="11" y="96"/>
                    </a:lnTo>
                    <a:lnTo>
                      <a:pt x="10" y="86"/>
                    </a:lnTo>
                    <a:lnTo>
                      <a:pt x="9" y="77"/>
                    </a:lnTo>
                    <a:lnTo>
                      <a:pt x="10" y="65"/>
                    </a:lnTo>
                    <a:lnTo>
                      <a:pt x="11" y="54"/>
                    </a:lnTo>
                    <a:lnTo>
                      <a:pt x="14" y="43"/>
                    </a:lnTo>
                    <a:lnTo>
                      <a:pt x="18" y="34"/>
                    </a:lnTo>
                    <a:lnTo>
                      <a:pt x="22" y="24"/>
                    </a:lnTo>
                    <a:lnTo>
                      <a:pt x="27" y="16"/>
                    </a:lnTo>
                    <a:lnTo>
                      <a:pt x="33" y="7"/>
                    </a:lnTo>
                    <a:lnTo>
                      <a:pt x="40" y="0"/>
                    </a:lnTo>
                    <a:lnTo>
                      <a:pt x="37" y="1"/>
                    </a:lnTo>
                    <a:lnTo>
                      <a:pt x="35" y="2"/>
                    </a:lnTo>
                    <a:lnTo>
                      <a:pt x="32" y="4"/>
                    </a:lnTo>
                    <a:lnTo>
                      <a:pt x="29" y="6"/>
                    </a:lnTo>
                    <a:lnTo>
                      <a:pt x="26" y="7"/>
                    </a:lnTo>
                    <a:lnTo>
                      <a:pt x="23" y="8"/>
                    </a:lnTo>
                    <a:lnTo>
                      <a:pt x="21" y="11"/>
                    </a:lnTo>
                    <a:lnTo>
                      <a:pt x="18" y="12"/>
                    </a:lnTo>
                    <a:lnTo>
                      <a:pt x="14" y="19"/>
                    </a:lnTo>
                    <a:lnTo>
                      <a:pt x="11" y="26"/>
                    </a:lnTo>
                    <a:lnTo>
                      <a:pt x="7" y="34"/>
                    </a:lnTo>
                    <a:lnTo>
                      <a:pt x="5" y="42"/>
                    </a:lnTo>
                    <a:lnTo>
                      <a:pt x="3" y="50"/>
                    </a:lnTo>
                    <a:lnTo>
                      <a:pt x="1" y="59"/>
                    </a:lnTo>
                    <a:lnTo>
                      <a:pt x="0" y="67"/>
                    </a:lnTo>
                    <a:lnTo>
                      <a:pt x="0" y="77"/>
                    </a:lnTo>
                    <a:lnTo>
                      <a:pt x="1" y="88"/>
                    </a:lnTo>
                    <a:lnTo>
                      <a:pt x="2" y="98"/>
                    </a:lnTo>
                    <a:lnTo>
                      <a:pt x="4" y="109"/>
                    </a:lnTo>
                    <a:lnTo>
                      <a:pt x="7" y="119"/>
                    </a:lnTo>
                    <a:lnTo>
                      <a:pt x="11" y="128"/>
                    </a:lnTo>
                    <a:lnTo>
                      <a:pt x="16" y="137"/>
                    </a:lnTo>
                    <a:lnTo>
                      <a:pt x="21" y="145"/>
                    </a:lnTo>
                    <a:lnTo>
                      <a:pt x="27" y="154"/>
                    </a:lnTo>
                    <a:lnTo>
                      <a:pt x="33" y="159"/>
                    </a:lnTo>
                    <a:lnTo>
                      <a:pt x="40" y="167"/>
                    </a:lnTo>
                    <a:lnTo>
                      <a:pt x="47" y="171"/>
                    </a:lnTo>
                    <a:lnTo>
                      <a:pt x="55" y="176"/>
                    </a:lnTo>
                    <a:lnTo>
                      <a:pt x="64" y="180"/>
                    </a:lnTo>
                    <a:lnTo>
                      <a:pt x="73" y="182"/>
                    </a:lnTo>
                    <a:lnTo>
                      <a:pt x="82" y="185"/>
                    </a:lnTo>
                    <a:lnTo>
                      <a:pt x="91" y="185"/>
                    </a:lnTo>
                    <a:lnTo>
                      <a:pt x="100" y="185"/>
                    </a:lnTo>
                    <a:lnTo>
                      <a:pt x="109" y="182"/>
                    </a:lnTo>
                    <a:lnTo>
                      <a:pt x="118" y="180"/>
                    </a:lnTo>
                    <a:lnTo>
                      <a:pt x="126" y="176"/>
                    </a:lnTo>
                    <a:lnTo>
                      <a:pt x="134" y="171"/>
                    </a:lnTo>
                    <a:lnTo>
                      <a:pt x="141" y="167"/>
                    </a:lnTo>
                    <a:lnTo>
                      <a:pt x="148" y="159"/>
                    </a:lnTo>
                    <a:lnTo>
                      <a:pt x="155" y="154"/>
                    </a:lnTo>
                    <a:lnTo>
                      <a:pt x="160" y="145"/>
                    </a:lnTo>
                    <a:lnTo>
                      <a:pt x="166" y="137"/>
                    </a:lnTo>
                    <a:lnTo>
                      <a:pt x="170" y="128"/>
                    </a:lnTo>
                    <a:lnTo>
                      <a:pt x="174" y="119"/>
                    </a:lnTo>
                    <a:lnTo>
                      <a:pt x="177" y="109"/>
                    </a:lnTo>
                    <a:lnTo>
                      <a:pt x="179" y="98"/>
                    </a:lnTo>
                    <a:lnTo>
                      <a:pt x="181" y="88"/>
                    </a:lnTo>
                    <a:lnTo>
                      <a:pt x="181" y="77"/>
                    </a:lnTo>
                    <a:close/>
                  </a:path>
                </a:pathLst>
              </a:custGeom>
              <a:solidFill>
                <a:srgbClr val="F7CF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" name="Freeform 29">
                <a:extLst>
                  <a:ext uri="{FF2B5EF4-FFF2-40B4-BE49-F238E27FC236}">
                    <a16:creationId xmlns:a16="http://schemas.microsoft.com/office/drawing/2014/main" id="{BD1DEBDF-F14B-D9B5-F35A-0933BC3AAEB6}"/>
                  </a:ext>
                </a:extLst>
              </p:cNvPr>
              <p:cNvSpPr/>
              <p:nvPr/>
            </p:nvSpPr>
            <p:spPr bwMode="auto">
              <a:xfrm>
                <a:off x="1144" y="2646"/>
                <a:ext cx="35" cy="30"/>
              </a:xfrm>
              <a:custGeom>
                <a:gdLst>
                  <a:gd name="T0" fmla="*/ 171 w 172"/>
                  <a:gd name="T1" fmla="*/ 77 h 184"/>
                  <a:gd name="T2" fmla="*/ 171 w 172"/>
                  <a:gd name="T3" fmla="*/ 66 h 184"/>
                  <a:gd name="T4" fmla="*/ 169 w 172"/>
                  <a:gd name="T5" fmla="*/ 55 h 184"/>
                  <a:gd name="T6" fmla="*/ 166 w 172"/>
                  <a:gd name="T7" fmla="*/ 46 h 184"/>
                  <a:gd name="T8" fmla="*/ 162 w 172"/>
                  <a:gd name="T9" fmla="*/ 39 h 184"/>
                  <a:gd name="T10" fmla="*/ 157 w 172"/>
                  <a:gd name="T11" fmla="*/ 33 h 184"/>
                  <a:gd name="T12" fmla="*/ 152 w 172"/>
                  <a:gd name="T13" fmla="*/ 28 h 184"/>
                  <a:gd name="T14" fmla="*/ 146 w 172"/>
                  <a:gd name="T15" fmla="*/ 23 h 184"/>
                  <a:gd name="T16" fmla="*/ 147 w 172"/>
                  <a:gd name="T17" fmla="*/ 27 h 184"/>
                  <a:gd name="T18" fmla="*/ 155 w 172"/>
                  <a:gd name="T19" fmla="*/ 41 h 184"/>
                  <a:gd name="T20" fmla="*/ 160 w 172"/>
                  <a:gd name="T21" fmla="*/ 57 h 184"/>
                  <a:gd name="T22" fmla="*/ 162 w 172"/>
                  <a:gd name="T23" fmla="*/ 73 h 184"/>
                  <a:gd name="T24" fmla="*/ 162 w 172"/>
                  <a:gd name="T25" fmla="*/ 91 h 184"/>
                  <a:gd name="T26" fmla="*/ 159 w 172"/>
                  <a:gd name="T27" fmla="*/ 109 h 184"/>
                  <a:gd name="T28" fmla="*/ 153 w 172"/>
                  <a:gd name="T29" fmla="*/ 125 h 184"/>
                  <a:gd name="T30" fmla="*/ 145 w 172"/>
                  <a:gd name="T31" fmla="*/ 141 h 184"/>
                  <a:gd name="T32" fmla="*/ 135 w 172"/>
                  <a:gd name="T33" fmla="*/ 153 h 184"/>
                  <a:gd name="T34" fmla="*/ 123 w 172"/>
                  <a:gd name="T35" fmla="*/ 162 h 184"/>
                  <a:gd name="T36" fmla="*/ 109 w 172"/>
                  <a:gd name="T37" fmla="*/ 169 h 184"/>
                  <a:gd name="T38" fmla="*/ 94 w 172"/>
                  <a:gd name="T39" fmla="*/ 173 h 184"/>
                  <a:gd name="T40" fmla="*/ 78 w 172"/>
                  <a:gd name="T41" fmla="*/ 173 h 184"/>
                  <a:gd name="T42" fmla="*/ 63 w 172"/>
                  <a:gd name="T43" fmla="*/ 169 h 184"/>
                  <a:gd name="T44" fmla="*/ 49 w 172"/>
                  <a:gd name="T45" fmla="*/ 162 h 184"/>
                  <a:gd name="T46" fmla="*/ 36 w 172"/>
                  <a:gd name="T47" fmla="*/ 153 h 184"/>
                  <a:gd name="T48" fmla="*/ 26 w 172"/>
                  <a:gd name="T49" fmla="*/ 141 h 184"/>
                  <a:gd name="T50" fmla="*/ 18 w 172"/>
                  <a:gd name="T51" fmla="*/ 125 h 184"/>
                  <a:gd name="T52" fmla="*/ 12 w 172"/>
                  <a:gd name="T53" fmla="*/ 109 h 184"/>
                  <a:gd name="T54" fmla="*/ 9 w 172"/>
                  <a:gd name="T55" fmla="*/ 91 h 184"/>
                  <a:gd name="T56" fmla="*/ 9 w 172"/>
                  <a:gd name="T57" fmla="*/ 69 h 184"/>
                  <a:gd name="T58" fmla="*/ 15 w 172"/>
                  <a:gd name="T59" fmla="*/ 45 h 184"/>
                  <a:gd name="T60" fmla="*/ 26 w 172"/>
                  <a:gd name="T61" fmla="*/ 24 h 184"/>
                  <a:gd name="T62" fmla="*/ 41 w 172"/>
                  <a:gd name="T63" fmla="*/ 7 h 184"/>
                  <a:gd name="T64" fmla="*/ 46 w 172"/>
                  <a:gd name="T65" fmla="*/ 2 h 184"/>
                  <a:gd name="T66" fmla="*/ 39 w 172"/>
                  <a:gd name="T67" fmla="*/ 4 h 184"/>
                  <a:gd name="T68" fmla="*/ 33 w 172"/>
                  <a:gd name="T69" fmla="*/ 6 h 184"/>
                  <a:gd name="T70" fmla="*/ 27 w 172"/>
                  <a:gd name="T71" fmla="*/ 10 h 184"/>
                  <a:gd name="T72" fmla="*/ 18 w 172"/>
                  <a:gd name="T73" fmla="*/ 18 h 184"/>
                  <a:gd name="T74" fmla="*/ 9 w 172"/>
                  <a:gd name="T75" fmla="*/ 34 h 184"/>
                  <a:gd name="T76" fmla="*/ 3 w 172"/>
                  <a:gd name="T77" fmla="*/ 52 h 184"/>
                  <a:gd name="T78" fmla="*/ 0 w 172"/>
                  <a:gd name="T79" fmla="*/ 71 h 184"/>
                  <a:gd name="T80" fmla="*/ 0 w 172"/>
                  <a:gd name="T81" fmla="*/ 93 h 184"/>
                  <a:gd name="T82" fmla="*/ 3 w 172"/>
                  <a:gd name="T83" fmla="*/ 112 h 184"/>
                  <a:gd name="T84" fmla="*/ 10 w 172"/>
                  <a:gd name="T85" fmla="*/ 131 h 184"/>
                  <a:gd name="T86" fmla="*/ 19 w 172"/>
                  <a:gd name="T87" fmla="*/ 147 h 184"/>
                  <a:gd name="T88" fmla="*/ 31 w 172"/>
                  <a:gd name="T89" fmla="*/ 161 h 184"/>
                  <a:gd name="T90" fmla="*/ 44 w 172"/>
                  <a:gd name="T91" fmla="*/ 172 h 184"/>
                  <a:gd name="T92" fmla="*/ 61 w 172"/>
                  <a:gd name="T93" fmla="*/ 180 h 184"/>
                  <a:gd name="T94" fmla="*/ 77 w 172"/>
                  <a:gd name="T95" fmla="*/ 184 h 184"/>
                  <a:gd name="T96" fmla="*/ 95 w 172"/>
                  <a:gd name="T97" fmla="*/ 184 h 184"/>
                  <a:gd name="T98" fmla="*/ 111 w 172"/>
                  <a:gd name="T99" fmla="*/ 180 h 184"/>
                  <a:gd name="T100" fmla="*/ 127 w 172"/>
                  <a:gd name="T101" fmla="*/ 172 h 184"/>
                  <a:gd name="T102" fmla="*/ 140 w 172"/>
                  <a:gd name="T103" fmla="*/ 161 h 184"/>
                  <a:gd name="T104" fmla="*/ 152 w 172"/>
                  <a:gd name="T105" fmla="*/ 147 h 184"/>
                  <a:gd name="T106" fmla="*/ 161 w 172"/>
                  <a:gd name="T107" fmla="*/ 131 h 184"/>
                  <a:gd name="T108" fmla="*/ 168 w 172"/>
                  <a:gd name="T109" fmla="*/ 112 h 184"/>
                  <a:gd name="T110" fmla="*/ 171 w 172"/>
                  <a:gd name="T111" fmla="*/ 93 h 18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72" h="184">
                    <a:moveTo>
                      <a:pt x="172" y="82"/>
                    </a:moveTo>
                    <a:lnTo>
                      <a:pt x="171" y="77"/>
                    </a:lnTo>
                    <a:lnTo>
                      <a:pt x="171" y="71"/>
                    </a:lnTo>
                    <a:lnTo>
                      <a:pt x="171" y="66"/>
                    </a:lnTo>
                    <a:lnTo>
                      <a:pt x="170" y="60"/>
                    </a:lnTo>
                    <a:lnTo>
                      <a:pt x="169" y="55"/>
                    </a:lnTo>
                    <a:lnTo>
                      <a:pt x="168" y="51"/>
                    </a:lnTo>
                    <a:lnTo>
                      <a:pt x="166" y="46"/>
                    </a:lnTo>
                    <a:lnTo>
                      <a:pt x="165" y="41"/>
                    </a:lnTo>
                    <a:lnTo>
                      <a:pt x="162" y="39"/>
                    </a:lnTo>
                    <a:lnTo>
                      <a:pt x="160" y="36"/>
                    </a:lnTo>
                    <a:lnTo>
                      <a:pt x="157" y="33"/>
                    </a:lnTo>
                    <a:lnTo>
                      <a:pt x="154" y="30"/>
                    </a:lnTo>
                    <a:lnTo>
                      <a:pt x="152" y="28"/>
                    </a:lnTo>
                    <a:lnTo>
                      <a:pt x="149" y="25"/>
                    </a:lnTo>
                    <a:lnTo>
                      <a:pt x="146" y="23"/>
                    </a:lnTo>
                    <a:lnTo>
                      <a:pt x="143" y="21"/>
                    </a:lnTo>
                    <a:lnTo>
                      <a:pt x="147" y="27"/>
                    </a:lnTo>
                    <a:lnTo>
                      <a:pt x="151" y="34"/>
                    </a:lnTo>
                    <a:lnTo>
                      <a:pt x="155" y="41"/>
                    </a:lnTo>
                    <a:lnTo>
                      <a:pt x="157" y="48"/>
                    </a:lnTo>
                    <a:lnTo>
                      <a:pt x="160" y="57"/>
                    </a:lnTo>
                    <a:lnTo>
                      <a:pt x="161" y="65"/>
                    </a:lnTo>
                    <a:lnTo>
                      <a:pt x="162" y="73"/>
                    </a:lnTo>
                    <a:lnTo>
                      <a:pt x="163" y="82"/>
                    </a:lnTo>
                    <a:lnTo>
                      <a:pt x="162" y="91"/>
                    </a:lnTo>
                    <a:lnTo>
                      <a:pt x="161" y="100"/>
                    </a:lnTo>
                    <a:lnTo>
                      <a:pt x="159" y="109"/>
                    </a:lnTo>
                    <a:lnTo>
                      <a:pt x="157" y="118"/>
                    </a:lnTo>
                    <a:lnTo>
                      <a:pt x="153" y="125"/>
                    </a:lnTo>
                    <a:lnTo>
                      <a:pt x="149" y="133"/>
                    </a:lnTo>
                    <a:lnTo>
                      <a:pt x="145" y="141"/>
                    </a:lnTo>
                    <a:lnTo>
                      <a:pt x="140" y="147"/>
                    </a:lnTo>
                    <a:lnTo>
                      <a:pt x="135" y="153"/>
                    </a:lnTo>
                    <a:lnTo>
                      <a:pt x="129" y="157"/>
                    </a:lnTo>
                    <a:lnTo>
                      <a:pt x="123" y="162"/>
                    </a:lnTo>
                    <a:lnTo>
                      <a:pt x="116" y="166"/>
                    </a:lnTo>
                    <a:lnTo>
                      <a:pt x="109" y="169"/>
                    </a:lnTo>
                    <a:lnTo>
                      <a:pt x="102" y="172"/>
                    </a:lnTo>
                    <a:lnTo>
                      <a:pt x="94" y="173"/>
                    </a:lnTo>
                    <a:lnTo>
                      <a:pt x="86" y="173"/>
                    </a:lnTo>
                    <a:lnTo>
                      <a:pt x="78" y="173"/>
                    </a:lnTo>
                    <a:lnTo>
                      <a:pt x="71" y="172"/>
                    </a:lnTo>
                    <a:lnTo>
                      <a:pt x="63" y="169"/>
                    </a:lnTo>
                    <a:lnTo>
                      <a:pt x="55" y="166"/>
                    </a:lnTo>
                    <a:lnTo>
                      <a:pt x="49" y="162"/>
                    </a:lnTo>
                    <a:lnTo>
                      <a:pt x="42" y="157"/>
                    </a:lnTo>
                    <a:lnTo>
                      <a:pt x="36" y="153"/>
                    </a:lnTo>
                    <a:lnTo>
                      <a:pt x="31" y="147"/>
                    </a:lnTo>
                    <a:lnTo>
                      <a:pt x="26" y="141"/>
                    </a:lnTo>
                    <a:lnTo>
                      <a:pt x="22" y="133"/>
                    </a:lnTo>
                    <a:lnTo>
                      <a:pt x="18" y="125"/>
                    </a:lnTo>
                    <a:lnTo>
                      <a:pt x="15" y="118"/>
                    </a:lnTo>
                    <a:lnTo>
                      <a:pt x="12" y="109"/>
                    </a:lnTo>
                    <a:lnTo>
                      <a:pt x="10" y="100"/>
                    </a:lnTo>
                    <a:lnTo>
                      <a:pt x="9" y="91"/>
                    </a:lnTo>
                    <a:lnTo>
                      <a:pt x="9" y="82"/>
                    </a:lnTo>
                    <a:lnTo>
                      <a:pt x="9" y="69"/>
                    </a:lnTo>
                    <a:lnTo>
                      <a:pt x="12" y="57"/>
                    </a:lnTo>
                    <a:lnTo>
                      <a:pt x="15" y="45"/>
                    </a:lnTo>
                    <a:lnTo>
                      <a:pt x="20" y="34"/>
                    </a:lnTo>
                    <a:lnTo>
                      <a:pt x="26" y="24"/>
                    </a:lnTo>
                    <a:lnTo>
                      <a:pt x="33" y="15"/>
                    </a:lnTo>
                    <a:lnTo>
                      <a:pt x="41" y="7"/>
                    </a:lnTo>
                    <a:lnTo>
                      <a:pt x="49" y="0"/>
                    </a:lnTo>
                    <a:lnTo>
                      <a:pt x="46" y="2"/>
                    </a:lnTo>
                    <a:lnTo>
                      <a:pt x="43" y="3"/>
                    </a:lnTo>
                    <a:lnTo>
                      <a:pt x="39" y="4"/>
                    </a:lnTo>
                    <a:lnTo>
                      <a:pt x="36" y="5"/>
                    </a:lnTo>
                    <a:lnTo>
                      <a:pt x="33" y="6"/>
                    </a:lnTo>
                    <a:lnTo>
                      <a:pt x="30" y="7"/>
                    </a:lnTo>
                    <a:lnTo>
                      <a:pt x="27" y="10"/>
                    </a:lnTo>
                    <a:lnTo>
                      <a:pt x="23" y="11"/>
                    </a:lnTo>
                    <a:lnTo>
                      <a:pt x="18" y="18"/>
                    </a:lnTo>
                    <a:lnTo>
                      <a:pt x="13" y="25"/>
                    </a:lnTo>
                    <a:lnTo>
                      <a:pt x="9" y="34"/>
                    </a:lnTo>
                    <a:lnTo>
                      <a:pt x="6" y="43"/>
                    </a:lnTo>
                    <a:lnTo>
                      <a:pt x="3" y="52"/>
                    </a:lnTo>
                    <a:lnTo>
                      <a:pt x="1" y="61"/>
                    </a:lnTo>
                    <a:lnTo>
                      <a:pt x="0" y="71"/>
                    </a:lnTo>
                    <a:lnTo>
                      <a:pt x="0" y="82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2"/>
                    </a:lnTo>
                    <a:lnTo>
                      <a:pt x="6" y="121"/>
                    </a:lnTo>
                    <a:lnTo>
                      <a:pt x="10" y="131"/>
                    </a:lnTo>
                    <a:lnTo>
                      <a:pt x="14" y="139"/>
                    </a:lnTo>
                    <a:lnTo>
                      <a:pt x="19" y="147"/>
                    </a:lnTo>
                    <a:lnTo>
                      <a:pt x="25" y="154"/>
                    </a:lnTo>
                    <a:lnTo>
                      <a:pt x="31" y="161"/>
                    </a:lnTo>
                    <a:lnTo>
                      <a:pt x="37" y="167"/>
                    </a:lnTo>
                    <a:lnTo>
                      <a:pt x="44" y="172"/>
                    </a:lnTo>
                    <a:lnTo>
                      <a:pt x="52" y="176"/>
                    </a:lnTo>
                    <a:lnTo>
                      <a:pt x="61" y="180"/>
                    </a:lnTo>
                    <a:lnTo>
                      <a:pt x="69" y="182"/>
                    </a:lnTo>
                    <a:lnTo>
                      <a:pt x="77" y="184"/>
                    </a:lnTo>
                    <a:lnTo>
                      <a:pt x="86" y="184"/>
                    </a:lnTo>
                    <a:lnTo>
                      <a:pt x="95" y="184"/>
                    </a:lnTo>
                    <a:lnTo>
                      <a:pt x="103" y="182"/>
                    </a:lnTo>
                    <a:lnTo>
                      <a:pt x="111" y="180"/>
                    </a:lnTo>
                    <a:lnTo>
                      <a:pt x="119" y="176"/>
                    </a:lnTo>
                    <a:lnTo>
                      <a:pt x="127" y="172"/>
                    </a:lnTo>
                    <a:lnTo>
                      <a:pt x="134" y="167"/>
                    </a:lnTo>
                    <a:lnTo>
                      <a:pt x="140" y="161"/>
                    </a:lnTo>
                    <a:lnTo>
                      <a:pt x="147" y="154"/>
                    </a:lnTo>
                    <a:lnTo>
                      <a:pt x="152" y="147"/>
                    </a:lnTo>
                    <a:lnTo>
                      <a:pt x="157" y="139"/>
                    </a:lnTo>
                    <a:lnTo>
                      <a:pt x="161" y="131"/>
                    </a:lnTo>
                    <a:lnTo>
                      <a:pt x="165" y="121"/>
                    </a:lnTo>
                    <a:lnTo>
                      <a:pt x="168" y="112"/>
                    </a:lnTo>
                    <a:lnTo>
                      <a:pt x="170" y="102"/>
                    </a:lnTo>
                    <a:lnTo>
                      <a:pt x="171" y="93"/>
                    </a:lnTo>
                    <a:lnTo>
                      <a:pt x="172" y="82"/>
                    </a:lnTo>
                    <a:close/>
                  </a:path>
                </a:pathLst>
              </a:custGeom>
              <a:solidFill>
                <a:srgbClr val="F7D2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" name="Freeform 30">
                <a:extLst>
                  <a:ext uri="{FF2B5EF4-FFF2-40B4-BE49-F238E27FC236}">
                    <a16:creationId xmlns:a16="http://schemas.microsoft.com/office/drawing/2014/main" id="{5002483C-ABAE-B420-910E-D761D4912BE3}"/>
                  </a:ext>
                </a:extLst>
              </p:cNvPr>
              <p:cNvSpPr/>
              <p:nvPr/>
            </p:nvSpPr>
            <p:spPr bwMode="auto">
              <a:xfrm>
                <a:off x="1145" y="2645"/>
                <a:ext cx="33" cy="30"/>
              </a:xfrm>
              <a:custGeom>
                <a:gdLst>
                  <a:gd name="T0" fmla="*/ 163 w 163"/>
                  <a:gd name="T1" fmla="*/ 77 h 181"/>
                  <a:gd name="T2" fmla="*/ 161 w 163"/>
                  <a:gd name="T3" fmla="*/ 63 h 181"/>
                  <a:gd name="T4" fmla="*/ 158 w 163"/>
                  <a:gd name="T5" fmla="*/ 50 h 181"/>
                  <a:gd name="T6" fmla="*/ 154 w 163"/>
                  <a:gd name="T7" fmla="*/ 38 h 181"/>
                  <a:gd name="T8" fmla="*/ 149 w 163"/>
                  <a:gd name="T9" fmla="*/ 31 h 181"/>
                  <a:gd name="T10" fmla="*/ 145 w 163"/>
                  <a:gd name="T11" fmla="*/ 27 h 181"/>
                  <a:gd name="T12" fmla="*/ 141 w 163"/>
                  <a:gd name="T13" fmla="*/ 24 h 181"/>
                  <a:gd name="T14" fmla="*/ 137 w 163"/>
                  <a:gd name="T15" fmla="*/ 21 h 181"/>
                  <a:gd name="T16" fmla="*/ 133 w 163"/>
                  <a:gd name="T17" fmla="*/ 18 h 181"/>
                  <a:gd name="T18" fmla="*/ 130 w 163"/>
                  <a:gd name="T19" fmla="*/ 17 h 181"/>
                  <a:gd name="T20" fmla="*/ 127 w 163"/>
                  <a:gd name="T21" fmla="*/ 14 h 181"/>
                  <a:gd name="T22" fmla="*/ 123 w 163"/>
                  <a:gd name="T23" fmla="*/ 13 h 181"/>
                  <a:gd name="T24" fmla="*/ 129 w 163"/>
                  <a:gd name="T25" fmla="*/ 18 h 181"/>
                  <a:gd name="T26" fmla="*/ 140 w 163"/>
                  <a:gd name="T27" fmla="*/ 33 h 181"/>
                  <a:gd name="T28" fmla="*/ 149 w 163"/>
                  <a:gd name="T29" fmla="*/ 51 h 181"/>
                  <a:gd name="T30" fmla="*/ 153 w 163"/>
                  <a:gd name="T31" fmla="*/ 73 h 181"/>
                  <a:gd name="T32" fmla="*/ 154 w 163"/>
                  <a:gd name="T33" fmla="*/ 92 h 181"/>
                  <a:gd name="T34" fmla="*/ 151 w 163"/>
                  <a:gd name="T35" fmla="*/ 109 h 181"/>
                  <a:gd name="T36" fmla="*/ 145 w 163"/>
                  <a:gd name="T37" fmla="*/ 125 h 181"/>
                  <a:gd name="T38" fmla="*/ 138 w 163"/>
                  <a:gd name="T39" fmla="*/ 139 h 181"/>
                  <a:gd name="T40" fmla="*/ 128 w 163"/>
                  <a:gd name="T41" fmla="*/ 151 h 181"/>
                  <a:gd name="T42" fmla="*/ 116 w 163"/>
                  <a:gd name="T43" fmla="*/ 159 h 181"/>
                  <a:gd name="T44" fmla="*/ 103 w 163"/>
                  <a:gd name="T45" fmla="*/ 166 h 181"/>
                  <a:gd name="T46" fmla="*/ 89 w 163"/>
                  <a:gd name="T47" fmla="*/ 170 h 181"/>
                  <a:gd name="T48" fmla="*/ 75 w 163"/>
                  <a:gd name="T49" fmla="*/ 170 h 181"/>
                  <a:gd name="T50" fmla="*/ 61 w 163"/>
                  <a:gd name="T51" fmla="*/ 166 h 181"/>
                  <a:gd name="T52" fmla="*/ 47 w 163"/>
                  <a:gd name="T53" fmla="*/ 159 h 181"/>
                  <a:gd name="T54" fmla="*/ 35 w 163"/>
                  <a:gd name="T55" fmla="*/ 151 h 181"/>
                  <a:gd name="T56" fmla="*/ 26 w 163"/>
                  <a:gd name="T57" fmla="*/ 139 h 181"/>
                  <a:gd name="T58" fmla="*/ 18 w 163"/>
                  <a:gd name="T59" fmla="*/ 125 h 181"/>
                  <a:gd name="T60" fmla="*/ 12 w 163"/>
                  <a:gd name="T61" fmla="*/ 109 h 181"/>
                  <a:gd name="T62" fmla="*/ 10 w 163"/>
                  <a:gd name="T63" fmla="*/ 92 h 181"/>
                  <a:gd name="T64" fmla="*/ 9 w 163"/>
                  <a:gd name="T65" fmla="*/ 77 h 181"/>
                  <a:gd name="T66" fmla="*/ 12 w 163"/>
                  <a:gd name="T67" fmla="*/ 61 h 181"/>
                  <a:gd name="T68" fmla="*/ 18 w 163"/>
                  <a:gd name="T69" fmla="*/ 42 h 181"/>
                  <a:gd name="T70" fmla="*/ 33 w 163"/>
                  <a:gd name="T71" fmla="*/ 19 h 181"/>
                  <a:gd name="T72" fmla="*/ 48 w 163"/>
                  <a:gd name="T73" fmla="*/ 7 h 181"/>
                  <a:gd name="T74" fmla="*/ 60 w 163"/>
                  <a:gd name="T75" fmla="*/ 1 h 181"/>
                  <a:gd name="T76" fmla="*/ 62 w 163"/>
                  <a:gd name="T77" fmla="*/ 0 h 181"/>
                  <a:gd name="T78" fmla="*/ 52 w 163"/>
                  <a:gd name="T79" fmla="*/ 1 h 181"/>
                  <a:gd name="T80" fmla="*/ 44 w 163"/>
                  <a:gd name="T81" fmla="*/ 4 h 181"/>
                  <a:gd name="T82" fmla="*/ 35 w 163"/>
                  <a:gd name="T83" fmla="*/ 6 h 181"/>
                  <a:gd name="T84" fmla="*/ 24 w 163"/>
                  <a:gd name="T85" fmla="*/ 14 h 181"/>
                  <a:gd name="T86" fmla="*/ 13 w 163"/>
                  <a:gd name="T87" fmla="*/ 31 h 181"/>
                  <a:gd name="T88" fmla="*/ 5 w 163"/>
                  <a:gd name="T89" fmla="*/ 50 h 181"/>
                  <a:gd name="T90" fmla="*/ 1 w 163"/>
                  <a:gd name="T91" fmla="*/ 72 h 181"/>
                  <a:gd name="T92" fmla="*/ 1 w 163"/>
                  <a:gd name="T93" fmla="*/ 93 h 181"/>
                  <a:gd name="T94" fmla="*/ 4 w 163"/>
                  <a:gd name="T95" fmla="*/ 113 h 181"/>
                  <a:gd name="T96" fmla="*/ 10 w 163"/>
                  <a:gd name="T97" fmla="*/ 131 h 181"/>
                  <a:gd name="T98" fmla="*/ 19 w 163"/>
                  <a:gd name="T99" fmla="*/ 146 h 181"/>
                  <a:gd name="T100" fmla="*/ 30 w 163"/>
                  <a:gd name="T101" fmla="*/ 158 h 181"/>
                  <a:gd name="T102" fmla="*/ 43 w 163"/>
                  <a:gd name="T103" fmla="*/ 169 h 181"/>
                  <a:gd name="T104" fmla="*/ 58 w 163"/>
                  <a:gd name="T105" fmla="*/ 176 h 181"/>
                  <a:gd name="T106" fmla="*/ 74 w 163"/>
                  <a:gd name="T107" fmla="*/ 181 h 181"/>
                  <a:gd name="T108" fmla="*/ 90 w 163"/>
                  <a:gd name="T109" fmla="*/ 181 h 181"/>
                  <a:gd name="T110" fmla="*/ 106 w 163"/>
                  <a:gd name="T111" fmla="*/ 176 h 181"/>
                  <a:gd name="T112" fmla="*/ 121 w 163"/>
                  <a:gd name="T113" fmla="*/ 169 h 181"/>
                  <a:gd name="T114" fmla="*/ 134 w 163"/>
                  <a:gd name="T115" fmla="*/ 158 h 181"/>
                  <a:gd name="T116" fmla="*/ 145 w 163"/>
                  <a:gd name="T117" fmla="*/ 146 h 181"/>
                  <a:gd name="T118" fmla="*/ 153 w 163"/>
                  <a:gd name="T119" fmla="*/ 131 h 181"/>
                  <a:gd name="T120" fmla="*/ 159 w 163"/>
                  <a:gd name="T121" fmla="*/ 113 h 181"/>
                  <a:gd name="T122" fmla="*/ 163 w 163"/>
                  <a:gd name="T123" fmla="*/ 93 h 18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63" h="181">
                    <a:moveTo>
                      <a:pt x="163" y="84"/>
                    </a:moveTo>
                    <a:lnTo>
                      <a:pt x="163" y="77"/>
                    </a:lnTo>
                    <a:lnTo>
                      <a:pt x="162" y="71"/>
                    </a:lnTo>
                    <a:lnTo>
                      <a:pt x="161" y="63"/>
                    </a:lnTo>
                    <a:lnTo>
                      <a:pt x="160" y="57"/>
                    </a:lnTo>
                    <a:lnTo>
                      <a:pt x="158" y="50"/>
                    </a:lnTo>
                    <a:lnTo>
                      <a:pt x="156" y="44"/>
                    </a:lnTo>
                    <a:lnTo>
                      <a:pt x="154" y="38"/>
                    </a:lnTo>
                    <a:lnTo>
                      <a:pt x="151" y="33"/>
                    </a:lnTo>
                    <a:lnTo>
                      <a:pt x="149" y="31"/>
                    </a:lnTo>
                    <a:lnTo>
                      <a:pt x="147" y="30"/>
                    </a:lnTo>
                    <a:lnTo>
                      <a:pt x="145" y="27"/>
                    </a:lnTo>
                    <a:lnTo>
                      <a:pt x="143" y="26"/>
                    </a:lnTo>
                    <a:lnTo>
                      <a:pt x="141" y="24"/>
                    </a:lnTo>
                    <a:lnTo>
                      <a:pt x="139" y="23"/>
                    </a:lnTo>
                    <a:lnTo>
                      <a:pt x="137" y="21"/>
                    </a:lnTo>
                    <a:lnTo>
                      <a:pt x="135" y="19"/>
                    </a:lnTo>
                    <a:lnTo>
                      <a:pt x="133" y="18"/>
                    </a:lnTo>
                    <a:lnTo>
                      <a:pt x="132" y="18"/>
                    </a:lnTo>
                    <a:lnTo>
                      <a:pt x="130" y="17"/>
                    </a:lnTo>
                    <a:lnTo>
                      <a:pt x="128" y="15"/>
                    </a:lnTo>
                    <a:lnTo>
                      <a:pt x="127" y="14"/>
                    </a:lnTo>
                    <a:lnTo>
                      <a:pt x="125" y="13"/>
                    </a:lnTo>
                    <a:lnTo>
                      <a:pt x="123" y="13"/>
                    </a:lnTo>
                    <a:lnTo>
                      <a:pt x="122" y="12"/>
                    </a:lnTo>
                    <a:lnTo>
                      <a:pt x="129" y="18"/>
                    </a:lnTo>
                    <a:lnTo>
                      <a:pt x="135" y="25"/>
                    </a:lnTo>
                    <a:lnTo>
                      <a:pt x="140" y="33"/>
                    </a:lnTo>
                    <a:lnTo>
                      <a:pt x="145" y="42"/>
                    </a:lnTo>
                    <a:lnTo>
                      <a:pt x="149" y="51"/>
                    </a:lnTo>
                    <a:lnTo>
                      <a:pt x="152" y="62"/>
                    </a:lnTo>
                    <a:lnTo>
                      <a:pt x="153" y="73"/>
                    </a:lnTo>
                    <a:lnTo>
                      <a:pt x="154" y="84"/>
                    </a:lnTo>
                    <a:lnTo>
                      <a:pt x="154" y="92"/>
                    </a:lnTo>
                    <a:lnTo>
                      <a:pt x="153" y="101"/>
                    </a:lnTo>
                    <a:lnTo>
                      <a:pt x="151" y="109"/>
                    </a:lnTo>
                    <a:lnTo>
                      <a:pt x="148" y="117"/>
                    </a:lnTo>
                    <a:lnTo>
                      <a:pt x="145" y="125"/>
                    </a:lnTo>
                    <a:lnTo>
                      <a:pt x="142" y="132"/>
                    </a:lnTo>
                    <a:lnTo>
                      <a:pt x="138" y="139"/>
                    </a:lnTo>
                    <a:lnTo>
                      <a:pt x="133" y="145"/>
                    </a:lnTo>
                    <a:lnTo>
                      <a:pt x="128" y="151"/>
                    </a:lnTo>
                    <a:lnTo>
                      <a:pt x="122" y="156"/>
                    </a:lnTo>
                    <a:lnTo>
                      <a:pt x="116" y="159"/>
                    </a:lnTo>
                    <a:lnTo>
                      <a:pt x="110" y="163"/>
                    </a:lnTo>
                    <a:lnTo>
                      <a:pt x="103" y="166"/>
                    </a:lnTo>
                    <a:lnTo>
                      <a:pt x="97" y="169"/>
                    </a:lnTo>
                    <a:lnTo>
                      <a:pt x="89" y="170"/>
                    </a:lnTo>
                    <a:lnTo>
                      <a:pt x="82" y="170"/>
                    </a:lnTo>
                    <a:lnTo>
                      <a:pt x="75" y="170"/>
                    </a:lnTo>
                    <a:lnTo>
                      <a:pt x="68" y="169"/>
                    </a:lnTo>
                    <a:lnTo>
                      <a:pt x="61" y="166"/>
                    </a:lnTo>
                    <a:lnTo>
                      <a:pt x="54" y="163"/>
                    </a:lnTo>
                    <a:lnTo>
                      <a:pt x="47" y="159"/>
                    </a:lnTo>
                    <a:lnTo>
                      <a:pt x="41" y="156"/>
                    </a:lnTo>
                    <a:lnTo>
                      <a:pt x="35" y="151"/>
                    </a:lnTo>
                    <a:lnTo>
                      <a:pt x="30" y="145"/>
                    </a:lnTo>
                    <a:lnTo>
                      <a:pt x="26" y="139"/>
                    </a:lnTo>
                    <a:lnTo>
                      <a:pt x="21" y="132"/>
                    </a:lnTo>
                    <a:lnTo>
                      <a:pt x="18" y="125"/>
                    </a:lnTo>
                    <a:lnTo>
                      <a:pt x="15" y="117"/>
                    </a:lnTo>
                    <a:lnTo>
                      <a:pt x="12" y="109"/>
                    </a:lnTo>
                    <a:lnTo>
                      <a:pt x="11" y="101"/>
                    </a:lnTo>
                    <a:lnTo>
                      <a:pt x="10" y="92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3" y="55"/>
                    </a:lnTo>
                    <a:lnTo>
                      <a:pt x="18" y="42"/>
                    </a:lnTo>
                    <a:lnTo>
                      <a:pt x="25" y="30"/>
                    </a:lnTo>
                    <a:lnTo>
                      <a:pt x="33" y="19"/>
                    </a:lnTo>
                    <a:lnTo>
                      <a:pt x="43" y="11"/>
                    </a:lnTo>
                    <a:lnTo>
                      <a:pt x="48" y="7"/>
                    </a:lnTo>
                    <a:lnTo>
                      <a:pt x="54" y="5"/>
                    </a:lnTo>
                    <a:lnTo>
                      <a:pt x="60" y="1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57" y="1"/>
                    </a:lnTo>
                    <a:lnTo>
                      <a:pt x="52" y="1"/>
                    </a:lnTo>
                    <a:lnTo>
                      <a:pt x="48" y="2"/>
                    </a:lnTo>
                    <a:lnTo>
                      <a:pt x="44" y="4"/>
                    </a:lnTo>
                    <a:lnTo>
                      <a:pt x="39" y="5"/>
                    </a:lnTo>
                    <a:lnTo>
                      <a:pt x="35" y="6"/>
                    </a:lnTo>
                    <a:lnTo>
                      <a:pt x="31" y="7"/>
                    </a:lnTo>
                    <a:lnTo>
                      <a:pt x="24" y="14"/>
                    </a:lnTo>
                    <a:lnTo>
                      <a:pt x="18" y="23"/>
                    </a:lnTo>
                    <a:lnTo>
                      <a:pt x="13" y="31"/>
                    </a:lnTo>
                    <a:lnTo>
                      <a:pt x="9" y="41"/>
                    </a:lnTo>
                    <a:lnTo>
                      <a:pt x="5" y="50"/>
                    </a:lnTo>
                    <a:lnTo>
                      <a:pt x="2" y="61"/>
                    </a:lnTo>
                    <a:lnTo>
                      <a:pt x="1" y="72"/>
                    </a:lnTo>
                    <a:lnTo>
                      <a:pt x="0" y="84"/>
                    </a:lnTo>
                    <a:lnTo>
                      <a:pt x="1" y="93"/>
                    </a:lnTo>
                    <a:lnTo>
                      <a:pt x="2" y="103"/>
                    </a:lnTo>
                    <a:lnTo>
                      <a:pt x="4" y="113"/>
                    </a:lnTo>
                    <a:lnTo>
                      <a:pt x="7" y="121"/>
                    </a:lnTo>
                    <a:lnTo>
                      <a:pt x="10" y="131"/>
                    </a:lnTo>
                    <a:lnTo>
                      <a:pt x="14" y="138"/>
                    </a:lnTo>
                    <a:lnTo>
                      <a:pt x="19" y="146"/>
                    </a:lnTo>
                    <a:lnTo>
                      <a:pt x="24" y="152"/>
                    </a:lnTo>
                    <a:lnTo>
                      <a:pt x="30" y="158"/>
                    </a:lnTo>
                    <a:lnTo>
                      <a:pt x="36" y="164"/>
                    </a:lnTo>
                    <a:lnTo>
                      <a:pt x="43" y="169"/>
                    </a:lnTo>
                    <a:lnTo>
                      <a:pt x="50" y="174"/>
                    </a:lnTo>
                    <a:lnTo>
                      <a:pt x="58" y="176"/>
                    </a:lnTo>
                    <a:lnTo>
                      <a:pt x="66" y="178"/>
                    </a:lnTo>
                    <a:lnTo>
                      <a:pt x="74" y="181"/>
                    </a:lnTo>
                    <a:lnTo>
                      <a:pt x="82" y="181"/>
                    </a:lnTo>
                    <a:lnTo>
                      <a:pt x="90" y="181"/>
                    </a:lnTo>
                    <a:lnTo>
                      <a:pt x="98" y="178"/>
                    </a:lnTo>
                    <a:lnTo>
                      <a:pt x="106" y="176"/>
                    </a:lnTo>
                    <a:lnTo>
                      <a:pt x="114" y="174"/>
                    </a:lnTo>
                    <a:lnTo>
                      <a:pt x="121" y="169"/>
                    </a:lnTo>
                    <a:lnTo>
                      <a:pt x="127" y="164"/>
                    </a:lnTo>
                    <a:lnTo>
                      <a:pt x="134" y="158"/>
                    </a:lnTo>
                    <a:lnTo>
                      <a:pt x="139" y="152"/>
                    </a:lnTo>
                    <a:lnTo>
                      <a:pt x="145" y="146"/>
                    </a:lnTo>
                    <a:lnTo>
                      <a:pt x="149" y="138"/>
                    </a:lnTo>
                    <a:lnTo>
                      <a:pt x="153" y="131"/>
                    </a:lnTo>
                    <a:lnTo>
                      <a:pt x="157" y="121"/>
                    </a:lnTo>
                    <a:lnTo>
                      <a:pt x="159" y="113"/>
                    </a:lnTo>
                    <a:lnTo>
                      <a:pt x="161" y="103"/>
                    </a:lnTo>
                    <a:lnTo>
                      <a:pt x="163" y="93"/>
                    </a:lnTo>
                    <a:lnTo>
                      <a:pt x="163" y="84"/>
                    </a:lnTo>
                    <a:close/>
                  </a:path>
                </a:pathLst>
              </a:custGeom>
              <a:solidFill>
                <a:srgbClr val="F8D4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" name="Freeform 31">
                <a:extLst>
                  <a:ext uri="{FF2B5EF4-FFF2-40B4-BE49-F238E27FC236}">
                    <a16:creationId xmlns:a16="http://schemas.microsoft.com/office/drawing/2014/main" id="{E2DA6406-2430-1165-7980-CA4334AED10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46" y="2645"/>
                <a:ext cx="31" cy="29"/>
              </a:xfrm>
              <a:custGeom>
                <a:gdLst>
                  <a:gd name="T0" fmla="*/ 152 w 154"/>
                  <a:gd name="T1" fmla="*/ 67 h 175"/>
                  <a:gd name="T2" fmla="*/ 146 w 154"/>
                  <a:gd name="T3" fmla="*/ 43 h 175"/>
                  <a:gd name="T4" fmla="*/ 134 w 154"/>
                  <a:gd name="T5" fmla="*/ 23 h 175"/>
                  <a:gd name="T6" fmla="*/ 133 w 154"/>
                  <a:gd name="T7" fmla="*/ 21 h 175"/>
                  <a:gd name="T8" fmla="*/ 131 w 154"/>
                  <a:gd name="T9" fmla="*/ 20 h 175"/>
                  <a:gd name="T10" fmla="*/ 119 w 154"/>
                  <a:gd name="T11" fmla="*/ 13 h 175"/>
                  <a:gd name="T12" fmla="*/ 86 w 154"/>
                  <a:gd name="T13" fmla="*/ 1 h 175"/>
                  <a:gd name="T14" fmla="*/ 52 w 154"/>
                  <a:gd name="T15" fmla="*/ 1 h 175"/>
                  <a:gd name="T16" fmla="*/ 24 w 154"/>
                  <a:gd name="T17" fmla="*/ 17 h 175"/>
                  <a:gd name="T18" fmla="*/ 6 w 154"/>
                  <a:gd name="T19" fmla="*/ 47 h 175"/>
                  <a:gd name="T20" fmla="*/ 0 w 154"/>
                  <a:gd name="T21" fmla="*/ 84 h 175"/>
                  <a:gd name="T22" fmla="*/ 3 w 154"/>
                  <a:gd name="T23" fmla="*/ 111 h 175"/>
                  <a:gd name="T24" fmla="*/ 13 w 154"/>
                  <a:gd name="T25" fmla="*/ 135 h 175"/>
                  <a:gd name="T26" fmla="*/ 27 w 154"/>
                  <a:gd name="T27" fmla="*/ 155 h 175"/>
                  <a:gd name="T28" fmla="*/ 46 w 154"/>
                  <a:gd name="T29" fmla="*/ 168 h 175"/>
                  <a:gd name="T30" fmla="*/ 69 w 154"/>
                  <a:gd name="T31" fmla="*/ 175 h 175"/>
                  <a:gd name="T32" fmla="*/ 93 w 154"/>
                  <a:gd name="T33" fmla="*/ 174 h 175"/>
                  <a:gd name="T34" fmla="*/ 114 w 154"/>
                  <a:gd name="T35" fmla="*/ 164 h 175"/>
                  <a:gd name="T36" fmla="*/ 131 w 154"/>
                  <a:gd name="T37" fmla="*/ 149 h 175"/>
                  <a:gd name="T38" fmla="*/ 144 w 154"/>
                  <a:gd name="T39" fmla="*/ 127 h 175"/>
                  <a:gd name="T40" fmla="*/ 152 w 154"/>
                  <a:gd name="T41" fmla="*/ 102 h 175"/>
                  <a:gd name="T42" fmla="*/ 145 w 154"/>
                  <a:gd name="T43" fmla="*/ 84 h 175"/>
                  <a:gd name="T44" fmla="*/ 142 w 154"/>
                  <a:gd name="T45" fmla="*/ 108 h 175"/>
                  <a:gd name="T46" fmla="*/ 133 w 154"/>
                  <a:gd name="T47" fmla="*/ 129 h 175"/>
                  <a:gd name="T48" fmla="*/ 120 w 154"/>
                  <a:gd name="T49" fmla="*/ 146 h 175"/>
                  <a:gd name="T50" fmla="*/ 103 w 154"/>
                  <a:gd name="T51" fmla="*/ 158 h 175"/>
                  <a:gd name="T52" fmla="*/ 84 w 154"/>
                  <a:gd name="T53" fmla="*/ 164 h 175"/>
                  <a:gd name="T54" fmla="*/ 64 w 154"/>
                  <a:gd name="T55" fmla="*/ 163 h 175"/>
                  <a:gd name="T56" fmla="*/ 44 w 154"/>
                  <a:gd name="T57" fmla="*/ 155 h 175"/>
                  <a:gd name="T58" fmla="*/ 28 w 154"/>
                  <a:gd name="T59" fmla="*/ 141 h 175"/>
                  <a:gd name="T60" fmla="*/ 17 w 154"/>
                  <a:gd name="T61" fmla="*/ 122 h 175"/>
                  <a:gd name="T62" fmla="*/ 10 w 154"/>
                  <a:gd name="T63" fmla="*/ 101 h 175"/>
                  <a:gd name="T64" fmla="*/ 9 w 154"/>
                  <a:gd name="T65" fmla="*/ 75 h 175"/>
                  <a:gd name="T66" fmla="*/ 14 w 154"/>
                  <a:gd name="T67" fmla="*/ 53 h 175"/>
                  <a:gd name="T68" fmla="*/ 24 w 154"/>
                  <a:gd name="T69" fmla="*/ 32 h 175"/>
                  <a:gd name="T70" fmla="*/ 38 w 154"/>
                  <a:gd name="T71" fmla="*/ 17 h 175"/>
                  <a:gd name="T72" fmla="*/ 57 w 154"/>
                  <a:gd name="T73" fmla="*/ 7 h 175"/>
                  <a:gd name="T74" fmla="*/ 77 w 154"/>
                  <a:gd name="T75" fmla="*/ 2 h 175"/>
                  <a:gd name="T76" fmla="*/ 97 w 154"/>
                  <a:gd name="T77" fmla="*/ 7 h 175"/>
                  <a:gd name="T78" fmla="*/ 115 w 154"/>
                  <a:gd name="T79" fmla="*/ 17 h 175"/>
                  <a:gd name="T80" fmla="*/ 129 w 154"/>
                  <a:gd name="T81" fmla="*/ 32 h 175"/>
                  <a:gd name="T82" fmla="*/ 139 w 154"/>
                  <a:gd name="T83" fmla="*/ 53 h 175"/>
                  <a:gd name="T84" fmla="*/ 144 w 154"/>
                  <a:gd name="T85" fmla="*/ 75 h 17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54" h="175">
                    <a:moveTo>
                      <a:pt x="154" y="84"/>
                    </a:moveTo>
                    <a:lnTo>
                      <a:pt x="153" y="75"/>
                    </a:lnTo>
                    <a:lnTo>
                      <a:pt x="152" y="67"/>
                    </a:lnTo>
                    <a:lnTo>
                      <a:pt x="151" y="59"/>
                    </a:lnTo>
                    <a:lnTo>
                      <a:pt x="148" y="50"/>
                    </a:lnTo>
                    <a:lnTo>
                      <a:pt x="146" y="43"/>
                    </a:lnTo>
                    <a:lnTo>
                      <a:pt x="142" y="36"/>
                    </a:lnTo>
                    <a:lnTo>
                      <a:pt x="138" y="29"/>
                    </a:lnTo>
                    <a:lnTo>
                      <a:pt x="134" y="23"/>
                    </a:lnTo>
                    <a:lnTo>
                      <a:pt x="134" y="23"/>
                    </a:lnTo>
                    <a:lnTo>
                      <a:pt x="133" y="21"/>
                    </a:lnTo>
                    <a:lnTo>
                      <a:pt x="133" y="21"/>
                    </a:lnTo>
                    <a:lnTo>
                      <a:pt x="132" y="21"/>
                    </a:lnTo>
                    <a:lnTo>
                      <a:pt x="131" y="20"/>
                    </a:lnTo>
                    <a:lnTo>
                      <a:pt x="131" y="20"/>
                    </a:lnTo>
                    <a:lnTo>
                      <a:pt x="130" y="20"/>
                    </a:lnTo>
                    <a:lnTo>
                      <a:pt x="130" y="19"/>
                    </a:lnTo>
                    <a:lnTo>
                      <a:pt x="119" y="13"/>
                    </a:lnTo>
                    <a:lnTo>
                      <a:pt x="108" y="8"/>
                    </a:lnTo>
                    <a:lnTo>
                      <a:pt x="97" y="4"/>
                    </a:lnTo>
                    <a:lnTo>
                      <a:pt x="86" y="1"/>
                    </a:lnTo>
                    <a:lnTo>
                      <a:pt x="75" y="0"/>
                    </a:lnTo>
                    <a:lnTo>
                      <a:pt x="64" y="0"/>
                    </a:lnTo>
                    <a:lnTo>
                      <a:pt x="52" y="1"/>
                    </a:lnTo>
                    <a:lnTo>
                      <a:pt x="40" y="2"/>
                    </a:lnTo>
                    <a:lnTo>
                      <a:pt x="32" y="9"/>
                    </a:lnTo>
                    <a:lnTo>
                      <a:pt x="24" y="17"/>
                    </a:lnTo>
                    <a:lnTo>
                      <a:pt x="17" y="26"/>
                    </a:lnTo>
                    <a:lnTo>
                      <a:pt x="11" y="36"/>
                    </a:lnTo>
                    <a:lnTo>
                      <a:pt x="6" y="47"/>
                    </a:lnTo>
                    <a:lnTo>
                      <a:pt x="3" y="59"/>
                    </a:lnTo>
                    <a:lnTo>
                      <a:pt x="0" y="71"/>
                    </a:lnTo>
                    <a:lnTo>
                      <a:pt x="0" y="84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1"/>
                    </a:lnTo>
                    <a:lnTo>
                      <a:pt x="6" y="120"/>
                    </a:lnTo>
                    <a:lnTo>
                      <a:pt x="9" y="127"/>
                    </a:lnTo>
                    <a:lnTo>
                      <a:pt x="13" y="135"/>
                    </a:lnTo>
                    <a:lnTo>
                      <a:pt x="17" y="143"/>
                    </a:lnTo>
                    <a:lnTo>
                      <a:pt x="22" y="149"/>
                    </a:lnTo>
                    <a:lnTo>
                      <a:pt x="27" y="155"/>
                    </a:lnTo>
                    <a:lnTo>
                      <a:pt x="33" y="159"/>
                    </a:lnTo>
                    <a:lnTo>
                      <a:pt x="40" y="164"/>
                    </a:lnTo>
                    <a:lnTo>
                      <a:pt x="46" y="168"/>
                    </a:lnTo>
                    <a:lnTo>
                      <a:pt x="54" y="171"/>
                    </a:lnTo>
                    <a:lnTo>
                      <a:pt x="62" y="174"/>
                    </a:lnTo>
                    <a:lnTo>
                      <a:pt x="69" y="175"/>
                    </a:lnTo>
                    <a:lnTo>
                      <a:pt x="77" y="175"/>
                    </a:lnTo>
                    <a:lnTo>
                      <a:pt x="85" y="175"/>
                    </a:lnTo>
                    <a:lnTo>
                      <a:pt x="93" y="174"/>
                    </a:lnTo>
                    <a:lnTo>
                      <a:pt x="100" y="171"/>
                    </a:lnTo>
                    <a:lnTo>
                      <a:pt x="107" y="168"/>
                    </a:lnTo>
                    <a:lnTo>
                      <a:pt x="114" y="164"/>
                    </a:lnTo>
                    <a:lnTo>
                      <a:pt x="120" y="159"/>
                    </a:lnTo>
                    <a:lnTo>
                      <a:pt x="126" y="155"/>
                    </a:lnTo>
                    <a:lnTo>
                      <a:pt x="131" y="149"/>
                    </a:lnTo>
                    <a:lnTo>
                      <a:pt x="136" y="143"/>
                    </a:lnTo>
                    <a:lnTo>
                      <a:pt x="140" y="135"/>
                    </a:lnTo>
                    <a:lnTo>
                      <a:pt x="144" y="127"/>
                    </a:lnTo>
                    <a:lnTo>
                      <a:pt x="148" y="120"/>
                    </a:lnTo>
                    <a:lnTo>
                      <a:pt x="150" y="111"/>
                    </a:lnTo>
                    <a:lnTo>
                      <a:pt x="152" y="102"/>
                    </a:lnTo>
                    <a:lnTo>
                      <a:pt x="153" y="93"/>
                    </a:lnTo>
                    <a:lnTo>
                      <a:pt x="154" y="84"/>
                    </a:lnTo>
                    <a:close/>
                    <a:moveTo>
                      <a:pt x="145" y="84"/>
                    </a:moveTo>
                    <a:lnTo>
                      <a:pt x="144" y="92"/>
                    </a:lnTo>
                    <a:lnTo>
                      <a:pt x="143" y="101"/>
                    </a:lnTo>
                    <a:lnTo>
                      <a:pt x="142" y="108"/>
                    </a:lnTo>
                    <a:lnTo>
                      <a:pt x="139" y="115"/>
                    </a:lnTo>
                    <a:lnTo>
                      <a:pt x="136" y="122"/>
                    </a:lnTo>
                    <a:lnTo>
                      <a:pt x="133" y="129"/>
                    </a:lnTo>
                    <a:lnTo>
                      <a:pt x="129" y="135"/>
                    </a:lnTo>
                    <a:lnTo>
                      <a:pt x="125" y="141"/>
                    </a:lnTo>
                    <a:lnTo>
                      <a:pt x="120" y="146"/>
                    </a:lnTo>
                    <a:lnTo>
                      <a:pt x="115" y="151"/>
                    </a:lnTo>
                    <a:lnTo>
                      <a:pt x="109" y="155"/>
                    </a:lnTo>
                    <a:lnTo>
                      <a:pt x="103" y="158"/>
                    </a:lnTo>
                    <a:lnTo>
                      <a:pt x="97" y="161"/>
                    </a:lnTo>
                    <a:lnTo>
                      <a:pt x="91" y="163"/>
                    </a:lnTo>
                    <a:lnTo>
                      <a:pt x="84" y="164"/>
                    </a:lnTo>
                    <a:lnTo>
                      <a:pt x="77" y="164"/>
                    </a:lnTo>
                    <a:lnTo>
                      <a:pt x="70" y="164"/>
                    </a:lnTo>
                    <a:lnTo>
                      <a:pt x="64" y="163"/>
                    </a:lnTo>
                    <a:lnTo>
                      <a:pt x="57" y="161"/>
                    </a:lnTo>
                    <a:lnTo>
                      <a:pt x="51" y="158"/>
                    </a:lnTo>
                    <a:lnTo>
                      <a:pt x="44" y="155"/>
                    </a:lnTo>
                    <a:lnTo>
                      <a:pt x="38" y="151"/>
                    </a:lnTo>
                    <a:lnTo>
                      <a:pt x="33" y="146"/>
                    </a:lnTo>
                    <a:lnTo>
                      <a:pt x="28" y="141"/>
                    </a:lnTo>
                    <a:lnTo>
                      <a:pt x="24" y="135"/>
                    </a:lnTo>
                    <a:lnTo>
                      <a:pt x="20" y="129"/>
                    </a:lnTo>
                    <a:lnTo>
                      <a:pt x="17" y="122"/>
                    </a:lnTo>
                    <a:lnTo>
                      <a:pt x="14" y="115"/>
                    </a:lnTo>
                    <a:lnTo>
                      <a:pt x="12" y="108"/>
                    </a:lnTo>
                    <a:lnTo>
                      <a:pt x="10" y="101"/>
                    </a:lnTo>
                    <a:lnTo>
                      <a:pt x="9" y="92"/>
                    </a:lnTo>
                    <a:lnTo>
                      <a:pt x="9" y="84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2" y="60"/>
                    </a:lnTo>
                    <a:lnTo>
                      <a:pt x="14" y="53"/>
                    </a:lnTo>
                    <a:lnTo>
                      <a:pt x="17" y="45"/>
                    </a:lnTo>
                    <a:lnTo>
                      <a:pt x="20" y="38"/>
                    </a:lnTo>
                    <a:lnTo>
                      <a:pt x="24" y="32"/>
                    </a:lnTo>
                    <a:lnTo>
                      <a:pt x="28" y="26"/>
                    </a:lnTo>
                    <a:lnTo>
                      <a:pt x="33" y="21"/>
                    </a:lnTo>
                    <a:lnTo>
                      <a:pt x="38" y="17"/>
                    </a:lnTo>
                    <a:lnTo>
                      <a:pt x="44" y="13"/>
                    </a:lnTo>
                    <a:lnTo>
                      <a:pt x="51" y="9"/>
                    </a:lnTo>
                    <a:lnTo>
                      <a:pt x="57" y="7"/>
                    </a:lnTo>
                    <a:lnTo>
                      <a:pt x="64" y="5"/>
                    </a:lnTo>
                    <a:lnTo>
                      <a:pt x="70" y="4"/>
                    </a:lnTo>
                    <a:lnTo>
                      <a:pt x="77" y="2"/>
                    </a:lnTo>
                    <a:lnTo>
                      <a:pt x="84" y="4"/>
                    </a:lnTo>
                    <a:lnTo>
                      <a:pt x="91" y="5"/>
                    </a:lnTo>
                    <a:lnTo>
                      <a:pt x="97" y="7"/>
                    </a:lnTo>
                    <a:lnTo>
                      <a:pt x="103" y="9"/>
                    </a:lnTo>
                    <a:lnTo>
                      <a:pt x="109" y="13"/>
                    </a:lnTo>
                    <a:lnTo>
                      <a:pt x="115" y="17"/>
                    </a:lnTo>
                    <a:lnTo>
                      <a:pt x="120" y="21"/>
                    </a:lnTo>
                    <a:lnTo>
                      <a:pt x="125" y="26"/>
                    </a:lnTo>
                    <a:lnTo>
                      <a:pt x="129" y="32"/>
                    </a:lnTo>
                    <a:lnTo>
                      <a:pt x="133" y="38"/>
                    </a:lnTo>
                    <a:lnTo>
                      <a:pt x="136" y="45"/>
                    </a:lnTo>
                    <a:lnTo>
                      <a:pt x="139" y="53"/>
                    </a:lnTo>
                    <a:lnTo>
                      <a:pt x="142" y="60"/>
                    </a:lnTo>
                    <a:lnTo>
                      <a:pt x="143" y="67"/>
                    </a:lnTo>
                    <a:lnTo>
                      <a:pt x="144" y="75"/>
                    </a:lnTo>
                    <a:lnTo>
                      <a:pt x="145" y="84"/>
                    </a:lnTo>
                    <a:close/>
                  </a:path>
                </a:pathLst>
              </a:custGeom>
              <a:solidFill>
                <a:srgbClr val="F8D4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" name="Freeform 32">
                <a:extLst>
                  <a:ext uri="{FF2B5EF4-FFF2-40B4-BE49-F238E27FC236}">
                    <a16:creationId xmlns:a16="http://schemas.microsoft.com/office/drawing/2014/main" id="{3820C2C7-B668-2628-68A6-A23F0A2F5DB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47" y="2645"/>
                <a:ext cx="29" cy="29"/>
              </a:xfrm>
              <a:custGeom>
                <a:gdLst>
                  <a:gd name="T0" fmla="*/ 143 w 145"/>
                  <a:gd name="T1" fmla="*/ 62 h 170"/>
                  <a:gd name="T2" fmla="*/ 131 w 145"/>
                  <a:gd name="T3" fmla="*/ 33 h 170"/>
                  <a:gd name="T4" fmla="*/ 113 w 145"/>
                  <a:gd name="T5" fmla="*/ 12 h 170"/>
                  <a:gd name="T6" fmla="*/ 92 w 145"/>
                  <a:gd name="T7" fmla="*/ 4 h 170"/>
                  <a:gd name="T8" fmla="*/ 71 w 145"/>
                  <a:gd name="T9" fmla="*/ 0 h 170"/>
                  <a:gd name="T10" fmla="*/ 51 w 145"/>
                  <a:gd name="T11" fmla="*/ 1 h 170"/>
                  <a:gd name="T12" fmla="*/ 34 w 145"/>
                  <a:gd name="T13" fmla="*/ 11 h 170"/>
                  <a:gd name="T14" fmla="*/ 12 w 145"/>
                  <a:gd name="T15" fmla="*/ 36 h 170"/>
                  <a:gd name="T16" fmla="*/ 4 w 145"/>
                  <a:gd name="T17" fmla="*/ 55 h 170"/>
                  <a:gd name="T18" fmla="*/ 0 w 145"/>
                  <a:gd name="T19" fmla="*/ 77 h 170"/>
                  <a:gd name="T20" fmla="*/ 2 w 145"/>
                  <a:gd name="T21" fmla="*/ 101 h 170"/>
                  <a:gd name="T22" fmla="*/ 9 w 145"/>
                  <a:gd name="T23" fmla="*/ 125 h 170"/>
                  <a:gd name="T24" fmla="*/ 21 w 145"/>
                  <a:gd name="T25" fmla="*/ 145 h 170"/>
                  <a:gd name="T26" fmla="*/ 38 w 145"/>
                  <a:gd name="T27" fmla="*/ 159 h 170"/>
                  <a:gd name="T28" fmla="*/ 59 w 145"/>
                  <a:gd name="T29" fmla="*/ 169 h 170"/>
                  <a:gd name="T30" fmla="*/ 80 w 145"/>
                  <a:gd name="T31" fmla="*/ 170 h 170"/>
                  <a:gd name="T32" fmla="*/ 101 w 145"/>
                  <a:gd name="T33" fmla="*/ 163 h 170"/>
                  <a:gd name="T34" fmla="*/ 119 w 145"/>
                  <a:gd name="T35" fmla="*/ 151 h 170"/>
                  <a:gd name="T36" fmla="*/ 133 w 145"/>
                  <a:gd name="T37" fmla="*/ 132 h 170"/>
                  <a:gd name="T38" fmla="*/ 142 w 145"/>
                  <a:gd name="T39" fmla="*/ 109 h 170"/>
                  <a:gd name="T40" fmla="*/ 145 w 145"/>
                  <a:gd name="T41" fmla="*/ 84 h 170"/>
                  <a:gd name="T42" fmla="*/ 135 w 145"/>
                  <a:gd name="T43" fmla="*/ 99 h 170"/>
                  <a:gd name="T44" fmla="*/ 128 w 145"/>
                  <a:gd name="T45" fmla="*/ 120 h 170"/>
                  <a:gd name="T46" fmla="*/ 118 w 145"/>
                  <a:gd name="T47" fmla="*/ 138 h 170"/>
                  <a:gd name="T48" fmla="*/ 103 w 145"/>
                  <a:gd name="T49" fmla="*/ 150 h 170"/>
                  <a:gd name="T50" fmla="*/ 86 w 145"/>
                  <a:gd name="T51" fmla="*/ 158 h 170"/>
                  <a:gd name="T52" fmla="*/ 67 w 145"/>
                  <a:gd name="T53" fmla="*/ 159 h 170"/>
                  <a:gd name="T54" fmla="*/ 49 w 145"/>
                  <a:gd name="T55" fmla="*/ 153 h 170"/>
                  <a:gd name="T56" fmla="*/ 32 w 145"/>
                  <a:gd name="T57" fmla="*/ 143 h 170"/>
                  <a:gd name="T58" fmla="*/ 20 w 145"/>
                  <a:gd name="T59" fmla="*/ 126 h 170"/>
                  <a:gd name="T60" fmla="*/ 12 w 145"/>
                  <a:gd name="T61" fmla="*/ 107 h 170"/>
                  <a:gd name="T62" fmla="*/ 9 w 145"/>
                  <a:gd name="T63" fmla="*/ 84 h 170"/>
                  <a:gd name="T64" fmla="*/ 12 w 145"/>
                  <a:gd name="T65" fmla="*/ 61 h 170"/>
                  <a:gd name="T66" fmla="*/ 20 w 145"/>
                  <a:gd name="T67" fmla="*/ 42 h 170"/>
                  <a:gd name="T68" fmla="*/ 32 w 145"/>
                  <a:gd name="T69" fmla="*/ 25 h 170"/>
                  <a:gd name="T70" fmla="*/ 49 w 145"/>
                  <a:gd name="T71" fmla="*/ 14 h 170"/>
                  <a:gd name="T72" fmla="*/ 67 w 145"/>
                  <a:gd name="T73" fmla="*/ 8 h 170"/>
                  <a:gd name="T74" fmla="*/ 86 w 145"/>
                  <a:gd name="T75" fmla="*/ 9 h 170"/>
                  <a:gd name="T76" fmla="*/ 103 w 145"/>
                  <a:gd name="T77" fmla="*/ 18 h 170"/>
                  <a:gd name="T78" fmla="*/ 118 w 145"/>
                  <a:gd name="T79" fmla="*/ 30 h 170"/>
                  <a:gd name="T80" fmla="*/ 128 w 145"/>
                  <a:gd name="T81" fmla="*/ 48 h 170"/>
                  <a:gd name="T82" fmla="*/ 135 w 145"/>
                  <a:gd name="T83" fmla="*/ 68 h 17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45" h="170">
                    <a:moveTo>
                      <a:pt x="145" y="84"/>
                    </a:moveTo>
                    <a:lnTo>
                      <a:pt x="144" y="73"/>
                    </a:lnTo>
                    <a:lnTo>
                      <a:pt x="143" y="62"/>
                    </a:lnTo>
                    <a:lnTo>
                      <a:pt x="140" y="51"/>
                    </a:lnTo>
                    <a:lnTo>
                      <a:pt x="136" y="42"/>
                    </a:lnTo>
                    <a:lnTo>
                      <a:pt x="131" y="33"/>
                    </a:lnTo>
                    <a:lnTo>
                      <a:pt x="126" y="25"/>
                    </a:lnTo>
                    <a:lnTo>
                      <a:pt x="120" y="18"/>
                    </a:lnTo>
                    <a:lnTo>
                      <a:pt x="113" y="12"/>
                    </a:lnTo>
                    <a:lnTo>
                      <a:pt x="106" y="8"/>
                    </a:lnTo>
                    <a:lnTo>
                      <a:pt x="99" y="6"/>
                    </a:lnTo>
                    <a:lnTo>
                      <a:pt x="92" y="4"/>
                    </a:lnTo>
                    <a:lnTo>
                      <a:pt x="85" y="2"/>
                    </a:lnTo>
                    <a:lnTo>
                      <a:pt x="78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7" y="0"/>
                    </a:lnTo>
                    <a:lnTo>
                      <a:pt x="51" y="1"/>
                    </a:lnTo>
                    <a:lnTo>
                      <a:pt x="45" y="5"/>
                    </a:lnTo>
                    <a:lnTo>
                      <a:pt x="39" y="7"/>
                    </a:lnTo>
                    <a:lnTo>
                      <a:pt x="34" y="11"/>
                    </a:lnTo>
                    <a:lnTo>
                      <a:pt x="24" y="19"/>
                    </a:lnTo>
                    <a:lnTo>
                      <a:pt x="16" y="30"/>
                    </a:lnTo>
                    <a:lnTo>
                      <a:pt x="12" y="36"/>
                    </a:lnTo>
                    <a:lnTo>
                      <a:pt x="9" y="42"/>
                    </a:lnTo>
                    <a:lnTo>
                      <a:pt x="7" y="48"/>
                    </a:lnTo>
                    <a:lnTo>
                      <a:pt x="4" y="55"/>
                    </a:lnTo>
                    <a:lnTo>
                      <a:pt x="3" y="61"/>
                    </a:lnTo>
                    <a:lnTo>
                      <a:pt x="1" y="68"/>
                    </a:lnTo>
                    <a:lnTo>
                      <a:pt x="0" y="77"/>
                    </a:lnTo>
                    <a:lnTo>
                      <a:pt x="0" y="84"/>
                    </a:lnTo>
                    <a:lnTo>
                      <a:pt x="1" y="92"/>
                    </a:lnTo>
                    <a:lnTo>
                      <a:pt x="2" y="101"/>
                    </a:lnTo>
                    <a:lnTo>
                      <a:pt x="3" y="109"/>
                    </a:lnTo>
                    <a:lnTo>
                      <a:pt x="6" y="117"/>
                    </a:lnTo>
                    <a:lnTo>
                      <a:pt x="9" y="125"/>
                    </a:lnTo>
                    <a:lnTo>
                      <a:pt x="12" y="132"/>
                    </a:lnTo>
                    <a:lnTo>
                      <a:pt x="17" y="139"/>
                    </a:lnTo>
                    <a:lnTo>
                      <a:pt x="21" y="145"/>
                    </a:lnTo>
                    <a:lnTo>
                      <a:pt x="26" y="151"/>
                    </a:lnTo>
                    <a:lnTo>
                      <a:pt x="32" y="156"/>
                    </a:lnTo>
                    <a:lnTo>
                      <a:pt x="38" y="159"/>
                    </a:lnTo>
                    <a:lnTo>
                      <a:pt x="45" y="163"/>
                    </a:lnTo>
                    <a:lnTo>
                      <a:pt x="52" y="166"/>
                    </a:lnTo>
                    <a:lnTo>
                      <a:pt x="59" y="169"/>
                    </a:lnTo>
                    <a:lnTo>
                      <a:pt x="66" y="170"/>
                    </a:lnTo>
                    <a:lnTo>
                      <a:pt x="73" y="170"/>
                    </a:lnTo>
                    <a:lnTo>
                      <a:pt x="80" y="170"/>
                    </a:lnTo>
                    <a:lnTo>
                      <a:pt x="88" y="169"/>
                    </a:lnTo>
                    <a:lnTo>
                      <a:pt x="94" y="166"/>
                    </a:lnTo>
                    <a:lnTo>
                      <a:pt x="101" y="163"/>
                    </a:lnTo>
                    <a:lnTo>
                      <a:pt x="107" y="159"/>
                    </a:lnTo>
                    <a:lnTo>
                      <a:pt x="113" y="156"/>
                    </a:lnTo>
                    <a:lnTo>
                      <a:pt x="119" y="151"/>
                    </a:lnTo>
                    <a:lnTo>
                      <a:pt x="124" y="145"/>
                    </a:lnTo>
                    <a:lnTo>
                      <a:pt x="129" y="139"/>
                    </a:lnTo>
                    <a:lnTo>
                      <a:pt x="133" y="132"/>
                    </a:lnTo>
                    <a:lnTo>
                      <a:pt x="136" y="125"/>
                    </a:lnTo>
                    <a:lnTo>
                      <a:pt x="139" y="117"/>
                    </a:lnTo>
                    <a:lnTo>
                      <a:pt x="142" y="109"/>
                    </a:lnTo>
                    <a:lnTo>
                      <a:pt x="144" y="101"/>
                    </a:lnTo>
                    <a:lnTo>
                      <a:pt x="145" y="92"/>
                    </a:lnTo>
                    <a:lnTo>
                      <a:pt x="145" y="84"/>
                    </a:lnTo>
                    <a:close/>
                    <a:moveTo>
                      <a:pt x="136" y="84"/>
                    </a:moveTo>
                    <a:lnTo>
                      <a:pt x="136" y="91"/>
                    </a:lnTo>
                    <a:lnTo>
                      <a:pt x="135" y="99"/>
                    </a:lnTo>
                    <a:lnTo>
                      <a:pt x="133" y="107"/>
                    </a:lnTo>
                    <a:lnTo>
                      <a:pt x="131" y="113"/>
                    </a:lnTo>
                    <a:lnTo>
                      <a:pt x="128" y="120"/>
                    </a:lnTo>
                    <a:lnTo>
                      <a:pt x="125" y="126"/>
                    </a:lnTo>
                    <a:lnTo>
                      <a:pt x="122" y="132"/>
                    </a:lnTo>
                    <a:lnTo>
                      <a:pt x="118" y="138"/>
                    </a:lnTo>
                    <a:lnTo>
                      <a:pt x="113" y="143"/>
                    </a:lnTo>
                    <a:lnTo>
                      <a:pt x="108" y="146"/>
                    </a:lnTo>
                    <a:lnTo>
                      <a:pt x="103" y="150"/>
                    </a:lnTo>
                    <a:lnTo>
                      <a:pt x="98" y="153"/>
                    </a:lnTo>
                    <a:lnTo>
                      <a:pt x="92" y="156"/>
                    </a:lnTo>
                    <a:lnTo>
                      <a:pt x="86" y="158"/>
                    </a:lnTo>
                    <a:lnTo>
                      <a:pt x="80" y="159"/>
                    </a:lnTo>
                    <a:lnTo>
                      <a:pt x="73" y="159"/>
                    </a:lnTo>
                    <a:lnTo>
                      <a:pt x="67" y="159"/>
                    </a:lnTo>
                    <a:lnTo>
                      <a:pt x="60" y="158"/>
                    </a:lnTo>
                    <a:lnTo>
                      <a:pt x="54" y="156"/>
                    </a:lnTo>
                    <a:lnTo>
                      <a:pt x="49" y="153"/>
                    </a:lnTo>
                    <a:lnTo>
                      <a:pt x="42" y="150"/>
                    </a:lnTo>
                    <a:lnTo>
                      <a:pt x="37" y="146"/>
                    </a:lnTo>
                    <a:lnTo>
                      <a:pt x="32" y="143"/>
                    </a:lnTo>
                    <a:lnTo>
                      <a:pt x="28" y="138"/>
                    </a:lnTo>
                    <a:lnTo>
                      <a:pt x="24" y="132"/>
                    </a:lnTo>
                    <a:lnTo>
                      <a:pt x="20" y="126"/>
                    </a:lnTo>
                    <a:lnTo>
                      <a:pt x="17" y="120"/>
                    </a:lnTo>
                    <a:lnTo>
                      <a:pt x="14" y="113"/>
                    </a:lnTo>
                    <a:lnTo>
                      <a:pt x="12" y="107"/>
                    </a:lnTo>
                    <a:lnTo>
                      <a:pt x="10" y="99"/>
                    </a:lnTo>
                    <a:lnTo>
                      <a:pt x="9" y="91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4" y="54"/>
                    </a:lnTo>
                    <a:lnTo>
                      <a:pt x="17" y="48"/>
                    </a:lnTo>
                    <a:lnTo>
                      <a:pt x="20" y="42"/>
                    </a:lnTo>
                    <a:lnTo>
                      <a:pt x="24" y="36"/>
                    </a:lnTo>
                    <a:lnTo>
                      <a:pt x="28" y="30"/>
                    </a:lnTo>
                    <a:lnTo>
                      <a:pt x="32" y="25"/>
                    </a:lnTo>
                    <a:lnTo>
                      <a:pt x="37" y="21"/>
                    </a:lnTo>
                    <a:lnTo>
                      <a:pt x="42" y="18"/>
                    </a:lnTo>
                    <a:lnTo>
                      <a:pt x="49" y="14"/>
                    </a:lnTo>
                    <a:lnTo>
                      <a:pt x="54" y="12"/>
                    </a:lnTo>
                    <a:lnTo>
                      <a:pt x="60" y="9"/>
                    </a:lnTo>
                    <a:lnTo>
                      <a:pt x="67" y="8"/>
                    </a:lnTo>
                    <a:lnTo>
                      <a:pt x="73" y="8"/>
                    </a:lnTo>
                    <a:lnTo>
                      <a:pt x="80" y="8"/>
                    </a:lnTo>
                    <a:lnTo>
                      <a:pt x="86" y="9"/>
                    </a:lnTo>
                    <a:lnTo>
                      <a:pt x="92" y="12"/>
                    </a:lnTo>
                    <a:lnTo>
                      <a:pt x="98" y="14"/>
                    </a:lnTo>
                    <a:lnTo>
                      <a:pt x="103" y="18"/>
                    </a:lnTo>
                    <a:lnTo>
                      <a:pt x="108" y="21"/>
                    </a:lnTo>
                    <a:lnTo>
                      <a:pt x="113" y="25"/>
                    </a:lnTo>
                    <a:lnTo>
                      <a:pt x="118" y="30"/>
                    </a:lnTo>
                    <a:lnTo>
                      <a:pt x="122" y="36"/>
                    </a:lnTo>
                    <a:lnTo>
                      <a:pt x="125" y="42"/>
                    </a:lnTo>
                    <a:lnTo>
                      <a:pt x="128" y="48"/>
                    </a:lnTo>
                    <a:lnTo>
                      <a:pt x="131" y="54"/>
                    </a:lnTo>
                    <a:lnTo>
                      <a:pt x="133" y="61"/>
                    </a:lnTo>
                    <a:lnTo>
                      <a:pt x="135" y="68"/>
                    </a:lnTo>
                    <a:lnTo>
                      <a:pt x="136" y="77"/>
                    </a:lnTo>
                    <a:lnTo>
                      <a:pt x="136" y="84"/>
                    </a:lnTo>
                    <a:close/>
                  </a:path>
                </a:pathLst>
              </a:custGeom>
              <a:solidFill>
                <a:srgbClr val="F8D7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" name="Freeform 33">
                <a:extLst>
                  <a:ext uri="{FF2B5EF4-FFF2-40B4-BE49-F238E27FC236}">
                    <a16:creationId xmlns:a16="http://schemas.microsoft.com/office/drawing/2014/main" id="{04D1AB84-D6DA-402C-B77A-CA6FB292741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48" y="2646"/>
                <a:ext cx="27" cy="27"/>
              </a:xfrm>
              <a:custGeom>
                <a:gdLst>
                  <a:gd name="T0" fmla="*/ 134 w 136"/>
                  <a:gd name="T1" fmla="*/ 65 h 162"/>
                  <a:gd name="T2" fmla="*/ 127 w 136"/>
                  <a:gd name="T3" fmla="*/ 43 h 162"/>
                  <a:gd name="T4" fmla="*/ 116 w 136"/>
                  <a:gd name="T5" fmla="*/ 24 h 162"/>
                  <a:gd name="T6" fmla="*/ 100 w 136"/>
                  <a:gd name="T7" fmla="*/ 11 h 162"/>
                  <a:gd name="T8" fmla="*/ 82 w 136"/>
                  <a:gd name="T9" fmla="*/ 3 h 162"/>
                  <a:gd name="T10" fmla="*/ 61 w 136"/>
                  <a:gd name="T11" fmla="*/ 2 h 162"/>
                  <a:gd name="T12" fmla="*/ 42 w 136"/>
                  <a:gd name="T13" fmla="*/ 7 h 162"/>
                  <a:gd name="T14" fmla="*/ 24 w 136"/>
                  <a:gd name="T15" fmla="*/ 19 h 162"/>
                  <a:gd name="T16" fmla="*/ 11 w 136"/>
                  <a:gd name="T17" fmla="*/ 36 h 162"/>
                  <a:gd name="T18" fmla="*/ 3 w 136"/>
                  <a:gd name="T19" fmla="*/ 58 h 162"/>
                  <a:gd name="T20" fmla="*/ 0 w 136"/>
                  <a:gd name="T21" fmla="*/ 82 h 162"/>
                  <a:gd name="T22" fmla="*/ 3 w 136"/>
                  <a:gd name="T23" fmla="*/ 106 h 162"/>
                  <a:gd name="T24" fmla="*/ 11 w 136"/>
                  <a:gd name="T25" fmla="*/ 127 h 162"/>
                  <a:gd name="T26" fmla="*/ 24 w 136"/>
                  <a:gd name="T27" fmla="*/ 144 h 162"/>
                  <a:gd name="T28" fmla="*/ 42 w 136"/>
                  <a:gd name="T29" fmla="*/ 156 h 162"/>
                  <a:gd name="T30" fmla="*/ 61 w 136"/>
                  <a:gd name="T31" fmla="*/ 162 h 162"/>
                  <a:gd name="T32" fmla="*/ 82 w 136"/>
                  <a:gd name="T33" fmla="*/ 161 h 162"/>
                  <a:gd name="T34" fmla="*/ 100 w 136"/>
                  <a:gd name="T35" fmla="*/ 153 h 162"/>
                  <a:gd name="T36" fmla="*/ 116 w 136"/>
                  <a:gd name="T37" fmla="*/ 139 h 162"/>
                  <a:gd name="T38" fmla="*/ 127 w 136"/>
                  <a:gd name="T39" fmla="*/ 120 h 162"/>
                  <a:gd name="T40" fmla="*/ 134 w 136"/>
                  <a:gd name="T41" fmla="*/ 99 h 162"/>
                  <a:gd name="T42" fmla="*/ 127 w 136"/>
                  <a:gd name="T43" fmla="*/ 82 h 162"/>
                  <a:gd name="T44" fmla="*/ 124 w 136"/>
                  <a:gd name="T45" fmla="*/ 102 h 162"/>
                  <a:gd name="T46" fmla="*/ 117 w 136"/>
                  <a:gd name="T47" fmla="*/ 121 h 162"/>
                  <a:gd name="T48" fmla="*/ 105 w 136"/>
                  <a:gd name="T49" fmla="*/ 136 h 162"/>
                  <a:gd name="T50" fmla="*/ 91 w 136"/>
                  <a:gd name="T51" fmla="*/ 147 h 162"/>
                  <a:gd name="T52" fmla="*/ 74 w 136"/>
                  <a:gd name="T53" fmla="*/ 151 h 162"/>
                  <a:gd name="T54" fmla="*/ 56 w 136"/>
                  <a:gd name="T55" fmla="*/ 150 h 162"/>
                  <a:gd name="T56" fmla="*/ 40 w 136"/>
                  <a:gd name="T57" fmla="*/ 143 h 162"/>
                  <a:gd name="T58" fmla="*/ 26 w 136"/>
                  <a:gd name="T59" fmla="*/ 131 h 162"/>
                  <a:gd name="T60" fmla="*/ 16 w 136"/>
                  <a:gd name="T61" fmla="*/ 115 h 162"/>
                  <a:gd name="T62" fmla="*/ 10 w 136"/>
                  <a:gd name="T63" fmla="*/ 96 h 162"/>
                  <a:gd name="T64" fmla="*/ 9 w 136"/>
                  <a:gd name="T65" fmla="*/ 75 h 162"/>
                  <a:gd name="T66" fmla="*/ 13 w 136"/>
                  <a:gd name="T67" fmla="*/ 54 h 162"/>
                  <a:gd name="T68" fmla="*/ 22 w 136"/>
                  <a:gd name="T69" fmla="*/ 37 h 162"/>
                  <a:gd name="T70" fmla="*/ 34 w 136"/>
                  <a:gd name="T71" fmla="*/ 23 h 162"/>
                  <a:gd name="T72" fmla="*/ 51 w 136"/>
                  <a:gd name="T73" fmla="*/ 15 h 162"/>
                  <a:gd name="T74" fmla="*/ 68 w 136"/>
                  <a:gd name="T75" fmla="*/ 11 h 162"/>
                  <a:gd name="T76" fmla="*/ 85 w 136"/>
                  <a:gd name="T77" fmla="*/ 15 h 162"/>
                  <a:gd name="T78" fmla="*/ 101 w 136"/>
                  <a:gd name="T79" fmla="*/ 23 h 162"/>
                  <a:gd name="T80" fmla="*/ 113 w 136"/>
                  <a:gd name="T81" fmla="*/ 37 h 162"/>
                  <a:gd name="T82" fmla="*/ 122 w 136"/>
                  <a:gd name="T83" fmla="*/ 54 h 162"/>
                  <a:gd name="T84" fmla="*/ 126 w 136"/>
                  <a:gd name="T85" fmla="*/ 75 h 16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36" h="162">
                    <a:moveTo>
                      <a:pt x="136" y="82"/>
                    </a:moveTo>
                    <a:lnTo>
                      <a:pt x="135" y="73"/>
                    </a:lnTo>
                    <a:lnTo>
                      <a:pt x="134" y="65"/>
                    </a:lnTo>
                    <a:lnTo>
                      <a:pt x="133" y="58"/>
                    </a:lnTo>
                    <a:lnTo>
                      <a:pt x="130" y="51"/>
                    </a:lnTo>
                    <a:lnTo>
                      <a:pt x="127" y="43"/>
                    </a:lnTo>
                    <a:lnTo>
                      <a:pt x="124" y="36"/>
                    </a:lnTo>
                    <a:lnTo>
                      <a:pt x="120" y="30"/>
                    </a:lnTo>
                    <a:lnTo>
                      <a:pt x="116" y="24"/>
                    </a:lnTo>
                    <a:lnTo>
                      <a:pt x="111" y="19"/>
                    </a:lnTo>
                    <a:lnTo>
                      <a:pt x="106" y="15"/>
                    </a:lnTo>
                    <a:lnTo>
                      <a:pt x="100" y="11"/>
                    </a:lnTo>
                    <a:lnTo>
                      <a:pt x="94" y="7"/>
                    </a:lnTo>
                    <a:lnTo>
                      <a:pt x="88" y="5"/>
                    </a:lnTo>
                    <a:lnTo>
                      <a:pt x="82" y="3"/>
                    </a:lnTo>
                    <a:lnTo>
                      <a:pt x="75" y="2"/>
                    </a:lnTo>
                    <a:lnTo>
                      <a:pt x="68" y="0"/>
                    </a:lnTo>
                    <a:lnTo>
                      <a:pt x="61" y="2"/>
                    </a:lnTo>
                    <a:lnTo>
                      <a:pt x="55" y="3"/>
                    </a:lnTo>
                    <a:lnTo>
                      <a:pt x="48" y="5"/>
                    </a:lnTo>
                    <a:lnTo>
                      <a:pt x="42" y="7"/>
                    </a:lnTo>
                    <a:lnTo>
                      <a:pt x="35" y="11"/>
                    </a:lnTo>
                    <a:lnTo>
                      <a:pt x="29" y="15"/>
                    </a:lnTo>
                    <a:lnTo>
                      <a:pt x="24" y="19"/>
                    </a:lnTo>
                    <a:lnTo>
                      <a:pt x="19" y="24"/>
                    </a:lnTo>
                    <a:lnTo>
                      <a:pt x="15" y="30"/>
                    </a:lnTo>
                    <a:lnTo>
                      <a:pt x="11" y="36"/>
                    </a:lnTo>
                    <a:lnTo>
                      <a:pt x="8" y="43"/>
                    </a:lnTo>
                    <a:lnTo>
                      <a:pt x="5" y="51"/>
                    </a:lnTo>
                    <a:lnTo>
                      <a:pt x="3" y="58"/>
                    </a:lnTo>
                    <a:lnTo>
                      <a:pt x="1" y="65"/>
                    </a:lnTo>
                    <a:lnTo>
                      <a:pt x="0" y="73"/>
                    </a:lnTo>
                    <a:lnTo>
                      <a:pt x="0" y="82"/>
                    </a:lnTo>
                    <a:lnTo>
                      <a:pt x="0" y="90"/>
                    </a:lnTo>
                    <a:lnTo>
                      <a:pt x="1" y="99"/>
                    </a:lnTo>
                    <a:lnTo>
                      <a:pt x="3" y="106"/>
                    </a:lnTo>
                    <a:lnTo>
                      <a:pt x="5" y="113"/>
                    </a:lnTo>
                    <a:lnTo>
                      <a:pt x="8" y="120"/>
                    </a:lnTo>
                    <a:lnTo>
                      <a:pt x="11" y="127"/>
                    </a:lnTo>
                    <a:lnTo>
                      <a:pt x="15" y="133"/>
                    </a:lnTo>
                    <a:lnTo>
                      <a:pt x="19" y="139"/>
                    </a:lnTo>
                    <a:lnTo>
                      <a:pt x="24" y="144"/>
                    </a:lnTo>
                    <a:lnTo>
                      <a:pt x="29" y="149"/>
                    </a:lnTo>
                    <a:lnTo>
                      <a:pt x="35" y="153"/>
                    </a:lnTo>
                    <a:lnTo>
                      <a:pt x="42" y="156"/>
                    </a:lnTo>
                    <a:lnTo>
                      <a:pt x="48" y="159"/>
                    </a:lnTo>
                    <a:lnTo>
                      <a:pt x="55" y="161"/>
                    </a:lnTo>
                    <a:lnTo>
                      <a:pt x="61" y="162"/>
                    </a:lnTo>
                    <a:lnTo>
                      <a:pt x="68" y="162"/>
                    </a:lnTo>
                    <a:lnTo>
                      <a:pt x="75" y="162"/>
                    </a:lnTo>
                    <a:lnTo>
                      <a:pt x="82" y="161"/>
                    </a:lnTo>
                    <a:lnTo>
                      <a:pt x="88" y="159"/>
                    </a:lnTo>
                    <a:lnTo>
                      <a:pt x="94" y="156"/>
                    </a:lnTo>
                    <a:lnTo>
                      <a:pt x="100" y="153"/>
                    </a:lnTo>
                    <a:lnTo>
                      <a:pt x="106" y="149"/>
                    </a:lnTo>
                    <a:lnTo>
                      <a:pt x="111" y="144"/>
                    </a:lnTo>
                    <a:lnTo>
                      <a:pt x="116" y="139"/>
                    </a:lnTo>
                    <a:lnTo>
                      <a:pt x="120" y="133"/>
                    </a:lnTo>
                    <a:lnTo>
                      <a:pt x="124" y="127"/>
                    </a:lnTo>
                    <a:lnTo>
                      <a:pt x="127" y="120"/>
                    </a:lnTo>
                    <a:lnTo>
                      <a:pt x="130" y="113"/>
                    </a:lnTo>
                    <a:lnTo>
                      <a:pt x="133" y="106"/>
                    </a:lnTo>
                    <a:lnTo>
                      <a:pt x="134" y="99"/>
                    </a:lnTo>
                    <a:lnTo>
                      <a:pt x="135" y="90"/>
                    </a:lnTo>
                    <a:lnTo>
                      <a:pt x="136" y="82"/>
                    </a:lnTo>
                    <a:close/>
                    <a:moveTo>
                      <a:pt x="127" y="82"/>
                    </a:moveTo>
                    <a:lnTo>
                      <a:pt x="126" y="89"/>
                    </a:lnTo>
                    <a:lnTo>
                      <a:pt x="125" y="96"/>
                    </a:lnTo>
                    <a:lnTo>
                      <a:pt x="124" y="102"/>
                    </a:lnTo>
                    <a:lnTo>
                      <a:pt x="122" y="109"/>
                    </a:lnTo>
                    <a:lnTo>
                      <a:pt x="120" y="115"/>
                    </a:lnTo>
                    <a:lnTo>
                      <a:pt x="117" y="121"/>
                    </a:lnTo>
                    <a:lnTo>
                      <a:pt x="113" y="126"/>
                    </a:lnTo>
                    <a:lnTo>
                      <a:pt x="109" y="131"/>
                    </a:lnTo>
                    <a:lnTo>
                      <a:pt x="105" y="136"/>
                    </a:lnTo>
                    <a:lnTo>
                      <a:pt x="101" y="141"/>
                    </a:lnTo>
                    <a:lnTo>
                      <a:pt x="96" y="143"/>
                    </a:lnTo>
                    <a:lnTo>
                      <a:pt x="91" y="147"/>
                    </a:lnTo>
                    <a:lnTo>
                      <a:pt x="85" y="149"/>
                    </a:lnTo>
                    <a:lnTo>
                      <a:pt x="80" y="150"/>
                    </a:lnTo>
                    <a:lnTo>
                      <a:pt x="74" y="151"/>
                    </a:lnTo>
                    <a:lnTo>
                      <a:pt x="68" y="151"/>
                    </a:lnTo>
                    <a:lnTo>
                      <a:pt x="62" y="151"/>
                    </a:lnTo>
                    <a:lnTo>
                      <a:pt x="56" y="150"/>
                    </a:lnTo>
                    <a:lnTo>
                      <a:pt x="51" y="149"/>
                    </a:lnTo>
                    <a:lnTo>
                      <a:pt x="45" y="147"/>
                    </a:lnTo>
                    <a:lnTo>
                      <a:pt x="40" y="143"/>
                    </a:lnTo>
                    <a:lnTo>
                      <a:pt x="34" y="141"/>
                    </a:lnTo>
                    <a:lnTo>
                      <a:pt x="30" y="136"/>
                    </a:lnTo>
                    <a:lnTo>
                      <a:pt x="26" y="131"/>
                    </a:lnTo>
                    <a:lnTo>
                      <a:pt x="22" y="126"/>
                    </a:lnTo>
                    <a:lnTo>
                      <a:pt x="19" y="121"/>
                    </a:lnTo>
                    <a:lnTo>
                      <a:pt x="16" y="115"/>
                    </a:lnTo>
                    <a:lnTo>
                      <a:pt x="13" y="109"/>
                    </a:lnTo>
                    <a:lnTo>
                      <a:pt x="11" y="102"/>
                    </a:lnTo>
                    <a:lnTo>
                      <a:pt x="10" y="96"/>
                    </a:lnTo>
                    <a:lnTo>
                      <a:pt x="9" y="89"/>
                    </a:lnTo>
                    <a:lnTo>
                      <a:pt x="9" y="82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1" y="61"/>
                    </a:lnTo>
                    <a:lnTo>
                      <a:pt x="13" y="54"/>
                    </a:lnTo>
                    <a:lnTo>
                      <a:pt x="16" y="48"/>
                    </a:lnTo>
                    <a:lnTo>
                      <a:pt x="19" y="42"/>
                    </a:lnTo>
                    <a:lnTo>
                      <a:pt x="22" y="37"/>
                    </a:lnTo>
                    <a:lnTo>
                      <a:pt x="26" y="33"/>
                    </a:lnTo>
                    <a:lnTo>
                      <a:pt x="30" y="28"/>
                    </a:lnTo>
                    <a:lnTo>
                      <a:pt x="34" y="23"/>
                    </a:lnTo>
                    <a:lnTo>
                      <a:pt x="40" y="21"/>
                    </a:lnTo>
                    <a:lnTo>
                      <a:pt x="45" y="17"/>
                    </a:lnTo>
                    <a:lnTo>
                      <a:pt x="51" y="15"/>
                    </a:lnTo>
                    <a:lnTo>
                      <a:pt x="56" y="13"/>
                    </a:lnTo>
                    <a:lnTo>
                      <a:pt x="62" y="12"/>
                    </a:lnTo>
                    <a:lnTo>
                      <a:pt x="68" y="11"/>
                    </a:lnTo>
                    <a:lnTo>
                      <a:pt x="74" y="12"/>
                    </a:lnTo>
                    <a:lnTo>
                      <a:pt x="80" y="13"/>
                    </a:lnTo>
                    <a:lnTo>
                      <a:pt x="85" y="15"/>
                    </a:lnTo>
                    <a:lnTo>
                      <a:pt x="91" y="17"/>
                    </a:lnTo>
                    <a:lnTo>
                      <a:pt x="96" y="21"/>
                    </a:lnTo>
                    <a:lnTo>
                      <a:pt x="101" y="23"/>
                    </a:lnTo>
                    <a:lnTo>
                      <a:pt x="105" y="28"/>
                    </a:lnTo>
                    <a:lnTo>
                      <a:pt x="109" y="33"/>
                    </a:lnTo>
                    <a:lnTo>
                      <a:pt x="113" y="37"/>
                    </a:lnTo>
                    <a:lnTo>
                      <a:pt x="117" y="42"/>
                    </a:lnTo>
                    <a:lnTo>
                      <a:pt x="120" y="48"/>
                    </a:lnTo>
                    <a:lnTo>
                      <a:pt x="122" y="54"/>
                    </a:lnTo>
                    <a:lnTo>
                      <a:pt x="124" y="61"/>
                    </a:lnTo>
                    <a:lnTo>
                      <a:pt x="125" y="67"/>
                    </a:lnTo>
                    <a:lnTo>
                      <a:pt x="126" y="75"/>
                    </a:lnTo>
                    <a:lnTo>
                      <a:pt x="127" y="82"/>
                    </a:lnTo>
                    <a:close/>
                  </a:path>
                </a:pathLst>
              </a:custGeom>
              <a:solidFill>
                <a:srgbClr val="F9DA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" name="Freeform 34">
                <a:extLst>
                  <a:ext uri="{FF2B5EF4-FFF2-40B4-BE49-F238E27FC236}">
                    <a16:creationId xmlns:a16="http://schemas.microsoft.com/office/drawing/2014/main" id="{82A63DA5-03A2-8779-091D-FF5F773B4A3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49" y="2647"/>
                <a:ext cx="25" cy="25"/>
              </a:xfrm>
              <a:custGeom>
                <a:gdLst>
                  <a:gd name="T0" fmla="*/ 127 w 127"/>
                  <a:gd name="T1" fmla="*/ 69 h 151"/>
                  <a:gd name="T2" fmla="*/ 124 w 127"/>
                  <a:gd name="T3" fmla="*/ 53 h 151"/>
                  <a:gd name="T4" fmla="*/ 119 w 127"/>
                  <a:gd name="T5" fmla="*/ 40 h 151"/>
                  <a:gd name="T6" fmla="*/ 113 w 127"/>
                  <a:gd name="T7" fmla="*/ 28 h 151"/>
                  <a:gd name="T8" fmla="*/ 104 w 127"/>
                  <a:gd name="T9" fmla="*/ 17 h 151"/>
                  <a:gd name="T10" fmla="*/ 94 w 127"/>
                  <a:gd name="T11" fmla="*/ 10 h 151"/>
                  <a:gd name="T12" fmla="*/ 83 w 127"/>
                  <a:gd name="T13" fmla="*/ 4 h 151"/>
                  <a:gd name="T14" fmla="*/ 71 w 127"/>
                  <a:gd name="T15" fmla="*/ 0 h 151"/>
                  <a:gd name="T16" fmla="*/ 58 w 127"/>
                  <a:gd name="T17" fmla="*/ 0 h 151"/>
                  <a:gd name="T18" fmla="*/ 45 w 127"/>
                  <a:gd name="T19" fmla="*/ 4 h 151"/>
                  <a:gd name="T20" fmla="*/ 33 w 127"/>
                  <a:gd name="T21" fmla="*/ 10 h 151"/>
                  <a:gd name="T22" fmla="*/ 23 w 127"/>
                  <a:gd name="T23" fmla="*/ 17 h 151"/>
                  <a:gd name="T24" fmla="*/ 15 w 127"/>
                  <a:gd name="T25" fmla="*/ 28 h 151"/>
                  <a:gd name="T26" fmla="*/ 8 w 127"/>
                  <a:gd name="T27" fmla="*/ 40 h 151"/>
                  <a:gd name="T28" fmla="*/ 3 w 127"/>
                  <a:gd name="T29" fmla="*/ 53 h 151"/>
                  <a:gd name="T30" fmla="*/ 0 w 127"/>
                  <a:gd name="T31" fmla="*/ 69 h 151"/>
                  <a:gd name="T32" fmla="*/ 0 w 127"/>
                  <a:gd name="T33" fmla="*/ 83 h 151"/>
                  <a:gd name="T34" fmla="*/ 3 w 127"/>
                  <a:gd name="T35" fmla="*/ 99 h 151"/>
                  <a:gd name="T36" fmla="*/ 8 w 127"/>
                  <a:gd name="T37" fmla="*/ 112 h 151"/>
                  <a:gd name="T38" fmla="*/ 15 w 127"/>
                  <a:gd name="T39" fmla="*/ 124 h 151"/>
                  <a:gd name="T40" fmla="*/ 23 w 127"/>
                  <a:gd name="T41" fmla="*/ 135 h 151"/>
                  <a:gd name="T42" fmla="*/ 33 w 127"/>
                  <a:gd name="T43" fmla="*/ 142 h 151"/>
                  <a:gd name="T44" fmla="*/ 45 w 127"/>
                  <a:gd name="T45" fmla="*/ 148 h 151"/>
                  <a:gd name="T46" fmla="*/ 58 w 127"/>
                  <a:gd name="T47" fmla="*/ 151 h 151"/>
                  <a:gd name="T48" fmla="*/ 71 w 127"/>
                  <a:gd name="T49" fmla="*/ 151 h 151"/>
                  <a:gd name="T50" fmla="*/ 83 w 127"/>
                  <a:gd name="T51" fmla="*/ 148 h 151"/>
                  <a:gd name="T52" fmla="*/ 94 w 127"/>
                  <a:gd name="T53" fmla="*/ 142 h 151"/>
                  <a:gd name="T54" fmla="*/ 104 w 127"/>
                  <a:gd name="T55" fmla="*/ 135 h 151"/>
                  <a:gd name="T56" fmla="*/ 113 w 127"/>
                  <a:gd name="T57" fmla="*/ 124 h 151"/>
                  <a:gd name="T58" fmla="*/ 119 w 127"/>
                  <a:gd name="T59" fmla="*/ 112 h 151"/>
                  <a:gd name="T60" fmla="*/ 124 w 127"/>
                  <a:gd name="T61" fmla="*/ 99 h 151"/>
                  <a:gd name="T62" fmla="*/ 127 w 127"/>
                  <a:gd name="T63" fmla="*/ 83 h 151"/>
                  <a:gd name="T64" fmla="*/ 118 w 127"/>
                  <a:gd name="T65" fmla="*/ 76 h 151"/>
                  <a:gd name="T66" fmla="*/ 117 w 127"/>
                  <a:gd name="T67" fmla="*/ 89 h 151"/>
                  <a:gd name="T68" fmla="*/ 114 w 127"/>
                  <a:gd name="T69" fmla="*/ 101 h 151"/>
                  <a:gd name="T70" fmla="*/ 102 w 127"/>
                  <a:gd name="T71" fmla="*/ 121 h 151"/>
                  <a:gd name="T72" fmla="*/ 85 w 127"/>
                  <a:gd name="T73" fmla="*/ 136 h 151"/>
                  <a:gd name="T74" fmla="*/ 75 w 127"/>
                  <a:gd name="T75" fmla="*/ 139 h 151"/>
                  <a:gd name="T76" fmla="*/ 64 w 127"/>
                  <a:gd name="T77" fmla="*/ 141 h 151"/>
                  <a:gd name="T78" fmla="*/ 53 w 127"/>
                  <a:gd name="T79" fmla="*/ 139 h 151"/>
                  <a:gd name="T80" fmla="*/ 43 w 127"/>
                  <a:gd name="T81" fmla="*/ 136 h 151"/>
                  <a:gd name="T82" fmla="*/ 33 w 127"/>
                  <a:gd name="T83" fmla="*/ 130 h 151"/>
                  <a:gd name="T84" fmla="*/ 25 w 127"/>
                  <a:gd name="T85" fmla="*/ 121 h 151"/>
                  <a:gd name="T86" fmla="*/ 18 w 127"/>
                  <a:gd name="T87" fmla="*/ 112 h 151"/>
                  <a:gd name="T88" fmla="*/ 13 w 127"/>
                  <a:gd name="T89" fmla="*/ 101 h 151"/>
                  <a:gd name="T90" fmla="*/ 10 w 127"/>
                  <a:gd name="T91" fmla="*/ 89 h 151"/>
                  <a:gd name="T92" fmla="*/ 9 w 127"/>
                  <a:gd name="T93" fmla="*/ 76 h 151"/>
                  <a:gd name="T94" fmla="*/ 10 w 127"/>
                  <a:gd name="T95" fmla="*/ 63 h 151"/>
                  <a:gd name="T96" fmla="*/ 13 w 127"/>
                  <a:gd name="T97" fmla="*/ 51 h 151"/>
                  <a:gd name="T98" fmla="*/ 25 w 127"/>
                  <a:gd name="T99" fmla="*/ 30 h 151"/>
                  <a:gd name="T100" fmla="*/ 43 w 127"/>
                  <a:gd name="T101" fmla="*/ 16 h 151"/>
                  <a:gd name="T102" fmla="*/ 53 w 127"/>
                  <a:gd name="T103" fmla="*/ 12 h 151"/>
                  <a:gd name="T104" fmla="*/ 64 w 127"/>
                  <a:gd name="T105" fmla="*/ 11 h 151"/>
                  <a:gd name="T106" fmla="*/ 75 w 127"/>
                  <a:gd name="T107" fmla="*/ 12 h 151"/>
                  <a:gd name="T108" fmla="*/ 85 w 127"/>
                  <a:gd name="T109" fmla="*/ 16 h 151"/>
                  <a:gd name="T110" fmla="*/ 102 w 127"/>
                  <a:gd name="T111" fmla="*/ 30 h 151"/>
                  <a:gd name="T112" fmla="*/ 114 w 127"/>
                  <a:gd name="T113" fmla="*/ 51 h 151"/>
                  <a:gd name="T114" fmla="*/ 117 w 127"/>
                  <a:gd name="T115" fmla="*/ 63 h 151"/>
                  <a:gd name="T116" fmla="*/ 118 w 127"/>
                  <a:gd name="T117" fmla="*/ 76 h 15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27" h="151">
                    <a:moveTo>
                      <a:pt x="127" y="76"/>
                    </a:moveTo>
                    <a:lnTo>
                      <a:pt x="127" y="69"/>
                    </a:lnTo>
                    <a:lnTo>
                      <a:pt x="126" y="60"/>
                    </a:lnTo>
                    <a:lnTo>
                      <a:pt x="124" y="53"/>
                    </a:lnTo>
                    <a:lnTo>
                      <a:pt x="122" y="46"/>
                    </a:lnTo>
                    <a:lnTo>
                      <a:pt x="119" y="40"/>
                    </a:lnTo>
                    <a:lnTo>
                      <a:pt x="116" y="34"/>
                    </a:lnTo>
                    <a:lnTo>
                      <a:pt x="113" y="28"/>
                    </a:lnTo>
                    <a:lnTo>
                      <a:pt x="109" y="22"/>
                    </a:lnTo>
                    <a:lnTo>
                      <a:pt x="104" y="17"/>
                    </a:lnTo>
                    <a:lnTo>
                      <a:pt x="99" y="13"/>
                    </a:lnTo>
                    <a:lnTo>
                      <a:pt x="94" y="10"/>
                    </a:lnTo>
                    <a:lnTo>
                      <a:pt x="89" y="6"/>
                    </a:lnTo>
                    <a:lnTo>
                      <a:pt x="83" y="4"/>
                    </a:lnTo>
                    <a:lnTo>
                      <a:pt x="77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8" y="0"/>
                    </a:lnTo>
                    <a:lnTo>
                      <a:pt x="51" y="1"/>
                    </a:lnTo>
                    <a:lnTo>
                      <a:pt x="45" y="4"/>
                    </a:lnTo>
                    <a:lnTo>
                      <a:pt x="40" y="6"/>
                    </a:lnTo>
                    <a:lnTo>
                      <a:pt x="33" y="10"/>
                    </a:lnTo>
                    <a:lnTo>
                      <a:pt x="28" y="13"/>
                    </a:lnTo>
                    <a:lnTo>
                      <a:pt x="23" y="17"/>
                    </a:lnTo>
                    <a:lnTo>
                      <a:pt x="19" y="22"/>
                    </a:lnTo>
                    <a:lnTo>
                      <a:pt x="15" y="28"/>
                    </a:lnTo>
                    <a:lnTo>
                      <a:pt x="11" y="34"/>
                    </a:lnTo>
                    <a:lnTo>
                      <a:pt x="8" y="40"/>
                    </a:lnTo>
                    <a:lnTo>
                      <a:pt x="5" y="46"/>
                    </a:lnTo>
                    <a:lnTo>
                      <a:pt x="3" y="53"/>
                    </a:lnTo>
                    <a:lnTo>
                      <a:pt x="1" y="60"/>
                    </a:lnTo>
                    <a:lnTo>
                      <a:pt x="0" y="69"/>
                    </a:lnTo>
                    <a:lnTo>
                      <a:pt x="0" y="76"/>
                    </a:lnTo>
                    <a:lnTo>
                      <a:pt x="0" y="83"/>
                    </a:lnTo>
                    <a:lnTo>
                      <a:pt x="1" y="91"/>
                    </a:lnTo>
                    <a:lnTo>
                      <a:pt x="3" y="99"/>
                    </a:lnTo>
                    <a:lnTo>
                      <a:pt x="5" y="105"/>
                    </a:lnTo>
                    <a:lnTo>
                      <a:pt x="8" y="112"/>
                    </a:lnTo>
                    <a:lnTo>
                      <a:pt x="11" y="118"/>
                    </a:lnTo>
                    <a:lnTo>
                      <a:pt x="15" y="124"/>
                    </a:lnTo>
                    <a:lnTo>
                      <a:pt x="19" y="130"/>
                    </a:lnTo>
                    <a:lnTo>
                      <a:pt x="23" y="135"/>
                    </a:lnTo>
                    <a:lnTo>
                      <a:pt x="28" y="138"/>
                    </a:lnTo>
                    <a:lnTo>
                      <a:pt x="33" y="142"/>
                    </a:lnTo>
                    <a:lnTo>
                      <a:pt x="40" y="145"/>
                    </a:lnTo>
                    <a:lnTo>
                      <a:pt x="45" y="148"/>
                    </a:lnTo>
                    <a:lnTo>
                      <a:pt x="51" y="150"/>
                    </a:lnTo>
                    <a:lnTo>
                      <a:pt x="58" y="151"/>
                    </a:lnTo>
                    <a:lnTo>
                      <a:pt x="64" y="151"/>
                    </a:lnTo>
                    <a:lnTo>
                      <a:pt x="71" y="151"/>
                    </a:lnTo>
                    <a:lnTo>
                      <a:pt x="77" y="150"/>
                    </a:lnTo>
                    <a:lnTo>
                      <a:pt x="83" y="148"/>
                    </a:lnTo>
                    <a:lnTo>
                      <a:pt x="89" y="145"/>
                    </a:lnTo>
                    <a:lnTo>
                      <a:pt x="94" y="142"/>
                    </a:lnTo>
                    <a:lnTo>
                      <a:pt x="99" y="138"/>
                    </a:lnTo>
                    <a:lnTo>
                      <a:pt x="104" y="135"/>
                    </a:lnTo>
                    <a:lnTo>
                      <a:pt x="109" y="130"/>
                    </a:lnTo>
                    <a:lnTo>
                      <a:pt x="113" y="124"/>
                    </a:lnTo>
                    <a:lnTo>
                      <a:pt x="116" y="118"/>
                    </a:lnTo>
                    <a:lnTo>
                      <a:pt x="119" y="112"/>
                    </a:lnTo>
                    <a:lnTo>
                      <a:pt x="122" y="105"/>
                    </a:lnTo>
                    <a:lnTo>
                      <a:pt x="124" y="99"/>
                    </a:lnTo>
                    <a:lnTo>
                      <a:pt x="126" y="91"/>
                    </a:lnTo>
                    <a:lnTo>
                      <a:pt x="127" y="83"/>
                    </a:lnTo>
                    <a:lnTo>
                      <a:pt x="127" y="76"/>
                    </a:lnTo>
                    <a:close/>
                    <a:moveTo>
                      <a:pt x="118" y="76"/>
                    </a:moveTo>
                    <a:lnTo>
                      <a:pt x="118" y="82"/>
                    </a:lnTo>
                    <a:lnTo>
                      <a:pt x="117" y="89"/>
                    </a:lnTo>
                    <a:lnTo>
                      <a:pt x="116" y="95"/>
                    </a:lnTo>
                    <a:lnTo>
                      <a:pt x="114" y="101"/>
                    </a:lnTo>
                    <a:lnTo>
                      <a:pt x="109" y="112"/>
                    </a:lnTo>
                    <a:lnTo>
                      <a:pt x="102" y="121"/>
                    </a:lnTo>
                    <a:lnTo>
                      <a:pt x="94" y="130"/>
                    </a:lnTo>
                    <a:lnTo>
                      <a:pt x="85" y="136"/>
                    </a:lnTo>
                    <a:lnTo>
                      <a:pt x="80" y="138"/>
                    </a:lnTo>
                    <a:lnTo>
                      <a:pt x="75" y="139"/>
                    </a:lnTo>
                    <a:lnTo>
                      <a:pt x="70" y="141"/>
                    </a:lnTo>
                    <a:lnTo>
                      <a:pt x="64" y="141"/>
                    </a:lnTo>
                    <a:lnTo>
                      <a:pt x="59" y="141"/>
                    </a:lnTo>
                    <a:lnTo>
                      <a:pt x="53" y="139"/>
                    </a:lnTo>
                    <a:lnTo>
                      <a:pt x="48" y="138"/>
                    </a:lnTo>
                    <a:lnTo>
                      <a:pt x="43" y="136"/>
                    </a:lnTo>
                    <a:lnTo>
                      <a:pt x="38" y="132"/>
                    </a:lnTo>
                    <a:lnTo>
                      <a:pt x="33" y="130"/>
                    </a:lnTo>
                    <a:lnTo>
                      <a:pt x="29" y="126"/>
                    </a:lnTo>
                    <a:lnTo>
                      <a:pt x="25" y="121"/>
                    </a:lnTo>
                    <a:lnTo>
                      <a:pt x="21" y="117"/>
                    </a:lnTo>
                    <a:lnTo>
                      <a:pt x="18" y="112"/>
                    </a:lnTo>
                    <a:lnTo>
                      <a:pt x="16" y="107"/>
                    </a:lnTo>
                    <a:lnTo>
                      <a:pt x="13" y="101"/>
                    </a:lnTo>
                    <a:lnTo>
                      <a:pt x="12" y="95"/>
                    </a:lnTo>
                    <a:lnTo>
                      <a:pt x="10" y="89"/>
                    </a:lnTo>
                    <a:lnTo>
                      <a:pt x="9" y="82"/>
                    </a:lnTo>
                    <a:lnTo>
                      <a:pt x="9" y="76"/>
                    </a:lnTo>
                    <a:lnTo>
                      <a:pt x="9" y="69"/>
                    </a:lnTo>
                    <a:lnTo>
                      <a:pt x="10" y="63"/>
                    </a:lnTo>
                    <a:lnTo>
                      <a:pt x="12" y="57"/>
                    </a:lnTo>
                    <a:lnTo>
                      <a:pt x="13" y="51"/>
                    </a:lnTo>
                    <a:lnTo>
                      <a:pt x="18" y="40"/>
                    </a:lnTo>
                    <a:lnTo>
                      <a:pt x="25" y="30"/>
                    </a:lnTo>
                    <a:lnTo>
                      <a:pt x="33" y="22"/>
                    </a:lnTo>
                    <a:lnTo>
                      <a:pt x="43" y="16"/>
                    </a:lnTo>
                    <a:lnTo>
                      <a:pt x="48" y="13"/>
                    </a:lnTo>
                    <a:lnTo>
                      <a:pt x="53" y="12"/>
                    </a:lnTo>
                    <a:lnTo>
                      <a:pt x="59" y="11"/>
                    </a:lnTo>
                    <a:lnTo>
                      <a:pt x="64" y="11"/>
                    </a:lnTo>
                    <a:lnTo>
                      <a:pt x="70" y="11"/>
                    </a:lnTo>
                    <a:lnTo>
                      <a:pt x="75" y="12"/>
                    </a:lnTo>
                    <a:lnTo>
                      <a:pt x="80" y="13"/>
                    </a:lnTo>
                    <a:lnTo>
                      <a:pt x="85" y="16"/>
                    </a:lnTo>
                    <a:lnTo>
                      <a:pt x="94" y="22"/>
                    </a:lnTo>
                    <a:lnTo>
                      <a:pt x="102" y="30"/>
                    </a:lnTo>
                    <a:lnTo>
                      <a:pt x="109" y="40"/>
                    </a:lnTo>
                    <a:lnTo>
                      <a:pt x="114" y="51"/>
                    </a:lnTo>
                    <a:lnTo>
                      <a:pt x="116" y="57"/>
                    </a:lnTo>
                    <a:lnTo>
                      <a:pt x="117" y="63"/>
                    </a:lnTo>
                    <a:lnTo>
                      <a:pt x="118" y="69"/>
                    </a:lnTo>
                    <a:lnTo>
                      <a:pt x="118" y="76"/>
                    </a:lnTo>
                    <a:close/>
                  </a:path>
                </a:pathLst>
              </a:custGeom>
              <a:solidFill>
                <a:srgbClr val="F9DD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" name="Freeform 35">
                <a:extLst>
                  <a:ext uri="{FF2B5EF4-FFF2-40B4-BE49-F238E27FC236}">
                    <a16:creationId xmlns:a16="http://schemas.microsoft.com/office/drawing/2014/main" id="{DD7DCEE9-1BC0-9EFF-DFA7-19B1EC3E061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50" y="2648"/>
                <a:ext cx="23" cy="23"/>
              </a:xfrm>
              <a:custGeom>
                <a:gdLst>
                  <a:gd name="T0" fmla="*/ 117 w 118"/>
                  <a:gd name="T1" fmla="*/ 64 h 140"/>
                  <a:gd name="T2" fmla="*/ 115 w 118"/>
                  <a:gd name="T3" fmla="*/ 50 h 140"/>
                  <a:gd name="T4" fmla="*/ 110 w 118"/>
                  <a:gd name="T5" fmla="*/ 37 h 140"/>
                  <a:gd name="T6" fmla="*/ 104 w 118"/>
                  <a:gd name="T7" fmla="*/ 26 h 140"/>
                  <a:gd name="T8" fmla="*/ 96 w 118"/>
                  <a:gd name="T9" fmla="*/ 17 h 140"/>
                  <a:gd name="T10" fmla="*/ 87 w 118"/>
                  <a:gd name="T11" fmla="*/ 10 h 140"/>
                  <a:gd name="T12" fmla="*/ 76 w 118"/>
                  <a:gd name="T13" fmla="*/ 4 h 140"/>
                  <a:gd name="T14" fmla="*/ 65 w 118"/>
                  <a:gd name="T15" fmla="*/ 1 h 140"/>
                  <a:gd name="T16" fmla="*/ 53 w 118"/>
                  <a:gd name="T17" fmla="*/ 1 h 140"/>
                  <a:gd name="T18" fmla="*/ 42 w 118"/>
                  <a:gd name="T19" fmla="*/ 4 h 140"/>
                  <a:gd name="T20" fmla="*/ 31 w 118"/>
                  <a:gd name="T21" fmla="*/ 10 h 140"/>
                  <a:gd name="T22" fmla="*/ 21 w 118"/>
                  <a:gd name="T23" fmla="*/ 17 h 140"/>
                  <a:gd name="T24" fmla="*/ 13 w 118"/>
                  <a:gd name="T25" fmla="*/ 26 h 140"/>
                  <a:gd name="T26" fmla="*/ 7 w 118"/>
                  <a:gd name="T27" fmla="*/ 37 h 140"/>
                  <a:gd name="T28" fmla="*/ 2 w 118"/>
                  <a:gd name="T29" fmla="*/ 50 h 140"/>
                  <a:gd name="T30" fmla="*/ 0 w 118"/>
                  <a:gd name="T31" fmla="*/ 64 h 140"/>
                  <a:gd name="T32" fmla="*/ 0 w 118"/>
                  <a:gd name="T33" fmla="*/ 78 h 140"/>
                  <a:gd name="T34" fmla="*/ 2 w 118"/>
                  <a:gd name="T35" fmla="*/ 91 h 140"/>
                  <a:gd name="T36" fmla="*/ 7 w 118"/>
                  <a:gd name="T37" fmla="*/ 104 h 140"/>
                  <a:gd name="T38" fmla="*/ 13 w 118"/>
                  <a:gd name="T39" fmla="*/ 115 h 140"/>
                  <a:gd name="T40" fmla="*/ 21 w 118"/>
                  <a:gd name="T41" fmla="*/ 125 h 140"/>
                  <a:gd name="T42" fmla="*/ 31 w 118"/>
                  <a:gd name="T43" fmla="*/ 132 h 140"/>
                  <a:gd name="T44" fmla="*/ 42 w 118"/>
                  <a:gd name="T45" fmla="*/ 138 h 140"/>
                  <a:gd name="T46" fmla="*/ 53 w 118"/>
                  <a:gd name="T47" fmla="*/ 140 h 140"/>
                  <a:gd name="T48" fmla="*/ 65 w 118"/>
                  <a:gd name="T49" fmla="*/ 140 h 140"/>
                  <a:gd name="T50" fmla="*/ 76 w 118"/>
                  <a:gd name="T51" fmla="*/ 138 h 140"/>
                  <a:gd name="T52" fmla="*/ 87 w 118"/>
                  <a:gd name="T53" fmla="*/ 132 h 140"/>
                  <a:gd name="T54" fmla="*/ 96 w 118"/>
                  <a:gd name="T55" fmla="*/ 125 h 140"/>
                  <a:gd name="T56" fmla="*/ 104 w 118"/>
                  <a:gd name="T57" fmla="*/ 115 h 140"/>
                  <a:gd name="T58" fmla="*/ 110 w 118"/>
                  <a:gd name="T59" fmla="*/ 104 h 140"/>
                  <a:gd name="T60" fmla="*/ 115 w 118"/>
                  <a:gd name="T61" fmla="*/ 91 h 140"/>
                  <a:gd name="T62" fmla="*/ 117 w 118"/>
                  <a:gd name="T63" fmla="*/ 78 h 140"/>
                  <a:gd name="T64" fmla="*/ 109 w 118"/>
                  <a:gd name="T65" fmla="*/ 71 h 140"/>
                  <a:gd name="T66" fmla="*/ 105 w 118"/>
                  <a:gd name="T67" fmla="*/ 94 h 140"/>
                  <a:gd name="T68" fmla="*/ 94 w 118"/>
                  <a:gd name="T69" fmla="*/ 113 h 140"/>
                  <a:gd name="T70" fmla="*/ 78 w 118"/>
                  <a:gd name="T71" fmla="*/ 126 h 140"/>
                  <a:gd name="T72" fmla="*/ 59 w 118"/>
                  <a:gd name="T73" fmla="*/ 130 h 140"/>
                  <a:gd name="T74" fmla="*/ 40 w 118"/>
                  <a:gd name="T75" fmla="*/ 126 h 140"/>
                  <a:gd name="T76" fmla="*/ 23 w 118"/>
                  <a:gd name="T77" fmla="*/ 113 h 140"/>
                  <a:gd name="T78" fmla="*/ 13 w 118"/>
                  <a:gd name="T79" fmla="*/ 94 h 140"/>
                  <a:gd name="T80" fmla="*/ 9 w 118"/>
                  <a:gd name="T81" fmla="*/ 71 h 140"/>
                  <a:gd name="T82" fmla="*/ 13 w 118"/>
                  <a:gd name="T83" fmla="*/ 48 h 140"/>
                  <a:gd name="T84" fmla="*/ 23 w 118"/>
                  <a:gd name="T85" fmla="*/ 29 h 140"/>
                  <a:gd name="T86" fmla="*/ 40 w 118"/>
                  <a:gd name="T87" fmla="*/ 16 h 140"/>
                  <a:gd name="T88" fmla="*/ 59 w 118"/>
                  <a:gd name="T89" fmla="*/ 11 h 140"/>
                  <a:gd name="T90" fmla="*/ 78 w 118"/>
                  <a:gd name="T91" fmla="*/ 16 h 140"/>
                  <a:gd name="T92" fmla="*/ 94 w 118"/>
                  <a:gd name="T93" fmla="*/ 29 h 140"/>
                  <a:gd name="T94" fmla="*/ 105 w 118"/>
                  <a:gd name="T95" fmla="*/ 48 h 140"/>
                  <a:gd name="T96" fmla="*/ 109 w 118"/>
                  <a:gd name="T97" fmla="*/ 71 h 14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18" h="140">
                    <a:moveTo>
                      <a:pt x="118" y="71"/>
                    </a:moveTo>
                    <a:lnTo>
                      <a:pt x="117" y="64"/>
                    </a:lnTo>
                    <a:lnTo>
                      <a:pt x="116" y="56"/>
                    </a:lnTo>
                    <a:lnTo>
                      <a:pt x="115" y="50"/>
                    </a:lnTo>
                    <a:lnTo>
                      <a:pt x="113" y="43"/>
                    </a:lnTo>
                    <a:lnTo>
                      <a:pt x="110" y="37"/>
                    </a:lnTo>
                    <a:lnTo>
                      <a:pt x="108" y="31"/>
                    </a:lnTo>
                    <a:lnTo>
                      <a:pt x="104" y="26"/>
                    </a:lnTo>
                    <a:lnTo>
                      <a:pt x="100" y="22"/>
                    </a:lnTo>
                    <a:lnTo>
                      <a:pt x="96" y="17"/>
                    </a:lnTo>
                    <a:lnTo>
                      <a:pt x="92" y="12"/>
                    </a:lnTo>
                    <a:lnTo>
                      <a:pt x="87" y="10"/>
                    </a:lnTo>
                    <a:lnTo>
                      <a:pt x="82" y="6"/>
                    </a:lnTo>
                    <a:lnTo>
                      <a:pt x="76" y="4"/>
                    </a:lnTo>
                    <a:lnTo>
                      <a:pt x="71" y="2"/>
                    </a:lnTo>
                    <a:lnTo>
                      <a:pt x="65" y="1"/>
                    </a:lnTo>
                    <a:lnTo>
                      <a:pt x="59" y="0"/>
                    </a:lnTo>
                    <a:lnTo>
                      <a:pt x="53" y="1"/>
                    </a:lnTo>
                    <a:lnTo>
                      <a:pt x="47" y="2"/>
                    </a:lnTo>
                    <a:lnTo>
                      <a:pt x="42" y="4"/>
                    </a:lnTo>
                    <a:lnTo>
                      <a:pt x="36" y="6"/>
                    </a:lnTo>
                    <a:lnTo>
                      <a:pt x="31" y="10"/>
                    </a:lnTo>
                    <a:lnTo>
                      <a:pt x="25" y="12"/>
                    </a:lnTo>
                    <a:lnTo>
                      <a:pt x="21" y="17"/>
                    </a:lnTo>
                    <a:lnTo>
                      <a:pt x="17" y="22"/>
                    </a:lnTo>
                    <a:lnTo>
                      <a:pt x="13" y="26"/>
                    </a:lnTo>
                    <a:lnTo>
                      <a:pt x="10" y="31"/>
                    </a:lnTo>
                    <a:lnTo>
                      <a:pt x="7" y="37"/>
                    </a:lnTo>
                    <a:lnTo>
                      <a:pt x="4" y="43"/>
                    </a:lnTo>
                    <a:lnTo>
                      <a:pt x="2" y="50"/>
                    </a:lnTo>
                    <a:lnTo>
                      <a:pt x="1" y="56"/>
                    </a:lnTo>
                    <a:lnTo>
                      <a:pt x="0" y="64"/>
                    </a:lnTo>
                    <a:lnTo>
                      <a:pt x="0" y="71"/>
                    </a:lnTo>
                    <a:lnTo>
                      <a:pt x="0" y="78"/>
                    </a:lnTo>
                    <a:lnTo>
                      <a:pt x="1" y="85"/>
                    </a:lnTo>
                    <a:lnTo>
                      <a:pt x="2" y="91"/>
                    </a:lnTo>
                    <a:lnTo>
                      <a:pt x="4" y="98"/>
                    </a:lnTo>
                    <a:lnTo>
                      <a:pt x="7" y="104"/>
                    </a:lnTo>
                    <a:lnTo>
                      <a:pt x="10" y="110"/>
                    </a:lnTo>
                    <a:lnTo>
                      <a:pt x="13" y="115"/>
                    </a:lnTo>
                    <a:lnTo>
                      <a:pt x="17" y="120"/>
                    </a:lnTo>
                    <a:lnTo>
                      <a:pt x="21" y="125"/>
                    </a:lnTo>
                    <a:lnTo>
                      <a:pt x="25" y="128"/>
                    </a:lnTo>
                    <a:lnTo>
                      <a:pt x="31" y="132"/>
                    </a:lnTo>
                    <a:lnTo>
                      <a:pt x="36" y="136"/>
                    </a:lnTo>
                    <a:lnTo>
                      <a:pt x="42" y="138"/>
                    </a:lnTo>
                    <a:lnTo>
                      <a:pt x="47" y="139"/>
                    </a:lnTo>
                    <a:lnTo>
                      <a:pt x="53" y="140"/>
                    </a:lnTo>
                    <a:lnTo>
                      <a:pt x="59" y="140"/>
                    </a:lnTo>
                    <a:lnTo>
                      <a:pt x="65" y="140"/>
                    </a:lnTo>
                    <a:lnTo>
                      <a:pt x="71" y="139"/>
                    </a:lnTo>
                    <a:lnTo>
                      <a:pt x="76" y="138"/>
                    </a:lnTo>
                    <a:lnTo>
                      <a:pt x="82" y="136"/>
                    </a:lnTo>
                    <a:lnTo>
                      <a:pt x="87" y="132"/>
                    </a:lnTo>
                    <a:lnTo>
                      <a:pt x="92" y="128"/>
                    </a:lnTo>
                    <a:lnTo>
                      <a:pt x="96" y="125"/>
                    </a:lnTo>
                    <a:lnTo>
                      <a:pt x="100" y="120"/>
                    </a:lnTo>
                    <a:lnTo>
                      <a:pt x="104" y="115"/>
                    </a:lnTo>
                    <a:lnTo>
                      <a:pt x="108" y="110"/>
                    </a:lnTo>
                    <a:lnTo>
                      <a:pt x="110" y="104"/>
                    </a:lnTo>
                    <a:lnTo>
                      <a:pt x="113" y="98"/>
                    </a:lnTo>
                    <a:lnTo>
                      <a:pt x="115" y="91"/>
                    </a:lnTo>
                    <a:lnTo>
                      <a:pt x="116" y="85"/>
                    </a:lnTo>
                    <a:lnTo>
                      <a:pt x="117" y="78"/>
                    </a:lnTo>
                    <a:lnTo>
                      <a:pt x="118" y="71"/>
                    </a:lnTo>
                    <a:close/>
                    <a:moveTo>
                      <a:pt x="109" y="71"/>
                    </a:moveTo>
                    <a:lnTo>
                      <a:pt x="108" y="83"/>
                    </a:lnTo>
                    <a:lnTo>
                      <a:pt x="105" y="94"/>
                    </a:lnTo>
                    <a:lnTo>
                      <a:pt x="100" y="104"/>
                    </a:lnTo>
                    <a:lnTo>
                      <a:pt x="94" y="113"/>
                    </a:lnTo>
                    <a:lnTo>
                      <a:pt x="87" y="120"/>
                    </a:lnTo>
                    <a:lnTo>
                      <a:pt x="78" y="126"/>
                    </a:lnTo>
                    <a:lnTo>
                      <a:pt x="69" y="128"/>
                    </a:lnTo>
                    <a:lnTo>
                      <a:pt x="59" y="130"/>
                    </a:lnTo>
                    <a:lnTo>
                      <a:pt x="49" y="128"/>
                    </a:lnTo>
                    <a:lnTo>
                      <a:pt x="40" y="126"/>
                    </a:lnTo>
                    <a:lnTo>
                      <a:pt x="31" y="120"/>
                    </a:lnTo>
                    <a:lnTo>
                      <a:pt x="23" y="113"/>
                    </a:lnTo>
                    <a:lnTo>
                      <a:pt x="17" y="104"/>
                    </a:lnTo>
                    <a:lnTo>
                      <a:pt x="13" y="94"/>
                    </a:lnTo>
                    <a:lnTo>
                      <a:pt x="10" y="83"/>
                    </a:lnTo>
                    <a:lnTo>
                      <a:pt x="9" y="71"/>
                    </a:lnTo>
                    <a:lnTo>
                      <a:pt x="10" y="59"/>
                    </a:lnTo>
                    <a:lnTo>
                      <a:pt x="13" y="48"/>
                    </a:lnTo>
                    <a:lnTo>
                      <a:pt x="17" y="37"/>
                    </a:lnTo>
                    <a:lnTo>
                      <a:pt x="23" y="29"/>
                    </a:lnTo>
                    <a:lnTo>
                      <a:pt x="31" y="22"/>
                    </a:lnTo>
                    <a:lnTo>
                      <a:pt x="40" y="16"/>
                    </a:lnTo>
                    <a:lnTo>
                      <a:pt x="49" y="12"/>
                    </a:lnTo>
                    <a:lnTo>
                      <a:pt x="59" y="11"/>
                    </a:lnTo>
                    <a:lnTo>
                      <a:pt x="69" y="12"/>
                    </a:lnTo>
                    <a:lnTo>
                      <a:pt x="78" y="16"/>
                    </a:lnTo>
                    <a:lnTo>
                      <a:pt x="87" y="22"/>
                    </a:lnTo>
                    <a:lnTo>
                      <a:pt x="94" y="29"/>
                    </a:lnTo>
                    <a:lnTo>
                      <a:pt x="100" y="37"/>
                    </a:lnTo>
                    <a:lnTo>
                      <a:pt x="105" y="48"/>
                    </a:lnTo>
                    <a:lnTo>
                      <a:pt x="108" y="59"/>
                    </a:lnTo>
                    <a:lnTo>
                      <a:pt x="109" y="71"/>
                    </a:lnTo>
                    <a:close/>
                  </a:path>
                </a:pathLst>
              </a:custGeom>
              <a:solidFill>
                <a:srgbClr val="F9E0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" name="Freeform 36">
                <a:extLst>
                  <a:ext uri="{FF2B5EF4-FFF2-40B4-BE49-F238E27FC236}">
                    <a16:creationId xmlns:a16="http://schemas.microsoft.com/office/drawing/2014/main" id="{B60B8A93-17B2-34F0-5E34-AE301666CEE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51" y="2649"/>
                <a:ext cx="21" cy="21"/>
              </a:xfrm>
              <a:custGeom>
                <a:gdLst>
                  <a:gd name="T0" fmla="*/ 109 w 109"/>
                  <a:gd name="T1" fmla="*/ 58 h 130"/>
                  <a:gd name="T2" fmla="*/ 107 w 109"/>
                  <a:gd name="T3" fmla="*/ 46 h 130"/>
                  <a:gd name="T4" fmla="*/ 100 w 109"/>
                  <a:gd name="T5" fmla="*/ 29 h 130"/>
                  <a:gd name="T6" fmla="*/ 85 w 109"/>
                  <a:gd name="T7" fmla="*/ 11 h 130"/>
                  <a:gd name="T8" fmla="*/ 71 w 109"/>
                  <a:gd name="T9" fmla="*/ 2 h 130"/>
                  <a:gd name="T10" fmla="*/ 61 w 109"/>
                  <a:gd name="T11" fmla="*/ 0 h 130"/>
                  <a:gd name="T12" fmla="*/ 50 w 109"/>
                  <a:gd name="T13" fmla="*/ 0 h 130"/>
                  <a:gd name="T14" fmla="*/ 39 w 109"/>
                  <a:gd name="T15" fmla="*/ 2 h 130"/>
                  <a:gd name="T16" fmla="*/ 24 w 109"/>
                  <a:gd name="T17" fmla="*/ 11 h 130"/>
                  <a:gd name="T18" fmla="*/ 9 w 109"/>
                  <a:gd name="T19" fmla="*/ 29 h 130"/>
                  <a:gd name="T20" fmla="*/ 3 w 109"/>
                  <a:gd name="T21" fmla="*/ 46 h 130"/>
                  <a:gd name="T22" fmla="*/ 0 w 109"/>
                  <a:gd name="T23" fmla="*/ 58 h 130"/>
                  <a:gd name="T24" fmla="*/ 0 w 109"/>
                  <a:gd name="T25" fmla="*/ 71 h 130"/>
                  <a:gd name="T26" fmla="*/ 3 w 109"/>
                  <a:gd name="T27" fmla="*/ 84 h 130"/>
                  <a:gd name="T28" fmla="*/ 7 w 109"/>
                  <a:gd name="T29" fmla="*/ 96 h 130"/>
                  <a:gd name="T30" fmla="*/ 12 w 109"/>
                  <a:gd name="T31" fmla="*/ 106 h 130"/>
                  <a:gd name="T32" fmla="*/ 20 w 109"/>
                  <a:gd name="T33" fmla="*/ 115 h 130"/>
                  <a:gd name="T34" fmla="*/ 29 w 109"/>
                  <a:gd name="T35" fmla="*/ 121 h 130"/>
                  <a:gd name="T36" fmla="*/ 39 w 109"/>
                  <a:gd name="T37" fmla="*/ 127 h 130"/>
                  <a:gd name="T38" fmla="*/ 50 w 109"/>
                  <a:gd name="T39" fmla="*/ 130 h 130"/>
                  <a:gd name="T40" fmla="*/ 61 w 109"/>
                  <a:gd name="T41" fmla="*/ 130 h 130"/>
                  <a:gd name="T42" fmla="*/ 71 w 109"/>
                  <a:gd name="T43" fmla="*/ 127 h 130"/>
                  <a:gd name="T44" fmla="*/ 85 w 109"/>
                  <a:gd name="T45" fmla="*/ 119 h 130"/>
                  <a:gd name="T46" fmla="*/ 100 w 109"/>
                  <a:gd name="T47" fmla="*/ 101 h 130"/>
                  <a:gd name="T48" fmla="*/ 107 w 109"/>
                  <a:gd name="T49" fmla="*/ 84 h 130"/>
                  <a:gd name="T50" fmla="*/ 109 w 109"/>
                  <a:gd name="T51" fmla="*/ 71 h 130"/>
                  <a:gd name="T52" fmla="*/ 100 w 109"/>
                  <a:gd name="T53" fmla="*/ 65 h 130"/>
                  <a:gd name="T54" fmla="*/ 97 w 109"/>
                  <a:gd name="T55" fmla="*/ 85 h 130"/>
                  <a:gd name="T56" fmla="*/ 87 w 109"/>
                  <a:gd name="T57" fmla="*/ 103 h 130"/>
                  <a:gd name="T58" fmla="*/ 73 w 109"/>
                  <a:gd name="T59" fmla="*/ 114 h 130"/>
                  <a:gd name="T60" fmla="*/ 55 w 109"/>
                  <a:gd name="T61" fmla="*/ 119 h 130"/>
                  <a:gd name="T62" fmla="*/ 38 w 109"/>
                  <a:gd name="T63" fmla="*/ 114 h 130"/>
                  <a:gd name="T64" fmla="*/ 22 w 109"/>
                  <a:gd name="T65" fmla="*/ 103 h 130"/>
                  <a:gd name="T66" fmla="*/ 13 w 109"/>
                  <a:gd name="T67" fmla="*/ 85 h 130"/>
                  <a:gd name="T68" fmla="*/ 9 w 109"/>
                  <a:gd name="T69" fmla="*/ 65 h 130"/>
                  <a:gd name="T70" fmla="*/ 13 w 109"/>
                  <a:gd name="T71" fmla="*/ 43 h 130"/>
                  <a:gd name="T72" fmla="*/ 22 w 109"/>
                  <a:gd name="T73" fmla="*/ 26 h 130"/>
                  <a:gd name="T74" fmla="*/ 38 w 109"/>
                  <a:gd name="T75" fmla="*/ 16 h 130"/>
                  <a:gd name="T76" fmla="*/ 55 w 109"/>
                  <a:gd name="T77" fmla="*/ 11 h 130"/>
                  <a:gd name="T78" fmla="*/ 73 w 109"/>
                  <a:gd name="T79" fmla="*/ 16 h 130"/>
                  <a:gd name="T80" fmla="*/ 87 w 109"/>
                  <a:gd name="T81" fmla="*/ 26 h 130"/>
                  <a:gd name="T82" fmla="*/ 97 w 109"/>
                  <a:gd name="T83" fmla="*/ 43 h 130"/>
                  <a:gd name="T84" fmla="*/ 100 w 109"/>
                  <a:gd name="T85" fmla="*/ 65 h 1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09" h="130">
                    <a:moveTo>
                      <a:pt x="109" y="65"/>
                    </a:moveTo>
                    <a:lnTo>
                      <a:pt x="109" y="58"/>
                    </a:lnTo>
                    <a:lnTo>
                      <a:pt x="108" y="52"/>
                    </a:lnTo>
                    <a:lnTo>
                      <a:pt x="107" y="46"/>
                    </a:lnTo>
                    <a:lnTo>
                      <a:pt x="105" y="40"/>
                    </a:lnTo>
                    <a:lnTo>
                      <a:pt x="100" y="29"/>
                    </a:lnTo>
                    <a:lnTo>
                      <a:pt x="93" y="19"/>
                    </a:lnTo>
                    <a:lnTo>
                      <a:pt x="85" y="11"/>
                    </a:lnTo>
                    <a:lnTo>
                      <a:pt x="76" y="5"/>
                    </a:lnTo>
                    <a:lnTo>
                      <a:pt x="71" y="2"/>
                    </a:lnTo>
                    <a:lnTo>
                      <a:pt x="66" y="1"/>
                    </a:lnTo>
                    <a:lnTo>
                      <a:pt x="61" y="0"/>
                    </a:lnTo>
                    <a:lnTo>
                      <a:pt x="55" y="0"/>
                    </a:lnTo>
                    <a:lnTo>
                      <a:pt x="50" y="0"/>
                    </a:lnTo>
                    <a:lnTo>
                      <a:pt x="44" y="1"/>
                    </a:lnTo>
                    <a:lnTo>
                      <a:pt x="39" y="2"/>
                    </a:lnTo>
                    <a:lnTo>
                      <a:pt x="34" y="5"/>
                    </a:lnTo>
                    <a:lnTo>
                      <a:pt x="24" y="11"/>
                    </a:lnTo>
                    <a:lnTo>
                      <a:pt x="16" y="19"/>
                    </a:lnTo>
                    <a:lnTo>
                      <a:pt x="9" y="29"/>
                    </a:lnTo>
                    <a:lnTo>
                      <a:pt x="4" y="40"/>
                    </a:lnTo>
                    <a:lnTo>
                      <a:pt x="3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0" y="71"/>
                    </a:lnTo>
                    <a:lnTo>
                      <a:pt x="1" y="78"/>
                    </a:lnTo>
                    <a:lnTo>
                      <a:pt x="3" y="84"/>
                    </a:lnTo>
                    <a:lnTo>
                      <a:pt x="4" y="90"/>
                    </a:lnTo>
                    <a:lnTo>
                      <a:pt x="7" y="96"/>
                    </a:lnTo>
                    <a:lnTo>
                      <a:pt x="9" y="101"/>
                    </a:lnTo>
                    <a:lnTo>
                      <a:pt x="12" y="106"/>
                    </a:lnTo>
                    <a:lnTo>
                      <a:pt x="16" y="110"/>
                    </a:lnTo>
                    <a:lnTo>
                      <a:pt x="20" y="115"/>
                    </a:lnTo>
                    <a:lnTo>
                      <a:pt x="24" y="119"/>
                    </a:lnTo>
                    <a:lnTo>
                      <a:pt x="29" y="121"/>
                    </a:lnTo>
                    <a:lnTo>
                      <a:pt x="34" y="125"/>
                    </a:lnTo>
                    <a:lnTo>
                      <a:pt x="39" y="127"/>
                    </a:lnTo>
                    <a:lnTo>
                      <a:pt x="44" y="128"/>
                    </a:lnTo>
                    <a:lnTo>
                      <a:pt x="50" y="130"/>
                    </a:lnTo>
                    <a:lnTo>
                      <a:pt x="55" y="130"/>
                    </a:lnTo>
                    <a:lnTo>
                      <a:pt x="61" y="130"/>
                    </a:lnTo>
                    <a:lnTo>
                      <a:pt x="66" y="128"/>
                    </a:lnTo>
                    <a:lnTo>
                      <a:pt x="71" y="127"/>
                    </a:lnTo>
                    <a:lnTo>
                      <a:pt x="76" y="125"/>
                    </a:lnTo>
                    <a:lnTo>
                      <a:pt x="85" y="119"/>
                    </a:lnTo>
                    <a:lnTo>
                      <a:pt x="93" y="110"/>
                    </a:lnTo>
                    <a:lnTo>
                      <a:pt x="100" y="101"/>
                    </a:lnTo>
                    <a:lnTo>
                      <a:pt x="105" y="90"/>
                    </a:lnTo>
                    <a:lnTo>
                      <a:pt x="107" y="84"/>
                    </a:lnTo>
                    <a:lnTo>
                      <a:pt x="108" y="78"/>
                    </a:lnTo>
                    <a:lnTo>
                      <a:pt x="109" y="71"/>
                    </a:lnTo>
                    <a:lnTo>
                      <a:pt x="109" y="65"/>
                    </a:lnTo>
                    <a:close/>
                    <a:moveTo>
                      <a:pt x="100" y="65"/>
                    </a:moveTo>
                    <a:lnTo>
                      <a:pt x="99" y="76"/>
                    </a:lnTo>
                    <a:lnTo>
                      <a:pt x="97" y="85"/>
                    </a:lnTo>
                    <a:lnTo>
                      <a:pt x="92" y="95"/>
                    </a:lnTo>
                    <a:lnTo>
                      <a:pt x="87" y="103"/>
                    </a:lnTo>
                    <a:lnTo>
                      <a:pt x="80" y="109"/>
                    </a:lnTo>
                    <a:lnTo>
                      <a:pt x="73" y="114"/>
                    </a:lnTo>
                    <a:lnTo>
                      <a:pt x="64" y="118"/>
                    </a:lnTo>
                    <a:lnTo>
                      <a:pt x="55" y="119"/>
                    </a:lnTo>
                    <a:lnTo>
                      <a:pt x="46" y="118"/>
                    </a:lnTo>
                    <a:lnTo>
                      <a:pt x="38" y="114"/>
                    </a:lnTo>
                    <a:lnTo>
                      <a:pt x="30" y="109"/>
                    </a:lnTo>
                    <a:lnTo>
                      <a:pt x="22" y="103"/>
                    </a:lnTo>
                    <a:lnTo>
                      <a:pt x="17" y="95"/>
                    </a:lnTo>
                    <a:lnTo>
                      <a:pt x="13" y="85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10" y="54"/>
                    </a:lnTo>
                    <a:lnTo>
                      <a:pt x="13" y="43"/>
                    </a:lnTo>
                    <a:lnTo>
                      <a:pt x="17" y="35"/>
                    </a:lnTo>
                    <a:lnTo>
                      <a:pt x="22" y="26"/>
                    </a:lnTo>
                    <a:lnTo>
                      <a:pt x="30" y="20"/>
                    </a:lnTo>
                    <a:lnTo>
                      <a:pt x="38" y="16"/>
                    </a:lnTo>
                    <a:lnTo>
                      <a:pt x="46" y="12"/>
                    </a:lnTo>
                    <a:lnTo>
                      <a:pt x="55" y="11"/>
                    </a:lnTo>
                    <a:lnTo>
                      <a:pt x="64" y="12"/>
                    </a:lnTo>
                    <a:lnTo>
                      <a:pt x="73" y="16"/>
                    </a:lnTo>
                    <a:lnTo>
                      <a:pt x="80" y="20"/>
                    </a:lnTo>
                    <a:lnTo>
                      <a:pt x="87" y="26"/>
                    </a:lnTo>
                    <a:lnTo>
                      <a:pt x="92" y="35"/>
                    </a:lnTo>
                    <a:lnTo>
                      <a:pt x="97" y="43"/>
                    </a:lnTo>
                    <a:lnTo>
                      <a:pt x="99" y="54"/>
                    </a:lnTo>
                    <a:lnTo>
                      <a:pt x="100" y="65"/>
                    </a:lnTo>
                    <a:close/>
                  </a:path>
                </a:pathLst>
              </a:custGeom>
              <a:solidFill>
                <a:srgbClr val="FAE3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" name="Freeform 37">
                <a:extLst>
                  <a:ext uri="{FF2B5EF4-FFF2-40B4-BE49-F238E27FC236}">
                    <a16:creationId xmlns:a16="http://schemas.microsoft.com/office/drawing/2014/main" id="{E9C984DB-9E37-EACF-F945-63DEAD593E4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52" y="2649"/>
                <a:ext cx="20" cy="20"/>
              </a:xfrm>
              <a:custGeom>
                <a:gdLst>
                  <a:gd name="T0" fmla="*/ 99 w 100"/>
                  <a:gd name="T1" fmla="*/ 48 h 119"/>
                  <a:gd name="T2" fmla="*/ 91 w 100"/>
                  <a:gd name="T3" fmla="*/ 26 h 119"/>
                  <a:gd name="T4" fmla="*/ 78 w 100"/>
                  <a:gd name="T5" fmla="*/ 11 h 119"/>
                  <a:gd name="T6" fmla="*/ 60 w 100"/>
                  <a:gd name="T7" fmla="*/ 1 h 119"/>
                  <a:gd name="T8" fmla="*/ 40 w 100"/>
                  <a:gd name="T9" fmla="*/ 1 h 119"/>
                  <a:gd name="T10" fmla="*/ 22 w 100"/>
                  <a:gd name="T11" fmla="*/ 11 h 119"/>
                  <a:gd name="T12" fmla="*/ 8 w 100"/>
                  <a:gd name="T13" fmla="*/ 26 h 119"/>
                  <a:gd name="T14" fmla="*/ 1 w 100"/>
                  <a:gd name="T15" fmla="*/ 48 h 119"/>
                  <a:gd name="T16" fmla="*/ 1 w 100"/>
                  <a:gd name="T17" fmla="*/ 72 h 119"/>
                  <a:gd name="T18" fmla="*/ 8 w 100"/>
                  <a:gd name="T19" fmla="*/ 93 h 119"/>
                  <a:gd name="T20" fmla="*/ 22 w 100"/>
                  <a:gd name="T21" fmla="*/ 109 h 119"/>
                  <a:gd name="T22" fmla="*/ 40 w 100"/>
                  <a:gd name="T23" fmla="*/ 117 h 119"/>
                  <a:gd name="T24" fmla="*/ 60 w 100"/>
                  <a:gd name="T25" fmla="*/ 117 h 119"/>
                  <a:gd name="T26" fmla="*/ 78 w 100"/>
                  <a:gd name="T27" fmla="*/ 109 h 119"/>
                  <a:gd name="T28" fmla="*/ 91 w 100"/>
                  <a:gd name="T29" fmla="*/ 93 h 119"/>
                  <a:gd name="T30" fmla="*/ 99 w 100"/>
                  <a:gd name="T31" fmla="*/ 72 h 119"/>
                  <a:gd name="T32" fmla="*/ 91 w 100"/>
                  <a:gd name="T33" fmla="*/ 60 h 119"/>
                  <a:gd name="T34" fmla="*/ 87 w 100"/>
                  <a:gd name="T35" fmla="*/ 79 h 119"/>
                  <a:gd name="T36" fmla="*/ 79 w 100"/>
                  <a:gd name="T37" fmla="*/ 95 h 119"/>
                  <a:gd name="T38" fmla="*/ 66 w 100"/>
                  <a:gd name="T39" fmla="*/ 104 h 119"/>
                  <a:gd name="T40" fmla="*/ 50 w 100"/>
                  <a:gd name="T41" fmla="*/ 108 h 119"/>
                  <a:gd name="T42" fmla="*/ 34 w 100"/>
                  <a:gd name="T43" fmla="*/ 104 h 119"/>
                  <a:gd name="T44" fmla="*/ 20 w 100"/>
                  <a:gd name="T45" fmla="*/ 95 h 119"/>
                  <a:gd name="T46" fmla="*/ 12 w 100"/>
                  <a:gd name="T47" fmla="*/ 79 h 119"/>
                  <a:gd name="T48" fmla="*/ 9 w 100"/>
                  <a:gd name="T49" fmla="*/ 60 h 119"/>
                  <a:gd name="T50" fmla="*/ 12 w 100"/>
                  <a:gd name="T51" fmla="*/ 41 h 119"/>
                  <a:gd name="T52" fmla="*/ 20 w 100"/>
                  <a:gd name="T53" fmla="*/ 25 h 119"/>
                  <a:gd name="T54" fmla="*/ 34 w 100"/>
                  <a:gd name="T55" fmla="*/ 15 h 119"/>
                  <a:gd name="T56" fmla="*/ 50 w 100"/>
                  <a:gd name="T57" fmla="*/ 11 h 119"/>
                  <a:gd name="T58" fmla="*/ 66 w 100"/>
                  <a:gd name="T59" fmla="*/ 15 h 119"/>
                  <a:gd name="T60" fmla="*/ 79 w 100"/>
                  <a:gd name="T61" fmla="*/ 25 h 119"/>
                  <a:gd name="T62" fmla="*/ 87 w 100"/>
                  <a:gd name="T63" fmla="*/ 41 h 119"/>
                  <a:gd name="T64" fmla="*/ 91 w 100"/>
                  <a:gd name="T65" fmla="*/ 60 h 1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0" h="119">
                    <a:moveTo>
                      <a:pt x="100" y="60"/>
                    </a:moveTo>
                    <a:lnTo>
                      <a:pt x="99" y="48"/>
                    </a:lnTo>
                    <a:lnTo>
                      <a:pt x="96" y="37"/>
                    </a:lnTo>
                    <a:lnTo>
                      <a:pt x="91" y="26"/>
                    </a:lnTo>
                    <a:lnTo>
                      <a:pt x="85" y="18"/>
                    </a:lnTo>
                    <a:lnTo>
                      <a:pt x="78" y="11"/>
                    </a:lnTo>
                    <a:lnTo>
                      <a:pt x="69" y="5"/>
                    </a:lnTo>
                    <a:lnTo>
                      <a:pt x="60" y="1"/>
                    </a:lnTo>
                    <a:lnTo>
                      <a:pt x="50" y="0"/>
                    </a:lnTo>
                    <a:lnTo>
                      <a:pt x="40" y="1"/>
                    </a:lnTo>
                    <a:lnTo>
                      <a:pt x="31" y="5"/>
                    </a:lnTo>
                    <a:lnTo>
                      <a:pt x="22" y="11"/>
                    </a:lnTo>
                    <a:lnTo>
                      <a:pt x="14" y="18"/>
                    </a:lnTo>
                    <a:lnTo>
                      <a:pt x="8" y="26"/>
                    </a:lnTo>
                    <a:lnTo>
                      <a:pt x="4" y="37"/>
                    </a:lnTo>
                    <a:lnTo>
                      <a:pt x="1" y="48"/>
                    </a:lnTo>
                    <a:lnTo>
                      <a:pt x="0" y="60"/>
                    </a:lnTo>
                    <a:lnTo>
                      <a:pt x="1" y="72"/>
                    </a:lnTo>
                    <a:lnTo>
                      <a:pt x="4" y="83"/>
                    </a:lnTo>
                    <a:lnTo>
                      <a:pt x="8" y="93"/>
                    </a:lnTo>
                    <a:lnTo>
                      <a:pt x="14" y="102"/>
                    </a:lnTo>
                    <a:lnTo>
                      <a:pt x="22" y="109"/>
                    </a:lnTo>
                    <a:lnTo>
                      <a:pt x="31" y="115"/>
                    </a:lnTo>
                    <a:lnTo>
                      <a:pt x="40" y="117"/>
                    </a:lnTo>
                    <a:lnTo>
                      <a:pt x="50" y="119"/>
                    </a:lnTo>
                    <a:lnTo>
                      <a:pt x="60" y="117"/>
                    </a:lnTo>
                    <a:lnTo>
                      <a:pt x="69" y="115"/>
                    </a:lnTo>
                    <a:lnTo>
                      <a:pt x="78" y="109"/>
                    </a:lnTo>
                    <a:lnTo>
                      <a:pt x="85" y="102"/>
                    </a:lnTo>
                    <a:lnTo>
                      <a:pt x="91" y="93"/>
                    </a:lnTo>
                    <a:lnTo>
                      <a:pt x="96" y="83"/>
                    </a:lnTo>
                    <a:lnTo>
                      <a:pt x="99" y="72"/>
                    </a:lnTo>
                    <a:lnTo>
                      <a:pt x="100" y="60"/>
                    </a:lnTo>
                    <a:close/>
                    <a:moveTo>
                      <a:pt x="91" y="60"/>
                    </a:moveTo>
                    <a:lnTo>
                      <a:pt x="90" y="69"/>
                    </a:lnTo>
                    <a:lnTo>
                      <a:pt x="87" y="79"/>
                    </a:lnTo>
                    <a:lnTo>
                      <a:pt x="84" y="87"/>
                    </a:lnTo>
                    <a:lnTo>
                      <a:pt x="79" y="95"/>
                    </a:lnTo>
                    <a:lnTo>
                      <a:pt x="73" y="101"/>
                    </a:lnTo>
                    <a:lnTo>
                      <a:pt x="66" y="104"/>
                    </a:lnTo>
                    <a:lnTo>
                      <a:pt x="58" y="108"/>
                    </a:lnTo>
                    <a:lnTo>
                      <a:pt x="50" y="108"/>
                    </a:lnTo>
                    <a:lnTo>
                      <a:pt x="42" y="108"/>
                    </a:lnTo>
                    <a:lnTo>
                      <a:pt x="34" y="104"/>
                    </a:lnTo>
                    <a:lnTo>
                      <a:pt x="27" y="101"/>
                    </a:lnTo>
                    <a:lnTo>
                      <a:pt x="20" y="95"/>
                    </a:lnTo>
                    <a:lnTo>
                      <a:pt x="16" y="87"/>
                    </a:lnTo>
                    <a:lnTo>
                      <a:pt x="12" y="79"/>
                    </a:lnTo>
                    <a:lnTo>
                      <a:pt x="9" y="69"/>
                    </a:lnTo>
                    <a:lnTo>
                      <a:pt x="9" y="60"/>
                    </a:lnTo>
                    <a:lnTo>
                      <a:pt x="9" y="50"/>
                    </a:lnTo>
                    <a:lnTo>
                      <a:pt x="12" y="41"/>
                    </a:lnTo>
                    <a:lnTo>
                      <a:pt x="16" y="32"/>
                    </a:lnTo>
                    <a:lnTo>
                      <a:pt x="20" y="25"/>
                    </a:lnTo>
                    <a:lnTo>
                      <a:pt x="27" y="19"/>
                    </a:lnTo>
                    <a:lnTo>
                      <a:pt x="34" y="15"/>
                    </a:lnTo>
                    <a:lnTo>
                      <a:pt x="42" y="12"/>
                    </a:lnTo>
                    <a:lnTo>
                      <a:pt x="50" y="11"/>
                    </a:lnTo>
                    <a:lnTo>
                      <a:pt x="58" y="12"/>
                    </a:lnTo>
                    <a:lnTo>
                      <a:pt x="66" y="15"/>
                    </a:lnTo>
                    <a:lnTo>
                      <a:pt x="73" y="19"/>
                    </a:lnTo>
                    <a:lnTo>
                      <a:pt x="79" y="25"/>
                    </a:lnTo>
                    <a:lnTo>
                      <a:pt x="84" y="32"/>
                    </a:lnTo>
                    <a:lnTo>
                      <a:pt x="87" y="41"/>
                    </a:lnTo>
                    <a:lnTo>
                      <a:pt x="90" y="50"/>
                    </a:lnTo>
                    <a:lnTo>
                      <a:pt x="91" y="60"/>
                    </a:lnTo>
                    <a:close/>
                  </a:path>
                </a:pathLst>
              </a:custGeom>
              <a:solidFill>
                <a:srgbClr val="FAE3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" name="Freeform 38">
                <a:extLst>
                  <a:ext uri="{FF2B5EF4-FFF2-40B4-BE49-F238E27FC236}">
                    <a16:creationId xmlns:a16="http://schemas.microsoft.com/office/drawing/2014/main" id="{E2FAE3F7-0C7F-DAF8-E4D2-75530480AF7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52" y="2650"/>
                <a:ext cx="19" cy="18"/>
              </a:xfrm>
              <a:custGeom>
                <a:gdLst>
                  <a:gd name="T0" fmla="*/ 90 w 91"/>
                  <a:gd name="T1" fmla="*/ 43 h 108"/>
                  <a:gd name="T2" fmla="*/ 83 w 91"/>
                  <a:gd name="T3" fmla="*/ 24 h 108"/>
                  <a:gd name="T4" fmla="*/ 71 w 91"/>
                  <a:gd name="T5" fmla="*/ 9 h 108"/>
                  <a:gd name="T6" fmla="*/ 55 w 91"/>
                  <a:gd name="T7" fmla="*/ 1 h 108"/>
                  <a:gd name="T8" fmla="*/ 37 w 91"/>
                  <a:gd name="T9" fmla="*/ 1 h 108"/>
                  <a:gd name="T10" fmla="*/ 21 w 91"/>
                  <a:gd name="T11" fmla="*/ 9 h 108"/>
                  <a:gd name="T12" fmla="*/ 8 w 91"/>
                  <a:gd name="T13" fmla="*/ 24 h 108"/>
                  <a:gd name="T14" fmla="*/ 1 w 91"/>
                  <a:gd name="T15" fmla="*/ 43 h 108"/>
                  <a:gd name="T16" fmla="*/ 1 w 91"/>
                  <a:gd name="T17" fmla="*/ 65 h 108"/>
                  <a:gd name="T18" fmla="*/ 8 w 91"/>
                  <a:gd name="T19" fmla="*/ 84 h 108"/>
                  <a:gd name="T20" fmla="*/ 21 w 91"/>
                  <a:gd name="T21" fmla="*/ 98 h 108"/>
                  <a:gd name="T22" fmla="*/ 37 w 91"/>
                  <a:gd name="T23" fmla="*/ 107 h 108"/>
                  <a:gd name="T24" fmla="*/ 55 w 91"/>
                  <a:gd name="T25" fmla="*/ 107 h 108"/>
                  <a:gd name="T26" fmla="*/ 71 w 91"/>
                  <a:gd name="T27" fmla="*/ 98 h 108"/>
                  <a:gd name="T28" fmla="*/ 83 w 91"/>
                  <a:gd name="T29" fmla="*/ 84 h 108"/>
                  <a:gd name="T30" fmla="*/ 90 w 91"/>
                  <a:gd name="T31" fmla="*/ 65 h 108"/>
                  <a:gd name="T32" fmla="*/ 82 w 91"/>
                  <a:gd name="T33" fmla="*/ 54 h 108"/>
                  <a:gd name="T34" fmla="*/ 79 w 91"/>
                  <a:gd name="T35" fmla="*/ 71 h 108"/>
                  <a:gd name="T36" fmla="*/ 72 w 91"/>
                  <a:gd name="T37" fmla="*/ 84 h 108"/>
                  <a:gd name="T38" fmla="*/ 60 w 91"/>
                  <a:gd name="T39" fmla="*/ 93 h 108"/>
                  <a:gd name="T40" fmla="*/ 46 w 91"/>
                  <a:gd name="T41" fmla="*/ 97 h 108"/>
                  <a:gd name="T42" fmla="*/ 32 w 91"/>
                  <a:gd name="T43" fmla="*/ 93 h 108"/>
                  <a:gd name="T44" fmla="*/ 21 w 91"/>
                  <a:gd name="T45" fmla="*/ 84 h 108"/>
                  <a:gd name="T46" fmla="*/ 12 w 91"/>
                  <a:gd name="T47" fmla="*/ 71 h 108"/>
                  <a:gd name="T48" fmla="*/ 9 w 91"/>
                  <a:gd name="T49" fmla="*/ 54 h 108"/>
                  <a:gd name="T50" fmla="*/ 12 w 91"/>
                  <a:gd name="T51" fmla="*/ 37 h 108"/>
                  <a:gd name="T52" fmla="*/ 21 w 91"/>
                  <a:gd name="T53" fmla="*/ 24 h 108"/>
                  <a:gd name="T54" fmla="*/ 32 w 91"/>
                  <a:gd name="T55" fmla="*/ 14 h 108"/>
                  <a:gd name="T56" fmla="*/ 46 w 91"/>
                  <a:gd name="T57" fmla="*/ 11 h 108"/>
                  <a:gd name="T58" fmla="*/ 60 w 91"/>
                  <a:gd name="T59" fmla="*/ 14 h 108"/>
                  <a:gd name="T60" fmla="*/ 72 w 91"/>
                  <a:gd name="T61" fmla="*/ 24 h 108"/>
                  <a:gd name="T62" fmla="*/ 79 w 91"/>
                  <a:gd name="T63" fmla="*/ 37 h 108"/>
                  <a:gd name="T64" fmla="*/ 82 w 91"/>
                  <a:gd name="T65" fmla="*/ 54 h 10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1" h="108">
                    <a:moveTo>
                      <a:pt x="91" y="54"/>
                    </a:moveTo>
                    <a:lnTo>
                      <a:pt x="90" y="43"/>
                    </a:lnTo>
                    <a:lnTo>
                      <a:pt x="88" y="32"/>
                    </a:lnTo>
                    <a:lnTo>
                      <a:pt x="83" y="24"/>
                    </a:lnTo>
                    <a:lnTo>
                      <a:pt x="78" y="15"/>
                    </a:lnTo>
                    <a:lnTo>
                      <a:pt x="71" y="9"/>
                    </a:lnTo>
                    <a:lnTo>
                      <a:pt x="64" y="3"/>
                    </a:lnTo>
                    <a:lnTo>
                      <a:pt x="55" y="1"/>
                    </a:lnTo>
                    <a:lnTo>
                      <a:pt x="46" y="0"/>
                    </a:lnTo>
                    <a:lnTo>
                      <a:pt x="37" y="1"/>
                    </a:lnTo>
                    <a:lnTo>
                      <a:pt x="29" y="3"/>
                    </a:lnTo>
                    <a:lnTo>
                      <a:pt x="21" y="9"/>
                    </a:lnTo>
                    <a:lnTo>
                      <a:pt x="13" y="15"/>
                    </a:lnTo>
                    <a:lnTo>
                      <a:pt x="8" y="24"/>
                    </a:lnTo>
                    <a:lnTo>
                      <a:pt x="4" y="32"/>
                    </a:lnTo>
                    <a:lnTo>
                      <a:pt x="1" y="43"/>
                    </a:lnTo>
                    <a:lnTo>
                      <a:pt x="0" y="54"/>
                    </a:lnTo>
                    <a:lnTo>
                      <a:pt x="1" y="65"/>
                    </a:lnTo>
                    <a:lnTo>
                      <a:pt x="4" y="74"/>
                    </a:lnTo>
                    <a:lnTo>
                      <a:pt x="8" y="84"/>
                    </a:lnTo>
                    <a:lnTo>
                      <a:pt x="13" y="92"/>
                    </a:lnTo>
                    <a:lnTo>
                      <a:pt x="21" y="98"/>
                    </a:lnTo>
                    <a:lnTo>
                      <a:pt x="29" y="103"/>
                    </a:lnTo>
                    <a:lnTo>
                      <a:pt x="37" y="107"/>
                    </a:lnTo>
                    <a:lnTo>
                      <a:pt x="46" y="108"/>
                    </a:lnTo>
                    <a:lnTo>
                      <a:pt x="55" y="107"/>
                    </a:lnTo>
                    <a:lnTo>
                      <a:pt x="64" y="103"/>
                    </a:lnTo>
                    <a:lnTo>
                      <a:pt x="71" y="98"/>
                    </a:lnTo>
                    <a:lnTo>
                      <a:pt x="78" y="92"/>
                    </a:lnTo>
                    <a:lnTo>
                      <a:pt x="83" y="84"/>
                    </a:lnTo>
                    <a:lnTo>
                      <a:pt x="88" y="74"/>
                    </a:lnTo>
                    <a:lnTo>
                      <a:pt x="90" y="65"/>
                    </a:lnTo>
                    <a:lnTo>
                      <a:pt x="91" y="54"/>
                    </a:lnTo>
                    <a:close/>
                    <a:moveTo>
                      <a:pt x="82" y="54"/>
                    </a:moveTo>
                    <a:lnTo>
                      <a:pt x="81" y="62"/>
                    </a:lnTo>
                    <a:lnTo>
                      <a:pt x="79" y="71"/>
                    </a:lnTo>
                    <a:lnTo>
                      <a:pt x="76" y="78"/>
                    </a:lnTo>
                    <a:lnTo>
                      <a:pt x="72" y="84"/>
                    </a:lnTo>
                    <a:lnTo>
                      <a:pt x="66" y="90"/>
                    </a:lnTo>
                    <a:lnTo>
                      <a:pt x="60" y="93"/>
                    </a:lnTo>
                    <a:lnTo>
                      <a:pt x="53" y="96"/>
                    </a:lnTo>
                    <a:lnTo>
                      <a:pt x="46" y="97"/>
                    </a:lnTo>
                    <a:lnTo>
                      <a:pt x="39" y="96"/>
                    </a:lnTo>
                    <a:lnTo>
                      <a:pt x="32" y="93"/>
                    </a:lnTo>
                    <a:lnTo>
                      <a:pt x="26" y="90"/>
                    </a:lnTo>
                    <a:lnTo>
                      <a:pt x="21" y="84"/>
                    </a:lnTo>
                    <a:lnTo>
                      <a:pt x="15" y="78"/>
                    </a:lnTo>
                    <a:lnTo>
                      <a:pt x="12" y="71"/>
                    </a:lnTo>
                    <a:lnTo>
                      <a:pt x="10" y="62"/>
                    </a:lnTo>
                    <a:lnTo>
                      <a:pt x="9" y="54"/>
                    </a:lnTo>
                    <a:lnTo>
                      <a:pt x="10" y="45"/>
                    </a:lnTo>
                    <a:lnTo>
                      <a:pt x="12" y="37"/>
                    </a:lnTo>
                    <a:lnTo>
                      <a:pt x="15" y="30"/>
                    </a:lnTo>
                    <a:lnTo>
                      <a:pt x="21" y="24"/>
                    </a:lnTo>
                    <a:lnTo>
                      <a:pt x="26" y="18"/>
                    </a:lnTo>
                    <a:lnTo>
                      <a:pt x="32" y="14"/>
                    </a:lnTo>
                    <a:lnTo>
                      <a:pt x="39" y="12"/>
                    </a:lnTo>
                    <a:lnTo>
                      <a:pt x="46" y="11"/>
                    </a:lnTo>
                    <a:lnTo>
                      <a:pt x="53" y="12"/>
                    </a:lnTo>
                    <a:lnTo>
                      <a:pt x="60" y="14"/>
                    </a:lnTo>
                    <a:lnTo>
                      <a:pt x="66" y="18"/>
                    </a:lnTo>
                    <a:lnTo>
                      <a:pt x="72" y="24"/>
                    </a:lnTo>
                    <a:lnTo>
                      <a:pt x="76" y="30"/>
                    </a:lnTo>
                    <a:lnTo>
                      <a:pt x="79" y="37"/>
                    </a:lnTo>
                    <a:lnTo>
                      <a:pt x="81" y="45"/>
                    </a:lnTo>
                    <a:lnTo>
                      <a:pt x="82" y="54"/>
                    </a:lnTo>
                    <a:close/>
                  </a:path>
                </a:pathLst>
              </a:custGeom>
              <a:solidFill>
                <a:srgbClr val="FAE6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" name="Freeform 39">
                <a:extLst>
                  <a:ext uri="{FF2B5EF4-FFF2-40B4-BE49-F238E27FC236}">
                    <a16:creationId xmlns:a16="http://schemas.microsoft.com/office/drawing/2014/main" id="{F11F833B-4742-0815-5184-58A025F556C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53" y="2651"/>
                <a:ext cx="17" cy="16"/>
              </a:xfrm>
              <a:custGeom>
                <a:gdLst>
                  <a:gd name="T0" fmla="*/ 81 w 82"/>
                  <a:gd name="T1" fmla="*/ 39 h 97"/>
                  <a:gd name="T2" fmla="*/ 75 w 82"/>
                  <a:gd name="T3" fmla="*/ 21 h 97"/>
                  <a:gd name="T4" fmla="*/ 64 w 82"/>
                  <a:gd name="T5" fmla="*/ 8 h 97"/>
                  <a:gd name="T6" fmla="*/ 49 w 82"/>
                  <a:gd name="T7" fmla="*/ 1 h 97"/>
                  <a:gd name="T8" fmla="*/ 33 w 82"/>
                  <a:gd name="T9" fmla="*/ 1 h 97"/>
                  <a:gd name="T10" fmla="*/ 18 w 82"/>
                  <a:gd name="T11" fmla="*/ 8 h 97"/>
                  <a:gd name="T12" fmla="*/ 7 w 82"/>
                  <a:gd name="T13" fmla="*/ 21 h 97"/>
                  <a:gd name="T14" fmla="*/ 0 w 82"/>
                  <a:gd name="T15" fmla="*/ 39 h 97"/>
                  <a:gd name="T16" fmla="*/ 0 w 82"/>
                  <a:gd name="T17" fmla="*/ 58 h 97"/>
                  <a:gd name="T18" fmla="*/ 7 w 82"/>
                  <a:gd name="T19" fmla="*/ 76 h 97"/>
                  <a:gd name="T20" fmla="*/ 18 w 82"/>
                  <a:gd name="T21" fmla="*/ 90 h 97"/>
                  <a:gd name="T22" fmla="*/ 33 w 82"/>
                  <a:gd name="T23" fmla="*/ 97 h 97"/>
                  <a:gd name="T24" fmla="*/ 49 w 82"/>
                  <a:gd name="T25" fmla="*/ 97 h 97"/>
                  <a:gd name="T26" fmla="*/ 64 w 82"/>
                  <a:gd name="T27" fmla="*/ 90 h 97"/>
                  <a:gd name="T28" fmla="*/ 75 w 82"/>
                  <a:gd name="T29" fmla="*/ 76 h 97"/>
                  <a:gd name="T30" fmla="*/ 81 w 82"/>
                  <a:gd name="T31" fmla="*/ 58 h 97"/>
                  <a:gd name="T32" fmla="*/ 73 w 82"/>
                  <a:gd name="T33" fmla="*/ 49 h 97"/>
                  <a:gd name="T34" fmla="*/ 70 w 82"/>
                  <a:gd name="T35" fmla="*/ 63 h 97"/>
                  <a:gd name="T36" fmla="*/ 63 w 82"/>
                  <a:gd name="T37" fmla="*/ 75 h 97"/>
                  <a:gd name="T38" fmla="*/ 53 w 82"/>
                  <a:gd name="T39" fmla="*/ 84 h 97"/>
                  <a:gd name="T40" fmla="*/ 41 w 82"/>
                  <a:gd name="T41" fmla="*/ 86 h 97"/>
                  <a:gd name="T42" fmla="*/ 29 w 82"/>
                  <a:gd name="T43" fmla="*/ 84 h 97"/>
                  <a:gd name="T44" fmla="*/ 19 w 82"/>
                  <a:gd name="T45" fmla="*/ 75 h 97"/>
                  <a:gd name="T46" fmla="*/ 11 w 82"/>
                  <a:gd name="T47" fmla="*/ 63 h 97"/>
                  <a:gd name="T48" fmla="*/ 9 w 82"/>
                  <a:gd name="T49" fmla="*/ 49 h 97"/>
                  <a:gd name="T50" fmla="*/ 11 w 82"/>
                  <a:gd name="T51" fmla="*/ 34 h 97"/>
                  <a:gd name="T52" fmla="*/ 19 w 82"/>
                  <a:gd name="T53" fmla="*/ 22 h 97"/>
                  <a:gd name="T54" fmla="*/ 29 w 82"/>
                  <a:gd name="T55" fmla="*/ 14 h 97"/>
                  <a:gd name="T56" fmla="*/ 41 w 82"/>
                  <a:gd name="T57" fmla="*/ 10 h 97"/>
                  <a:gd name="T58" fmla="*/ 53 w 82"/>
                  <a:gd name="T59" fmla="*/ 14 h 97"/>
                  <a:gd name="T60" fmla="*/ 63 w 82"/>
                  <a:gd name="T61" fmla="*/ 22 h 97"/>
                  <a:gd name="T62" fmla="*/ 70 w 82"/>
                  <a:gd name="T63" fmla="*/ 34 h 97"/>
                  <a:gd name="T64" fmla="*/ 73 w 82"/>
                  <a:gd name="T65" fmla="*/ 49 h 9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2" h="97">
                    <a:moveTo>
                      <a:pt x="82" y="49"/>
                    </a:moveTo>
                    <a:lnTo>
                      <a:pt x="81" y="39"/>
                    </a:lnTo>
                    <a:lnTo>
                      <a:pt x="78" y="30"/>
                    </a:lnTo>
                    <a:lnTo>
                      <a:pt x="75" y="21"/>
                    </a:lnTo>
                    <a:lnTo>
                      <a:pt x="70" y="14"/>
                    </a:lnTo>
                    <a:lnTo>
                      <a:pt x="64" y="8"/>
                    </a:lnTo>
                    <a:lnTo>
                      <a:pt x="57" y="4"/>
                    </a:lnTo>
                    <a:lnTo>
                      <a:pt x="49" y="1"/>
                    </a:lnTo>
                    <a:lnTo>
                      <a:pt x="41" y="0"/>
                    </a:lnTo>
                    <a:lnTo>
                      <a:pt x="33" y="1"/>
                    </a:lnTo>
                    <a:lnTo>
                      <a:pt x="25" y="4"/>
                    </a:lnTo>
                    <a:lnTo>
                      <a:pt x="18" y="8"/>
                    </a:lnTo>
                    <a:lnTo>
                      <a:pt x="11" y="14"/>
                    </a:lnTo>
                    <a:lnTo>
                      <a:pt x="7" y="21"/>
                    </a:lnTo>
                    <a:lnTo>
                      <a:pt x="3" y="30"/>
                    </a:lnTo>
                    <a:lnTo>
                      <a:pt x="0" y="39"/>
                    </a:lnTo>
                    <a:lnTo>
                      <a:pt x="0" y="49"/>
                    </a:lnTo>
                    <a:lnTo>
                      <a:pt x="0" y="58"/>
                    </a:lnTo>
                    <a:lnTo>
                      <a:pt x="3" y="68"/>
                    </a:lnTo>
                    <a:lnTo>
                      <a:pt x="7" y="76"/>
                    </a:lnTo>
                    <a:lnTo>
                      <a:pt x="11" y="84"/>
                    </a:lnTo>
                    <a:lnTo>
                      <a:pt x="18" y="90"/>
                    </a:lnTo>
                    <a:lnTo>
                      <a:pt x="25" y="93"/>
                    </a:lnTo>
                    <a:lnTo>
                      <a:pt x="33" y="97"/>
                    </a:lnTo>
                    <a:lnTo>
                      <a:pt x="41" y="97"/>
                    </a:lnTo>
                    <a:lnTo>
                      <a:pt x="49" y="97"/>
                    </a:lnTo>
                    <a:lnTo>
                      <a:pt x="57" y="93"/>
                    </a:lnTo>
                    <a:lnTo>
                      <a:pt x="64" y="90"/>
                    </a:lnTo>
                    <a:lnTo>
                      <a:pt x="70" y="84"/>
                    </a:lnTo>
                    <a:lnTo>
                      <a:pt x="75" y="76"/>
                    </a:lnTo>
                    <a:lnTo>
                      <a:pt x="78" y="68"/>
                    </a:lnTo>
                    <a:lnTo>
                      <a:pt x="81" y="58"/>
                    </a:lnTo>
                    <a:lnTo>
                      <a:pt x="82" y="49"/>
                    </a:lnTo>
                    <a:close/>
                    <a:moveTo>
                      <a:pt x="73" y="49"/>
                    </a:moveTo>
                    <a:lnTo>
                      <a:pt x="72" y="56"/>
                    </a:lnTo>
                    <a:lnTo>
                      <a:pt x="70" y="63"/>
                    </a:lnTo>
                    <a:lnTo>
                      <a:pt x="67" y="70"/>
                    </a:lnTo>
                    <a:lnTo>
                      <a:pt x="63" y="75"/>
                    </a:lnTo>
                    <a:lnTo>
                      <a:pt x="59" y="80"/>
                    </a:lnTo>
                    <a:lnTo>
                      <a:pt x="53" y="84"/>
                    </a:lnTo>
                    <a:lnTo>
                      <a:pt x="47" y="86"/>
                    </a:lnTo>
                    <a:lnTo>
                      <a:pt x="41" y="86"/>
                    </a:lnTo>
                    <a:lnTo>
                      <a:pt x="35" y="86"/>
                    </a:lnTo>
                    <a:lnTo>
                      <a:pt x="29" y="84"/>
                    </a:lnTo>
                    <a:lnTo>
                      <a:pt x="24" y="80"/>
                    </a:lnTo>
                    <a:lnTo>
                      <a:pt x="19" y="75"/>
                    </a:lnTo>
                    <a:lnTo>
                      <a:pt x="15" y="70"/>
                    </a:lnTo>
                    <a:lnTo>
                      <a:pt x="11" y="63"/>
                    </a:lnTo>
                    <a:lnTo>
                      <a:pt x="9" y="56"/>
                    </a:lnTo>
                    <a:lnTo>
                      <a:pt x="9" y="49"/>
                    </a:lnTo>
                    <a:lnTo>
                      <a:pt x="9" y="42"/>
                    </a:lnTo>
                    <a:lnTo>
                      <a:pt x="11" y="34"/>
                    </a:lnTo>
                    <a:lnTo>
                      <a:pt x="15" y="27"/>
                    </a:lnTo>
                    <a:lnTo>
                      <a:pt x="19" y="22"/>
                    </a:lnTo>
                    <a:lnTo>
                      <a:pt x="24" y="18"/>
                    </a:lnTo>
                    <a:lnTo>
                      <a:pt x="29" y="14"/>
                    </a:lnTo>
                    <a:lnTo>
                      <a:pt x="35" y="12"/>
                    </a:lnTo>
                    <a:lnTo>
                      <a:pt x="41" y="10"/>
                    </a:lnTo>
                    <a:lnTo>
                      <a:pt x="47" y="12"/>
                    </a:lnTo>
                    <a:lnTo>
                      <a:pt x="53" y="14"/>
                    </a:lnTo>
                    <a:lnTo>
                      <a:pt x="59" y="18"/>
                    </a:lnTo>
                    <a:lnTo>
                      <a:pt x="63" y="22"/>
                    </a:lnTo>
                    <a:lnTo>
                      <a:pt x="67" y="27"/>
                    </a:lnTo>
                    <a:lnTo>
                      <a:pt x="70" y="34"/>
                    </a:lnTo>
                    <a:lnTo>
                      <a:pt x="72" y="42"/>
                    </a:lnTo>
                    <a:lnTo>
                      <a:pt x="73" y="49"/>
                    </a:lnTo>
                    <a:close/>
                  </a:path>
                </a:pathLst>
              </a:custGeom>
              <a:solidFill>
                <a:srgbClr val="FBE9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8" name="Freeform 40">
                <a:extLst>
                  <a:ext uri="{FF2B5EF4-FFF2-40B4-BE49-F238E27FC236}">
                    <a16:creationId xmlns:a16="http://schemas.microsoft.com/office/drawing/2014/main" id="{DEB0F22D-C794-E2CC-223B-7A04BB953B2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54" y="2652"/>
                <a:ext cx="15" cy="14"/>
              </a:xfrm>
              <a:custGeom>
                <a:gdLst>
                  <a:gd name="T0" fmla="*/ 72 w 73"/>
                  <a:gd name="T1" fmla="*/ 34 h 86"/>
                  <a:gd name="T2" fmla="*/ 67 w 73"/>
                  <a:gd name="T3" fmla="*/ 19 h 86"/>
                  <a:gd name="T4" fmla="*/ 57 w 73"/>
                  <a:gd name="T5" fmla="*/ 7 h 86"/>
                  <a:gd name="T6" fmla="*/ 44 w 73"/>
                  <a:gd name="T7" fmla="*/ 1 h 86"/>
                  <a:gd name="T8" fmla="*/ 30 w 73"/>
                  <a:gd name="T9" fmla="*/ 1 h 86"/>
                  <a:gd name="T10" fmla="*/ 17 w 73"/>
                  <a:gd name="T11" fmla="*/ 7 h 86"/>
                  <a:gd name="T12" fmla="*/ 6 w 73"/>
                  <a:gd name="T13" fmla="*/ 19 h 86"/>
                  <a:gd name="T14" fmla="*/ 1 w 73"/>
                  <a:gd name="T15" fmla="*/ 34 h 86"/>
                  <a:gd name="T16" fmla="*/ 1 w 73"/>
                  <a:gd name="T17" fmla="*/ 51 h 86"/>
                  <a:gd name="T18" fmla="*/ 6 w 73"/>
                  <a:gd name="T19" fmla="*/ 67 h 86"/>
                  <a:gd name="T20" fmla="*/ 17 w 73"/>
                  <a:gd name="T21" fmla="*/ 79 h 86"/>
                  <a:gd name="T22" fmla="*/ 30 w 73"/>
                  <a:gd name="T23" fmla="*/ 85 h 86"/>
                  <a:gd name="T24" fmla="*/ 44 w 73"/>
                  <a:gd name="T25" fmla="*/ 85 h 86"/>
                  <a:gd name="T26" fmla="*/ 57 w 73"/>
                  <a:gd name="T27" fmla="*/ 79 h 86"/>
                  <a:gd name="T28" fmla="*/ 67 w 73"/>
                  <a:gd name="T29" fmla="*/ 67 h 86"/>
                  <a:gd name="T30" fmla="*/ 72 w 73"/>
                  <a:gd name="T31" fmla="*/ 51 h 86"/>
                  <a:gd name="T32" fmla="*/ 64 w 73"/>
                  <a:gd name="T33" fmla="*/ 43 h 86"/>
                  <a:gd name="T34" fmla="*/ 62 w 73"/>
                  <a:gd name="T35" fmla="*/ 55 h 86"/>
                  <a:gd name="T36" fmla="*/ 56 w 73"/>
                  <a:gd name="T37" fmla="*/ 66 h 86"/>
                  <a:gd name="T38" fmla="*/ 48 w 73"/>
                  <a:gd name="T39" fmla="*/ 73 h 86"/>
                  <a:gd name="T40" fmla="*/ 37 w 73"/>
                  <a:gd name="T41" fmla="*/ 75 h 86"/>
                  <a:gd name="T42" fmla="*/ 27 w 73"/>
                  <a:gd name="T43" fmla="*/ 73 h 86"/>
                  <a:gd name="T44" fmla="*/ 18 w 73"/>
                  <a:gd name="T45" fmla="*/ 66 h 86"/>
                  <a:gd name="T46" fmla="*/ 12 w 73"/>
                  <a:gd name="T47" fmla="*/ 55 h 86"/>
                  <a:gd name="T48" fmla="*/ 10 w 73"/>
                  <a:gd name="T49" fmla="*/ 43 h 86"/>
                  <a:gd name="T50" fmla="*/ 12 w 73"/>
                  <a:gd name="T51" fmla="*/ 30 h 86"/>
                  <a:gd name="T52" fmla="*/ 18 w 73"/>
                  <a:gd name="T53" fmla="*/ 20 h 86"/>
                  <a:gd name="T54" fmla="*/ 27 w 73"/>
                  <a:gd name="T55" fmla="*/ 13 h 86"/>
                  <a:gd name="T56" fmla="*/ 37 w 73"/>
                  <a:gd name="T57" fmla="*/ 10 h 86"/>
                  <a:gd name="T58" fmla="*/ 48 w 73"/>
                  <a:gd name="T59" fmla="*/ 13 h 86"/>
                  <a:gd name="T60" fmla="*/ 56 w 73"/>
                  <a:gd name="T61" fmla="*/ 20 h 86"/>
                  <a:gd name="T62" fmla="*/ 62 w 73"/>
                  <a:gd name="T63" fmla="*/ 30 h 86"/>
                  <a:gd name="T64" fmla="*/ 64 w 73"/>
                  <a:gd name="T65" fmla="*/ 43 h 8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3" h="86">
                    <a:moveTo>
                      <a:pt x="73" y="43"/>
                    </a:moveTo>
                    <a:lnTo>
                      <a:pt x="72" y="34"/>
                    </a:lnTo>
                    <a:lnTo>
                      <a:pt x="70" y="26"/>
                    </a:lnTo>
                    <a:lnTo>
                      <a:pt x="67" y="19"/>
                    </a:lnTo>
                    <a:lnTo>
                      <a:pt x="63" y="13"/>
                    </a:lnTo>
                    <a:lnTo>
                      <a:pt x="57" y="7"/>
                    </a:lnTo>
                    <a:lnTo>
                      <a:pt x="51" y="3"/>
                    </a:lnTo>
                    <a:lnTo>
                      <a:pt x="44" y="1"/>
                    </a:lnTo>
                    <a:lnTo>
                      <a:pt x="37" y="0"/>
                    </a:lnTo>
                    <a:lnTo>
                      <a:pt x="30" y="1"/>
                    </a:lnTo>
                    <a:lnTo>
                      <a:pt x="23" y="3"/>
                    </a:lnTo>
                    <a:lnTo>
                      <a:pt x="17" y="7"/>
                    </a:lnTo>
                    <a:lnTo>
                      <a:pt x="12" y="13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1" y="34"/>
                    </a:lnTo>
                    <a:lnTo>
                      <a:pt x="0" y="43"/>
                    </a:lnTo>
                    <a:lnTo>
                      <a:pt x="1" y="51"/>
                    </a:lnTo>
                    <a:lnTo>
                      <a:pt x="3" y="60"/>
                    </a:lnTo>
                    <a:lnTo>
                      <a:pt x="6" y="67"/>
                    </a:lnTo>
                    <a:lnTo>
                      <a:pt x="12" y="73"/>
                    </a:lnTo>
                    <a:lnTo>
                      <a:pt x="17" y="79"/>
                    </a:lnTo>
                    <a:lnTo>
                      <a:pt x="23" y="82"/>
                    </a:lnTo>
                    <a:lnTo>
                      <a:pt x="30" y="85"/>
                    </a:lnTo>
                    <a:lnTo>
                      <a:pt x="37" y="86"/>
                    </a:lnTo>
                    <a:lnTo>
                      <a:pt x="44" y="85"/>
                    </a:lnTo>
                    <a:lnTo>
                      <a:pt x="51" y="82"/>
                    </a:lnTo>
                    <a:lnTo>
                      <a:pt x="57" y="79"/>
                    </a:lnTo>
                    <a:lnTo>
                      <a:pt x="63" y="73"/>
                    </a:lnTo>
                    <a:lnTo>
                      <a:pt x="67" y="67"/>
                    </a:lnTo>
                    <a:lnTo>
                      <a:pt x="70" y="60"/>
                    </a:lnTo>
                    <a:lnTo>
                      <a:pt x="72" y="51"/>
                    </a:lnTo>
                    <a:lnTo>
                      <a:pt x="73" y="43"/>
                    </a:lnTo>
                    <a:close/>
                    <a:moveTo>
                      <a:pt x="64" y="43"/>
                    </a:moveTo>
                    <a:lnTo>
                      <a:pt x="64" y="49"/>
                    </a:lnTo>
                    <a:lnTo>
                      <a:pt x="62" y="55"/>
                    </a:lnTo>
                    <a:lnTo>
                      <a:pt x="59" y="61"/>
                    </a:lnTo>
                    <a:lnTo>
                      <a:pt x="56" y="66"/>
                    </a:lnTo>
                    <a:lnTo>
                      <a:pt x="52" y="69"/>
                    </a:lnTo>
                    <a:lnTo>
                      <a:pt x="48" y="73"/>
                    </a:lnTo>
                    <a:lnTo>
                      <a:pt x="43" y="74"/>
                    </a:lnTo>
                    <a:lnTo>
                      <a:pt x="37" y="75"/>
                    </a:lnTo>
                    <a:lnTo>
                      <a:pt x="32" y="74"/>
                    </a:lnTo>
                    <a:lnTo>
                      <a:pt x="27" y="73"/>
                    </a:lnTo>
                    <a:lnTo>
                      <a:pt x="22" y="69"/>
                    </a:lnTo>
                    <a:lnTo>
                      <a:pt x="18" y="66"/>
                    </a:lnTo>
                    <a:lnTo>
                      <a:pt x="15" y="61"/>
                    </a:lnTo>
                    <a:lnTo>
                      <a:pt x="12" y="55"/>
                    </a:lnTo>
                    <a:lnTo>
                      <a:pt x="11" y="49"/>
                    </a:lnTo>
                    <a:lnTo>
                      <a:pt x="10" y="43"/>
                    </a:lnTo>
                    <a:lnTo>
                      <a:pt x="11" y="37"/>
                    </a:lnTo>
                    <a:lnTo>
                      <a:pt x="12" y="30"/>
                    </a:lnTo>
                    <a:lnTo>
                      <a:pt x="15" y="25"/>
                    </a:lnTo>
                    <a:lnTo>
                      <a:pt x="18" y="20"/>
                    </a:lnTo>
                    <a:lnTo>
                      <a:pt x="22" y="16"/>
                    </a:lnTo>
                    <a:lnTo>
                      <a:pt x="27" y="13"/>
                    </a:lnTo>
                    <a:lnTo>
                      <a:pt x="32" y="12"/>
                    </a:lnTo>
                    <a:lnTo>
                      <a:pt x="37" y="10"/>
                    </a:lnTo>
                    <a:lnTo>
                      <a:pt x="43" y="12"/>
                    </a:lnTo>
                    <a:lnTo>
                      <a:pt x="48" y="13"/>
                    </a:lnTo>
                    <a:lnTo>
                      <a:pt x="52" y="16"/>
                    </a:lnTo>
                    <a:lnTo>
                      <a:pt x="56" y="20"/>
                    </a:lnTo>
                    <a:lnTo>
                      <a:pt x="59" y="25"/>
                    </a:lnTo>
                    <a:lnTo>
                      <a:pt x="62" y="30"/>
                    </a:lnTo>
                    <a:lnTo>
                      <a:pt x="64" y="37"/>
                    </a:lnTo>
                    <a:lnTo>
                      <a:pt x="64" y="43"/>
                    </a:lnTo>
                    <a:close/>
                  </a:path>
                </a:pathLst>
              </a:custGeom>
              <a:solidFill>
                <a:srgbClr val="FBE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9" name="Freeform 41">
                <a:extLst>
                  <a:ext uri="{FF2B5EF4-FFF2-40B4-BE49-F238E27FC236}">
                    <a16:creationId xmlns:a16="http://schemas.microsoft.com/office/drawing/2014/main" id="{F82D243E-C063-3744-2EFD-A061A2DF46B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55" y="2653"/>
                <a:ext cx="13" cy="12"/>
              </a:xfrm>
              <a:custGeom>
                <a:gdLst>
                  <a:gd name="T0" fmla="*/ 63 w 64"/>
                  <a:gd name="T1" fmla="*/ 32 h 76"/>
                  <a:gd name="T2" fmla="*/ 58 w 64"/>
                  <a:gd name="T3" fmla="*/ 17 h 76"/>
                  <a:gd name="T4" fmla="*/ 50 w 64"/>
                  <a:gd name="T5" fmla="*/ 8 h 76"/>
                  <a:gd name="T6" fmla="*/ 38 w 64"/>
                  <a:gd name="T7" fmla="*/ 2 h 76"/>
                  <a:gd name="T8" fmla="*/ 26 w 64"/>
                  <a:gd name="T9" fmla="*/ 2 h 76"/>
                  <a:gd name="T10" fmla="*/ 15 w 64"/>
                  <a:gd name="T11" fmla="*/ 8 h 76"/>
                  <a:gd name="T12" fmla="*/ 6 w 64"/>
                  <a:gd name="T13" fmla="*/ 17 h 76"/>
                  <a:gd name="T14" fmla="*/ 0 w 64"/>
                  <a:gd name="T15" fmla="*/ 32 h 76"/>
                  <a:gd name="T16" fmla="*/ 0 w 64"/>
                  <a:gd name="T17" fmla="*/ 46 h 76"/>
                  <a:gd name="T18" fmla="*/ 6 w 64"/>
                  <a:gd name="T19" fmla="*/ 60 h 76"/>
                  <a:gd name="T20" fmla="*/ 15 w 64"/>
                  <a:gd name="T21" fmla="*/ 70 h 76"/>
                  <a:gd name="T22" fmla="*/ 26 w 64"/>
                  <a:gd name="T23" fmla="*/ 76 h 76"/>
                  <a:gd name="T24" fmla="*/ 38 w 64"/>
                  <a:gd name="T25" fmla="*/ 76 h 76"/>
                  <a:gd name="T26" fmla="*/ 50 w 64"/>
                  <a:gd name="T27" fmla="*/ 70 h 76"/>
                  <a:gd name="T28" fmla="*/ 58 w 64"/>
                  <a:gd name="T29" fmla="*/ 60 h 76"/>
                  <a:gd name="T30" fmla="*/ 63 w 64"/>
                  <a:gd name="T31" fmla="*/ 46 h 76"/>
                  <a:gd name="T32" fmla="*/ 55 w 64"/>
                  <a:gd name="T33" fmla="*/ 39 h 76"/>
                  <a:gd name="T34" fmla="*/ 53 w 64"/>
                  <a:gd name="T35" fmla="*/ 50 h 76"/>
                  <a:gd name="T36" fmla="*/ 48 w 64"/>
                  <a:gd name="T37" fmla="*/ 58 h 76"/>
                  <a:gd name="T38" fmla="*/ 41 w 64"/>
                  <a:gd name="T39" fmla="*/ 64 h 76"/>
                  <a:gd name="T40" fmla="*/ 32 w 64"/>
                  <a:gd name="T41" fmla="*/ 65 h 76"/>
                  <a:gd name="T42" fmla="*/ 23 w 64"/>
                  <a:gd name="T43" fmla="*/ 64 h 76"/>
                  <a:gd name="T44" fmla="*/ 16 w 64"/>
                  <a:gd name="T45" fmla="*/ 58 h 76"/>
                  <a:gd name="T46" fmla="*/ 11 w 64"/>
                  <a:gd name="T47" fmla="*/ 50 h 76"/>
                  <a:gd name="T48" fmla="*/ 10 w 64"/>
                  <a:gd name="T49" fmla="*/ 39 h 76"/>
                  <a:gd name="T50" fmla="*/ 11 w 64"/>
                  <a:gd name="T51" fmla="*/ 28 h 76"/>
                  <a:gd name="T52" fmla="*/ 16 w 64"/>
                  <a:gd name="T53" fmla="*/ 20 h 76"/>
                  <a:gd name="T54" fmla="*/ 23 w 64"/>
                  <a:gd name="T55" fmla="*/ 14 h 76"/>
                  <a:gd name="T56" fmla="*/ 32 w 64"/>
                  <a:gd name="T57" fmla="*/ 11 h 76"/>
                  <a:gd name="T58" fmla="*/ 41 w 64"/>
                  <a:gd name="T59" fmla="*/ 14 h 76"/>
                  <a:gd name="T60" fmla="*/ 48 w 64"/>
                  <a:gd name="T61" fmla="*/ 20 h 76"/>
                  <a:gd name="T62" fmla="*/ 53 w 64"/>
                  <a:gd name="T63" fmla="*/ 28 h 76"/>
                  <a:gd name="T64" fmla="*/ 55 w 64"/>
                  <a:gd name="T65" fmla="*/ 39 h 7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4" h="76">
                    <a:moveTo>
                      <a:pt x="64" y="39"/>
                    </a:moveTo>
                    <a:lnTo>
                      <a:pt x="63" y="32"/>
                    </a:lnTo>
                    <a:lnTo>
                      <a:pt x="61" y="24"/>
                    </a:lnTo>
                    <a:lnTo>
                      <a:pt x="58" y="17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4" y="4"/>
                    </a:lnTo>
                    <a:lnTo>
                      <a:pt x="38" y="2"/>
                    </a:lnTo>
                    <a:lnTo>
                      <a:pt x="32" y="0"/>
                    </a:lnTo>
                    <a:lnTo>
                      <a:pt x="26" y="2"/>
                    </a:lnTo>
                    <a:lnTo>
                      <a:pt x="20" y="4"/>
                    </a:lnTo>
                    <a:lnTo>
                      <a:pt x="15" y="8"/>
                    </a:lnTo>
                    <a:lnTo>
                      <a:pt x="10" y="12"/>
                    </a:lnTo>
                    <a:lnTo>
                      <a:pt x="6" y="17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60"/>
                    </a:lnTo>
                    <a:lnTo>
                      <a:pt x="10" y="65"/>
                    </a:lnTo>
                    <a:lnTo>
                      <a:pt x="15" y="70"/>
                    </a:lnTo>
                    <a:lnTo>
                      <a:pt x="20" y="74"/>
                    </a:lnTo>
                    <a:lnTo>
                      <a:pt x="26" y="76"/>
                    </a:lnTo>
                    <a:lnTo>
                      <a:pt x="32" y="76"/>
                    </a:lnTo>
                    <a:lnTo>
                      <a:pt x="38" y="76"/>
                    </a:lnTo>
                    <a:lnTo>
                      <a:pt x="44" y="74"/>
                    </a:lnTo>
                    <a:lnTo>
                      <a:pt x="50" y="70"/>
                    </a:lnTo>
                    <a:lnTo>
                      <a:pt x="54" y="65"/>
                    </a:lnTo>
                    <a:lnTo>
                      <a:pt x="58" y="60"/>
                    </a:lnTo>
                    <a:lnTo>
                      <a:pt x="61" y="53"/>
                    </a:lnTo>
                    <a:lnTo>
                      <a:pt x="63" y="46"/>
                    </a:lnTo>
                    <a:lnTo>
                      <a:pt x="64" y="39"/>
                    </a:lnTo>
                    <a:close/>
                    <a:moveTo>
                      <a:pt x="55" y="39"/>
                    </a:moveTo>
                    <a:lnTo>
                      <a:pt x="54" y="45"/>
                    </a:lnTo>
                    <a:lnTo>
                      <a:pt x="53" y="50"/>
                    </a:lnTo>
                    <a:lnTo>
                      <a:pt x="51" y="54"/>
                    </a:lnTo>
                    <a:lnTo>
                      <a:pt x="48" y="58"/>
                    </a:lnTo>
                    <a:lnTo>
                      <a:pt x="45" y="62"/>
                    </a:lnTo>
                    <a:lnTo>
                      <a:pt x="41" y="64"/>
                    </a:lnTo>
                    <a:lnTo>
                      <a:pt x="37" y="65"/>
                    </a:lnTo>
                    <a:lnTo>
                      <a:pt x="32" y="65"/>
                    </a:lnTo>
                    <a:lnTo>
                      <a:pt x="28" y="65"/>
                    </a:lnTo>
                    <a:lnTo>
                      <a:pt x="23" y="64"/>
                    </a:lnTo>
                    <a:lnTo>
                      <a:pt x="20" y="62"/>
                    </a:lnTo>
                    <a:lnTo>
                      <a:pt x="16" y="58"/>
                    </a:lnTo>
                    <a:lnTo>
                      <a:pt x="13" y="54"/>
                    </a:lnTo>
                    <a:lnTo>
                      <a:pt x="11" y="50"/>
                    </a:lnTo>
                    <a:lnTo>
                      <a:pt x="10" y="45"/>
                    </a:lnTo>
                    <a:lnTo>
                      <a:pt x="10" y="39"/>
                    </a:lnTo>
                    <a:lnTo>
                      <a:pt x="10" y="33"/>
                    </a:lnTo>
                    <a:lnTo>
                      <a:pt x="11" y="28"/>
                    </a:lnTo>
                    <a:lnTo>
                      <a:pt x="13" y="23"/>
                    </a:lnTo>
                    <a:lnTo>
                      <a:pt x="16" y="20"/>
                    </a:lnTo>
                    <a:lnTo>
                      <a:pt x="20" y="16"/>
                    </a:lnTo>
                    <a:lnTo>
                      <a:pt x="23" y="14"/>
                    </a:lnTo>
                    <a:lnTo>
                      <a:pt x="28" y="12"/>
                    </a:lnTo>
                    <a:lnTo>
                      <a:pt x="32" y="11"/>
                    </a:lnTo>
                    <a:lnTo>
                      <a:pt x="37" y="12"/>
                    </a:lnTo>
                    <a:lnTo>
                      <a:pt x="41" y="14"/>
                    </a:lnTo>
                    <a:lnTo>
                      <a:pt x="45" y="16"/>
                    </a:lnTo>
                    <a:lnTo>
                      <a:pt x="48" y="20"/>
                    </a:lnTo>
                    <a:lnTo>
                      <a:pt x="51" y="23"/>
                    </a:lnTo>
                    <a:lnTo>
                      <a:pt x="53" y="28"/>
                    </a:lnTo>
                    <a:lnTo>
                      <a:pt x="54" y="33"/>
                    </a:lnTo>
                    <a:lnTo>
                      <a:pt x="55" y="39"/>
                    </a:lnTo>
                    <a:close/>
                  </a:path>
                </a:pathLst>
              </a:custGeom>
              <a:solidFill>
                <a:srgbClr val="FCE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" name="Freeform 42">
                <a:extLst>
                  <a:ext uri="{FF2B5EF4-FFF2-40B4-BE49-F238E27FC236}">
                    <a16:creationId xmlns:a16="http://schemas.microsoft.com/office/drawing/2014/main" id="{4FCDF524-8106-9106-27F1-DEB92B4CD92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56" y="2654"/>
                <a:ext cx="11" cy="11"/>
              </a:xfrm>
              <a:custGeom>
                <a:gdLst>
                  <a:gd name="T0" fmla="*/ 54 w 54"/>
                  <a:gd name="T1" fmla="*/ 27 h 65"/>
                  <a:gd name="T2" fmla="*/ 49 w 54"/>
                  <a:gd name="T3" fmla="*/ 15 h 65"/>
                  <a:gd name="T4" fmla="*/ 42 w 54"/>
                  <a:gd name="T5" fmla="*/ 6 h 65"/>
                  <a:gd name="T6" fmla="*/ 33 w 54"/>
                  <a:gd name="T7" fmla="*/ 2 h 65"/>
                  <a:gd name="T8" fmla="*/ 22 w 54"/>
                  <a:gd name="T9" fmla="*/ 2 h 65"/>
                  <a:gd name="T10" fmla="*/ 12 w 54"/>
                  <a:gd name="T11" fmla="*/ 6 h 65"/>
                  <a:gd name="T12" fmla="*/ 5 w 54"/>
                  <a:gd name="T13" fmla="*/ 15 h 65"/>
                  <a:gd name="T14" fmla="*/ 1 w 54"/>
                  <a:gd name="T15" fmla="*/ 27 h 65"/>
                  <a:gd name="T16" fmla="*/ 1 w 54"/>
                  <a:gd name="T17" fmla="*/ 39 h 65"/>
                  <a:gd name="T18" fmla="*/ 5 w 54"/>
                  <a:gd name="T19" fmla="*/ 51 h 65"/>
                  <a:gd name="T20" fmla="*/ 12 w 54"/>
                  <a:gd name="T21" fmla="*/ 59 h 65"/>
                  <a:gd name="T22" fmla="*/ 22 w 54"/>
                  <a:gd name="T23" fmla="*/ 64 h 65"/>
                  <a:gd name="T24" fmla="*/ 33 w 54"/>
                  <a:gd name="T25" fmla="*/ 64 h 65"/>
                  <a:gd name="T26" fmla="*/ 42 w 54"/>
                  <a:gd name="T27" fmla="*/ 59 h 65"/>
                  <a:gd name="T28" fmla="*/ 49 w 54"/>
                  <a:gd name="T29" fmla="*/ 51 h 65"/>
                  <a:gd name="T30" fmla="*/ 54 w 54"/>
                  <a:gd name="T31" fmla="*/ 39 h 65"/>
                  <a:gd name="T32" fmla="*/ 45 w 54"/>
                  <a:gd name="T33" fmla="*/ 33 h 65"/>
                  <a:gd name="T34" fmla="*/ 44 w 54"/>
                  <a:gd name="T35" fmla="*/ 41 h 65"/>
                  <a:gd name="T36" fmla="*/ 40 w 54"/>
                  <a:gd name="T37" fmla="*/ 48 h 65"/>
                  <a:gd name="T38" fmla="*/ 34 w 54"/>
                  <a:gd name="T39" fmla="*/ 53 h 65"/>
                  <a:gd name="T40" fmla="*/ 27 w 54"/>
                  <a:gd name="T41" fmla="*/ 54 h 65"/>
                  <a:gd name="T42" fmla="*/ 20 w 54"/>
                  <a:gd name="T43" fmla="*/ 53 h 65"/>
                  <a:gd name="T44" fmla="*/ 14 w 54"/>
                  <a:gd name="T45" fmla="*/ 48 h 65"/>
                  <a:gd name="T46" fmla="*/ 11 w 54"/>
                  <a:gd name="T47" fmla="*/ 41 h 65"/>
                  <a:gd name="T48" fmla="*/ 9 w 54"/>
                  <a:gd name="T49" fmla="*/ 33 h 65"/>
                  <a:gd name="T50" fmla="*/ 11 w 54"/>
                  <a:gd name="T51" fmla="*/ 24 h 65"/>
                  <a:gd name="T52" fmla="*/ 14 w 54"/>
                  <a:gd name="T53" fmla="*/ 17 h 65"/>
                  <a:gd name="T54" fmla="*/ 20 w 54"/>
                  <a:gd name="T55" fmla="*/ 12 h 65"/>
                  <a:gd name="T56" fmla="*/ 27 w 54"/>
                  <a:gd name="T57" fmla="*/ 11 h 65"/>
                  <a:gd name="T58" fmla="*/ 34 w 54"/>
                  <a:gd name="T59" fmla="*/ 12 h 65"/>
                  <a:gd name="T60" fmla="*/ 40 w 54"/>
                  <a:gd name="T61" fmla="*/ 17 h 65"/>
                  <a:gd name="T62" fmla="*/ 44 w 54"/>
                  <a:gd name="T63" fmla="*/ 24 h 65"/>
                  <a:gd name="T64" fmla="*/ 45 w 54"/>
                  <a:gd name="T65" fmla="*/ 33 h 6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4" h="65">
                    <a:moveTo>
                      <a:pt x="54" y="33"/>
                    </a:moveTo>
                    <a:lnTo>
                      <a:pt x="54" y="27"/>
                    </a:lnTo>
                    <a:lnTo>
                      <a:pt x="52" y="20"/>
                    </a:lnTo>
                    <a:lnTo>
                      <a:pt x="49" y="15"/>
                    </a:lnTo>
                    <a:lnTo>
                      <a:pt x="46" y="10"/>
                    </a:lnTo>
                    <a:lnTo>
                      <a:pt x="42" y="6"/>
                    </a:lnTo>
                    <a:lnTo>
                      <a:pt x="38" y="3"/>
                    </a:lnTo>
                    <a:lnTo>
                      <a:pt x="33" y="2"/>
                    </a:lnTo>
                    <a:lnTo>
                      <a:pt x="27" y="0"/>
                    </a:lnTo>
                    <a:lnTo>
                      <a:pt x="22" y="2"/>
                    </a:lnTo>
                    <a:lnTo>
                      <a:pt x="17" y="3"/>
                    </a:lnTo>
                    <a:lnTo>
                      <a:pt x="12" y="6"/>
                    </a:lnTo>
                    <a:lnTo>
                      <a:pt x="8" y="10"/>
                    </a:lnTo>
                    <a:lnTo>
                      <a:pt x="5" y="15"/>
                    </a:lnTo>
                    <a:lnTo>
                      <a:pt x="2" y="20"/>
                    </a:lnTo>
                    <a:lnTo>
                      <a:pt x="1" y="27"/>
                    </a:lnTo>
                    <a:lnTo>
                      <a:pt x="0" y="33"/>
                    </a:lnTo>
                    <a:lnTo>
                      <a:pt x="1" y="39"/>
                    </a:lnTo>
                    <a:lnTo>
                      <a:pt x="2" y="45"/>
                    </a:lnTo>
                    <a:lnTo>
                      <a:pt x="5" y="51"/>
                    </a:lnTo>
                    <a:lnTo>
                      <a:pt x="8" y="56"/>
                    </a:lnTo>
                    <a:lnTo>
                      <a:pt x="12" y="59"/>
                    </a:lnTo>
                    <a:lnTo>
                      <a:pt x="17" y="63"/>
                    </a:lnTo>
                    <a:lnTo>
                      <a:pt x="22" y="64"/>
                    </a:lnTo>
                    <a:lnTo>
                      <a:pt x="27" y="65"/>
                    </a:lnTo>
                    <a:lnTo>
                      <a:pt x="33" y="64"/>
                    </a:lnTo>
                    <a:lnTo>
                      <a:pt x="38" y="63"/>
                    </a:lnTo>
                    <a:lnTo>
                      <a:pt x="42" y="59"/>
                    </a:lnTo>
                    <a:lnTo>
                      <a:pt x="46" y="56"/>
                    </a:lnTo>
                    <a:lnTo>
                      <a:pt x="49" y="51"/>
                    </a:lnTo>
                    <a:lnTo>
                      <a:pt x="52" y="45"/>
                    </a:lnTo>
                    <a:lnTo>
                      <a:pt x="54" y="39"/>
                    </a:lnTo>
                    <a:lnTo>
                      <a:pt x="54" y="33"/>
                    </a:lnTo>
                    <a:close/>
                    <a:moveTo>
                      <a:pt x="45" y="33"/>
                    </a:moveTo>
                    <a:lnTo>
                      <a:pt x="45" y="38"/>
                    </a:lnTo>
                    <a:lnTo>
                      <a:pt x="44" y="41"/>
                    </a:lnTo>
                    <a:lnTo>
                      <a:pt x="42" y="45"/>
                    </a:lnTo>
                    <a:lnTo>
                      <a:pt x="40" y="48"/>
                    </a:lnTo>
                    <a:lnTo>
                      <a:pt x="37" y="51"/>
                    </a:lnTo>
                    <a:lnTo>
                      <a:pt x="34" y="53"/>
                    </a:lnTo>
                    <a:lnTo>
                      <a:pt x="31" y="54"/>
                    </a:lnTo>
                    <a:lnTo>
                      <a:pt x="27" y="54"/>
                    </a:lnTo>
                    <a:lnTo>
                      <a:pt x="23" y="54"/>
                    </a:lnTo>
                    <a:lnTo>
                      <a:pt x="20" y="53"/>
                    </a:lnTo>
                    <a:lnTo>
                      <a:pt x="17" y="51"/>
                    </a:lnTo>
                    <a:lnTo>
                      <a:pt x="14" y="48"/>
                    </a:lnTo>
                    <a:lnTo>
                      <a:pt x="12" y="45"/>
                    </a:lnTo>
                    <a:lnTo>
                      <a:pt x="11" y="41"/>
                    </a:lnTo>
                    <a:lnTo>
                      <a:pt x="9" y="38"/>
                    </a:lnTo>
                    <a:lnTo>
                      <a:pt x="9" y="33"/>
                    </a:lnTo>
                    <a:lnTo>
                      <a:pt x="9" y="28"/>
                    </a:lnTo>
                    <a:lnTo>
                      <a:pt x="11" y="24"/>
                    </a:lnTo>
                    <a:lnTo>
                      <a:pt x="12" y="21"/>
                    </a:lnTo>
                    <a:lnTo>
                      <a:pt x="14" y="17"/>
                    </a:lnTo>
                    <a:lnTo>
                      <a:pt x="17" y="15"/>
                    </a:lnTo>
                    <a:lnTo>
                      <a:pt x="20" y="12"/>
                    </a:lnTo>
                    <a:lnTo>
                      <a:pt x="23" y="11"/>
                    </a:lnTo>
                    <a:lnTo>
                      <a:pt x="27" y="11"/>
                    </a:lnTo>
                    <a:lnTo>
                      <a:pt x="31" y="11"/>
                    </a:lnTo>
                    <a:lnTo>
                      <a:pt x="34" y="12"/>
                    </a:lnTo>
                    <a:lnTo>
                      <a:pt x="37" y="15"/>
                    </a:lnTo>
                    <a:lnTo>
                      <a:pt x="40" y="17"/>
                    </a:lnTo>
                    <a:lnTo>
                      <a:pt x="42" y="21"/>
                    </a:lnTo>
                    <a:lnTo>
                      <a:pt x="44" y="24"/>
                    </a:lnTo>
                    <a:lnTo>
                      <a:pt x="45" y="28"/>
                    </a:lnTo>
                    <a:lnTo>
                      <a:pt x="45" y="33"/>
                    </a:lnTo>
                    <a:close/>
                  </a:path>
                </a:pathLst>
              </a:custGeom>
              <a:solidFill>
                <a:srgbClr val="FCE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" name="Freeform 43">
                <a:extLst>
                  <a:ext uri="{FF2B5EF4-FFF2-40B4-BE49-F238E27FC236}">
                    <a16:creationId xmlns:a16="http://schemas.microsoft.com/office/drawing/2014/main" id="{C4F9F716-3CDC-81DE-823B-1510235F9B0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57" y="2655"/>
                <a:ext cx="9" cy="9"/>
              </a:xfrm>
              <a:custGeom>
                <a:gdLst>
                  <a:gd name="T0" fmla="*/ 44 w 45"/>
                  <a:gd name="T1" fmla="*/ 22 h 54"/>
                  <a:gd name="T2" fmla="*/ 41 w 45"/>
                  <a:gd name="T3" fmla="*/ 12 h 54"/>
                  <a:gd name="T4" fmla="*/ 35 w 45"/>
                  <a:gd name="T5" fmla="*/ 5 h 54"/>
                  <a:gd name="T6" fmla="*/ 27 w 45"/>
                  <a:gd name="T7" fmla="*/ 1 h 54"/>
                  <a:gd name="T8" fmla="*/ 18 w 45"/>
                  <a:gd name="T9" fmla="*/ 1 h 54"/>
                  <a:gd name="T10" fmla="*/ 10 w 45"/>
                  <a:gd name="T11" fmla="*/ 5 h 54"/>
                  <a:gd name="T12" fmla="*/ 3 w 45"/>
                  <a:gd name="T13" fmla="*/ 12 h 54"/>
                  <a:gd name="T14" fmla="*/ 0 w 45"/>
                  <a:gd name="T15" fmla="*/ 22 h 54"/>
                  <a:gd name="T16" fmla="*/ 0 w 45"/>
                  <a:gd name="T17" fmla="*/ 34 h 54"/>
                  <a:gd name="T18" fmla="*/ 3 w 45"/>
                  <a:gd name="T19" fmla="*/ 43 h 54"/>
                  <a:gd name="T20" fmla="*/ 10 w 45"/>
                  <a:gd name="T21" fmla="*/ 51 h 54"/>
                  <a:gd name="T22" fmla="*/ 18 w 45"/>
                  <a:gd name="T23" fmla="*/ 54 h 54"/>
                  <a:gd name="T24" fmla="*/ 27 w 45"/>
                  <a:gd name="T25" fmla="*/ 54 h 54"/>
                  <a:gd name="T26" fmla="*/ 35 w 45"/>
                  <a:gd name="T27" fmla="*/ 51 h 54"/>
                  <a:gd name="T28" fmla="*/ 41 w 45"/>
                  <a:gd name="T29" fmla="*/ 43 h 54"/>
                  <a:gd name="T30" fmla="*/ 44 w 45"/>
                  <a:gd name="T31" fmla="*/ 34 h 54"/>
                  <a:gd name="T32" fmla="*/ 36 w 45"/>
                  <a:gd name="T33" fmla="*/ 28 h 54"/>
                  <a:gd name="T34" fmla="*/ 35 w 45"/>
                  <a:gd name="T35" fmla="*/ 34 h 54"/>
                  <a:gd name="T36" fmla="*/ 32 w 45"/>
                  <a:gd name="T37" fmla="*/ 40 h 54"/>
                  <a:gd name="T38" fmla="*/ 27 w 45"/>
                  <a:gd name="T39" fmla="*/ 42 h 54"/>
                  <a:gd name="T40" fmla="*/ 22 w 45"/>
                  <a:gd name="T41" fmla="*/ 43 h 54"/>
                  <a:gd name="T42" fmla="*/ 17 w 45"/>
                  <a:gd name="T43" fmla="*/ 42 h 54"/>
                  <a:gd name="T44" fmla="*/ 13 w 45"/>
                  <a:gd name="T45" fmla="*/ 40 h 54"/>
                  <a:gd name="T46" fmla="*/ 10 w 45"/>
                  <a:gd name="T47" fmla="*/ 34 h 54"/>
                  <a:gd name="T48" fmla="*/ 9 w 45"/>
                  <a:gd name="T49" fmla="*/ 28 h 54"/>
                  <a:gd name="T50" fmla="*/ 10 w 45"/>
                  <a:gd name="T51" fmla="*/ 22 h 54"/>
                  <a:gd name="T52" fmla="*/ 13 w 45"/>
                  <a:gd name="T53" fmla="*/ 16 h 54"/>
                  <a:gd name="T54" fmla="*/ 17 w 45"/>
                  <a:gd name="T55" fmla="*/ 13 h 54"/>
                  <a:gd name="T56" fmla="*/ 22 w 45"/>
                  <a:gd name="T57" fmla="*/ 11 h 54"/>
                  <a:gd name="T58" fmla="*/ 27 w 45"/>
                  <a:gd name="T59" fmla="*/ 13 h 54"/>
                  <a:gd name="T60" fmla="*/ 32 w 45"/>
                  <a:gd name="T61" fmla="*/ 16 h 54"/>
                  <a:gd name="T62" fmla="*/ 35 w 45"/>
                  <a:gd name="T63" fmla="*/ 22 h 54"/>
                  <a:gd name="T64" fmla="*/ 36 w 45"/>
                  <a:gd name="T65" fmla="*/ 28 h 5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5" h="54">
                    <a:moveTo>
                      <a:pt x="45" y="28"/>
                    </a:moveTo>
                    <a:lnTo>
                      <a:pt x="44" y="22"/>
                    </a:lnTo>
                    <a:lnTo>
                      <a:pt x="43" y="17"/>
                    </a:lnTo>
                    <a:lnTo>
                      <a:pt x="41" y="12"/>
                    </a:lnTo>
                    <a:lnTo>
                      <a:pt x="38" y="9"/>
                    </a:lnTo>
                    <a:lnTo>
                      <a:pt x="35" y="5"/>
                    </a:lnTo>
                    <a:lnTo>
                      <a:pt x="31" y="3"/>
                    </a:lnTo>
                    <a:lnTo>
                      <a:pt x="27" y="1"/>
                    </a:lnTo>
                    <a:lnTo>
                      <a:pt x="22" y="0"/>
                    </a:lnTo>
                    <a:lnTo>
                      <a:pt x="18" y="1"/>
                    </a:lnTo>
                    <a:lnTo>
                      <a:pt x="13" y="3"/>
                    </a:lnTo>
                    <a:lnTo>
                      <a:pt x="10" y="5"/>
                    </a:lnTo>
                    <a:lnTo>
                      <a:pt x="6" y="9"/>
                    </a:lnTo>
                    <a:lnTo>
                      <a:pt x="3" y="12"/>
                    </a:lnTo>
                    <a:lnTo>
                      <a:pt x="1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1" y="39"/>
                    </a:lnTo>
                    <a:lnTo>
                      <a:pt x="3" y="43"/>
                    </a:lnTo>
                    <a:lnTo>
                      <a:pt x="6" y="47"/>
                    </a:lnTo>
                    <a:lnTo>
                      <a:pt x="10" y="51"/>
                    </a:lnTo>
                    <a:lnTo>
                      <a:pt x="13" y="53"/>
                    </a:lnTo>
                    <a:lnTo>
                      <a:pt x="18" y="54"/>
                    </a:lnTo>
                    <a:lnTo>
                      <a:pt x="22" y="54"/>
                    </a:lnTo>
                    <a:lnTo>
                      <a:pt x="27" y="54"/>
                    </a:lnTo>
                    <a:lnTo>
                      <a:pt x="31" y="53"/>
                    </a:lnTo>
                    <a:lnTo>
                      <a:pt x="35" y="51"/>
                    </a:lnTo>
                    <a:lnTo>
                      <a:pt x="38" y="47"/>
                    </a:lnTo>
                    <a:lnTo>
                      <a:pt x="41" y="43"/>
                    </a:lnTo>
                    <a:lnTo>
                      <a:pt x="43" y="39"/>
                    </a:lnTo>
                    <a:lnTo>
                      <a:pt x="44" y="34"/>
                    </a:lnTo>
                    <a:lnTo>
                      <a:pt x="45" y="28"/>
                    </a:lnTo>
                    <a:close/>
                    <a:moveTo>
                      <a:pt x="36" y="28"/>
                    </a:moveTo>
                    <a:lnTo>
                      <a:pt x="35" y="31"/>
                    </a:lnTo>
                    <a:lnTo>
                      <a:pt x="35" y="34"/>
                    </a:lnTo>
                    <a:lnTo>
                      <a:pt x="33" y="37"/>
                    </a:lnTo>
                    <a:lnTo>
                      <a:pt x="32" y="40"/>
                    </a:lnTo>
                    <a:lnTo>
                      <a:pt x="30" y="41"/>
                    </a:lnTo>
                    <a:lnTo>
                      <a:pt x="27" y="42"/>
                    </a:lnTo>
                    <a:lnTo>
                      <a:pt x="25" y="43"/>
                    </a:lnTo>
                    <a:lnTo>
                      <a:pt x="22" y="43"/>
                    </a:lnTo>
                    <a:lnTo>
                      <a:pt x="19" y="43"/>
                    </a:lnTo>
                    <a:lnTo>
                      <a:pt x="17" y="42"/>
                    </a:lnTo>
                    <a:lnTo>
                      <a:pt x="15" y="41"/>
                    </a:lnTo>
                    <a:lnTo>
                      <a:pt x="13" y="40"/>
                    </a:lnTo>
                    <a:lnTo>
                      <a:pt x="11" y="37"/>
                    </a:lnTo>
                    <a:lnTo>
                      <a:pt x="10" y="34"/>
                    </a:lnTo>
                    <a:lnTo>
                      <a:pt x="9" y="31"/>
                    </a:lnTo>
                    <a:lnTo>
                      <a:pt x="9" y="28"/>
                    </a:lnTo>
                    <a:lnTo>
                      <a:pt x="9" y="24"/>
                    </a:lnTo>
                    <a:lnTo>
                      <a:pt x="10" y="22"/>
                    </a:lnTo>
                    <a:lnTo>
                      <a:pt x="11" y="18"/>
                    </a:lnTo>
                    <a:lnTo>
                      <a:pt x="13" y="16"/>
                    </a:lnTo>
                    <a:lnTo>
                      <a:pt x="15" y="15"/>
                    </a:lnTo>
                    <a:lnTo>
                      <a:pt x="17" y="13"/>
                    </a:lnTo>
                    <a:lnTo>
                      <a:pt x="19" y="12"/>
                    </a:lnTo>
                    <a:lnTo>
                      <a:pt x="22" y="11"/>
                    </a:lnTo>
                    <a:lnTo>
                      <a:pt x="25" y="12"/>
                    </a:lnTo>
                    <a:lnTo>
                      <a:pt x="27" y="13"/>
                    </a:lnTo>
                    <a:lnTo>
                      <a:pt x="30" y="15"/>
                    </a:lnTo>
                    <a:lnTo>
                      <a:pt x="32" y="16"/>
                    </a:lnTo>
                    <a:lnTo>
                      <a:pt x="33" y="18"/>
                    </a:lnTo>
                    <a:lnTo>
                      <a:pt x="35" y="22"/>
                    </a:lnTo>
                    <a:lnTo>
                      <a:pt x="35" y="24"/>
                    </a:lnTo>
                    <a:lnTo>
                      <a:pt x="36" y="28"/>
                    </a:lnTo>
                    <a:close/>
                  </a:path>
                </a:pathLst>
              </a:custGeom>
              <a:solidFill>
                <a:srgbClr val="FCF2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2" name="Freeform 44">
                <a:extLst>
                  <a:ext uri="{FF2B5EF4-FFF2-40B4-BE49-F238E27FC236}">
                    <a16:creationId xmlns:a16="http://schemas.microsoft.com/office/drawing/2014/main" id="{0388F9B9-5D14-04F0-1F26-82826CDA32C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58" y="2656"/>
                <a:ext cx="7" cy="7"/>
              </a:xfrm>
              <a:custGeom>
                <a:gdLst>
                  <a:gd name="T0" fmla="*/ 36 w 36"/>
                  <a:gd name="T1" fmla="*/ 17 h 43"/>
                  <a:gd name="T2" fmla="*/ 33 w 36"/>
                  <a:gd name="T3" fmla="*/ 10 h 43"/>
                  <a:gd name="T4" fmla="*/ 28 w 36"/>
                  <a:gd name="T5" fmla="*/ 4 h 43"/>
                  <a:gd name="T6" fmla="*/ 22 w 36"/>
                  <a:gd name="T7" fmla="*/ 0 h 43"/>
                  <a:gd name="T8" fmla="*/ 14 w 36"/>
                  <a:gd name="T9" fmla="*/ 0 h 43"/>
                  <a:gd name="T10" fmla="*/ 8 w 36"/>
                  <a:gd name="T11" fmla="*/ 4 h 43"/>
                  <a:gd name="T12" fmla="*/ 3 w 36"/>
                  <a:gd name="T13" fmla="*/ 10 h 43"/>
                  <a:gd name="T14" fmla="*/ 0 w 36"/>
                  <a:gd name="T15" fmla="*/ 17 h 43"/>
                  <a:gd name="T16" fmla="*/ 0 w 36"/>
                  <a:gd name="T17" fmla="*/ 27 h 43"/>
                  <a:gd name="T18" fmla="*/ 3 w 36"/>
                  <a:gd name="T19" fmla="*/ 34 h 43"/>
                  <a:gd name="T20" fmla="*/ 8 w 36"/>
                  <a:gd name="T21" fmla="*/ 40 h 43"/>
                  <a:gd name="T22" fmla="*/ 14 w 36"/>
                  <a:gd name="T23" fmla="*/ 43 h 43"/>
                  <a:gd name="T24" fmla="*/ 22 w 36"/>
                  <a:gd name="T25" fmla="*/ 43 h 43"/>
                  <a:gd name="T26" fmla="*/ 28 w 36"/>
                  <a:gd name="T27" fmla="*/ 40 h 43"/>
                  <a:gd name="T28" fmla="*/ 33 w 36"/>
                  <a:gd name="T29" fmla="*/ 34 h 43"/>
                  <a:gd name="T30" fmla="*/ 36 w 36"/>
                  <a:gd name="T31" fmla="*/ 27 h 43"/>
                  <a:gd name="T32" fmla="*/ 27 w 36"/>
                  <a:gd name="T33" fmla="*/ 22 h 43"/>
                  <a:gd name="T34" fmla="*/ 26 w 36"/>
                  <a:gd name="T35" fmla="*/ 25 h 43"/>
                  <a:gd name="T36" fmla="*/ 24 w 36"/>
                  <a:gd name="T37" fmla="*/ 29 h 43"/>
                  <a:gd name="T38" fmla="*/ 22 w 36"/>
                  <a:gd name="T39" fmla="*/ 31 h 43"/>
                  <a:gd name="T40" fmla="*/ 18 w 36"/>
                  <a:gd name="T41" fmla="*/ 33 h 43"/>
                  <a:gd name="T42" fmla="*/ 15 w 36"/>
                  <a:gd name="T43" fmla="*/ 31 h 43"/>
                  <a:gd name="T44" fmla="*/ 12 w 36"/>
                  <a:gd name="T45" fmla="*/ 29 h 43"/>
                  <a:gd name="T46" fmla="*/ 10 w 36"/>
                  <a:gd name="T47" fmla="*/ 25 h 43"/>
                  <a:gd name="T48" fmla="*/ 9 w 36"/>
                  <a:gd name="T49" fmla="*/ 22 h 43"/>
                  <a:gd name="T50" fmla="*/ 10 w 36"/>
                  <a:gd name="T51" fmla="*/ 17 h 43"/>
                  <a:gd name="T52" fmla="*/ 12 w 36"/>
                  <a:gd name="T53" fmla="*/ 15 h 43"/>
                  <a:gd name="T54" fmla="*/ 15 w 36"/>
                  <a:gd name="T55" fmla="*/ 12 h 43"/>
                  <a:gd name="T56" fmla="*/ 18 w 36"/>
                  <a:gd name="T57" fmla="*/ 11 h 43"/>
                  <a:gd name="T58" fmla="*/ 22 w 36"/>
                  <a:gd name="T59" fmla="*/ 12 h 43"/>
                  <a:gd name="T60" fmla="*/ 24 w 36"/>
                  <a:gd name="T61" fmla="*/ 15 h 43"/>
                  <a:gd name="T62" fmla="*/ 26 w 36"/>
                  <a:gd name="T63" fmla="*/ 17 h 43"/>
                  <a:gd name="T64" fmla="*/ 27 w 36"/>
                  <a:gd name="T65" fmla="*/ 22 h 4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6" h="43">
                    <a:moveTo>
                      <a:pt x="36" y="22"/>
                    </a:moveTo>
                    <a:lnTo>
                      <a:pt x="36" y="17"/>
                    </a:lnTo>
                    <a:lnTo>
                      <a:pt x="35" y="13"/>
                    </a:lnTo>
                    <a:lnTo>
                      <a:pt x="33" y="10"/>
                    </a:lnTo>
                    <a:lnTo>
                      <a:pt x="31" y="6"/>
                    </a:lnTo>
                    <a:lnTo>
                      <a:pt x="28" y="4"/>
                    </a:lnTo>
                    <a:lnTo>
                      <a:pt x="25" y="1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1" y="1"/>
                    </a:lnTo>
                    <a:lnTo>
                      <a:pt x="8" y="4"/>
                    </a:lnTo>
                    <a:lnTo>
                      <a:pt x="5" y="6"/>
                    </a:lnTo>
                    <a:lnTo>
                      <a:pt x="3" y="10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22"/>
                    </a:lnTo>
                    <a:lnTo>
                      <a:pt x="0" y="27"/>
                    </a:lnTo>
                    <a:lnTo>
                      <a:pt x="2" y="30"/>
                    </a:lnTo>
                    <a:lnTo>
                      <a:pt x="3" y="34"/>
                    </a:lnTo>
                    <a:lnTo>
                      <a:pt x="5" y="37"/>
                    </a:lnTo>
                    <a:lnTo>
                      <a:pt x="8" y="40"/>
                    </a:lnTo>
                    <a:lnTo>
                      <a:pt x="11" y="42"/>
                    </a:lnTo>
                    <a:lnTo>
                      <a:pt x="14" y="43"/>
                    </a:lnTo>
                    <a:lnTo>
                      <a:pt x="18" y="43"/>
                    </a:lnTo>
                    <a:lnTo>
                      <a:pt x="22" y="43"/>
                    </a:lnTo>
                    <a:lnTo>
                      <a:pt x="25" y="42"/>
                    </a:lnTo>
                    <a:lnTo>
                      <a:pt x="28" y="40"/>
                    </a:lnTo>
                    <a:lnTo>
                      <a:pt x="31" y="37"/>
                    </a:lnTo>
                    <a:lnTo>
                      <a:pt x="33" y="34"/>
                    </a:lnTo>
                    <a:lnTo>
                      <a:pt x="35" y="30"/>
                    </a:lnTo>
                    <a:lnTo>
                      <a:pt x="36" y="27"/>
                    </a:lnTo>
                    <a:lnTo>
                      <a:pt x="36" y="22"/>
                    </a:lnTo>
                    <a:close/>
                    <a:moveTo>
                      <a:pt x="27" y="22"/>
                    </a:moveTo>
                    <a:lnTo>
                      <a:pt x="27" y="24"/>
                    </a:lnTo>
                    <a:lnTo>
                      <a:pt x="26" y="25"/>
                    </a:lnTo>
                    <a:lnTo>
                      <a:pt x="26" y="28"/>
                    </a:lnTo>
                    <a:lnTo>
                      <a:pt x="24" y="29"/>
                    </a:lnTo>
                    <a:lnTo>
                      <a:pt x="23" y="30"/>
                    </a:lnTo>
                    <a:lnTo>
                      <a:pt x="22" y="31"/>
                    </a:lnTo>
                    <a:lnTo>
                      <a:pt x="20" y="33"/>
                    </a:lnTo>
                    <a:lnTo>
                      <a:pt x="18" y="33"/>
                    </a:lnTo>
                    <a:lnTo>
                      <a:pt x="16" y="33"/>
                    </a:lnTo>
                    <a:lnTo>
                      <a:pt x="15" y="31"/>
                    </a:lnTo>
                    <a:lnTo>
                      <a:pt x="13" y="30"/>
                    </a:lnTo>
                    <a:lnTo>
                      <a:pt x="12" y="29"/>
                    </a:lnTo>
                    <a:lnTo>
                      <a:pt x="11" y="28"/>
                    </a:lnTo>
                    <a:lnTo>
                      <a:pt x="10" y="25"/>
                    </a:lnTo>
                    <a:lnTo>
                      <a:pt x="9" y="24"/>
                    </a:lnTo>
                    <a:lnTo>
                      <a:pt x="9" y="22"/>
                    </a:lnTo>
                    <a:lnTo>
                      <a:pt x="9" y="19"/>
                    </a:lnTo>
                    <a:lnTo>
                      <a:pt x="10" y="17"/>
                    </a:lnTo>
                    <a:lnTo>
                      <a:pt x="11" y="16"/>
                    </a:lnTo>
                    <a:lnTo>
                      <a:pt x="12" y="15"/>
                    </a:lnTo>
                    <a:lnTo>
                      <a:pt x="13" y="13"/>
                    </a:lnTo>
                    <a:lnTo>
                      <a:pt x="15" y="12"/>
                    </a:lnTo>
                    <a:lnTo>
                      <a:pt x="16" y="11"/>
                    </a:lnTo>
                    <a:lnTo>
                      <a:pt x="18" y="11"/>
                    </a:lnTo>
                    <a:lnTo>
                      <a:pt x="20" y="11"/>
                    </a:lnTo>
                    <a:lnTo>
                      <a:pt x="22" y="12"/>
                    </a:lnTo>
                    <a:lnTo>
                      <a:pt x="23" y="13"/>
                    </a:lnTo>
                    <a:lnTo>
                      <a:pt x="24" y="15"/>
                    </a:lnTo>
                    <a:lnTo>
                      <a:pt x="26" y="16"/>
                    </a:lnTo>
                    <a:lnTo>
                      <a:pt x="26" y="17"/>
                    </a:lnTo>
                    <a:lnTo>
                      <a:pt x="27" y="19"/>
                    </a:lnTo>
                    <a:lnTo>
                      <a:pt x="27" y="22"/>
                    </a:lnTo>
                    <a:close/>
                  </a:path>
                </a:pathLst>
              </a:custGeom>
              <a:solidFill>
                <a:srgbClr val="FDF4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3" name="Freeform 45">
                <a:extLst>
                  <a:ext uri="{FF2B5EF4-FFF2-40B4-BE49-F238E27FC236}">
                    <a16:creationId xmlns:a16="http://schemas.microsoft.com/office/drawing/2014/main" id="{C9C0FBD9-4B26-C51A-F936-63C472C01AF9}"/>
                  </a:ext>
                </a:extLst>
              </p:cNvPr>
              <p:cNvSpPr/>
              <p:nvPr/>
            </p:nvSpPr>
            <p:spPr bwMode="auto">
              <a:xfrm>
                <a:off x="1159" y="2657"/>
                <a:ext cx="5" cy="5"/>
              </a:xfrm>
              <a:custGeom>
                <a:gdLst>
                  <a:gd name="T0" fmla="*/ 27 w 27"/>
                  <a:gd name="T1" fmla="*/ 17 h 32"/>
                  <a:gd name="T2" fmla="*/ 26 w 27"/>
                  <a:gd name="T3" fmla="*/ 13 h 32"/>
                  <a:gd name="T4" fmla="*/ 26 w 27"/>
                  <a:gd name="T5" fmla="*/ 11 h 32"/>
                  <a:gd name="T6" fmla="*/ 24 w 27"/>
                  <a:gd name="T7" fmla="*/ 7 h 32"/>
                  <a:gd name="T8" fmla="*/ 23 w 27"/>
                  <a:gd name="T9" fmla="*/ 5 h 32"/>
                  <a:gd name="T10" fmla="*/ 21 w 27"/>
                  <a:gd name="T11" fmla="*/ 4 h 32"/>
                  <a:gd name="T12" fmla="*/ 18 w 27"/>
                  <a:gd name="T13" fmla="*/ 2 h 32"/>
                  <a:gd name="T14" fmla="*/ 16 w 27"/>
                  <a:gd name="T15" fmla="*/ 1 h 32"/>
                  <a:gd name="T16" fmla="*/ 13 w 27"/>
                  <a:gd name="T17" fmla="*/ 0 h 32"/>
                  <a:gd name="T18" fmla="*/ 10 w 27"/>
                  <a:gd name="T19" fmla="*/ 1 h 32"/>
                  <a:gd name="T20" fmla="*/ 8 w 27"/>
                  <a:gd name="T21" fmla="*/ 2 h 32"/>
                  <a:gd name="T22" fmla="*/ 6 w 27"/>
                  <a:gd name="T23" fmla="*/ 4 h 32"/>
                  <a:gd name="T24" fmla="*/ 4 w 27"/>
                  <a:gd name="T25" fmla="*/ 5 h 32"/>
                  <a:gd name="T26" fmla="*/ 2 w 27"/>
                  <a:gd name="T27" fmla="*/ 7 h 32"/>
                  <a:gd name="T28" fmla="*/ 1 w 27"/>
                  <a:gd name="T29" fmla="*/ 11 h 32"/>
                  <a:gd name="T30" fmla="*/ 0 w 27"/>
                  <a:gd name="T31" fmla="*/ 13 h 32"/>
                  <a:gd name="T32" fmla="*/ 0 w 27"/>
                  <a:gd name="T33" fmla="*/ 17 h 32"/>
                  <a:gd name="T34" fmla="*/ 0 w 27"/>
                  <a:gd name="T35" fmla="*/ 20 h 32"/>
                  <a:gd name="T36" fmla="*/ 1 w 27"/>
                  <a:gd name="T37" fmla="*/ 23 h 32"/>
                  <a:gd name="T38" fmla="*/ 2 w 27"/>
                  <a:gd name="T39" fmla="*/ 26 h 32"/>
                  <a:gd name="T40" fmla="*/ 4 w 27"/>
                  <a:gd name="T41" fmla="*/ 29 h 32"/>
                  <a:gd name="T42" fmla="*/ 6 w 27"/>
                  <a:gd name="T43" fmla="*/ 30 h 32"/>
                  <a:gd name="T44" fmla="*/ 8 w 27"/>
                  <a:gd name="T45" fmla="*/ 31 h 32"/>
                  <a:gd name="T46" fmla="*/ 10 w 27"/>
                  <a:gd name="T47" fmla="*/ 32 h 32"/>
                  <a:gd name="T48" fmla="*/ 13 w 27"/>
                  <a:gd name="T49" fmla="*/ 32 h 32"/>
                  <a:gd name="T50" fmla="*/ 16 w 27"/>
                  <a:gd name="T51" fmla="*/ 32 h 32"/>
                  <a:gd name="T52" fmla="*/ 18 w 27"/>
                  <a:gd name="T53" fmla="*/ 31 h 32"/>
                  <a:gd name="T54" fmla="*/ 21 w 27"/>
                  <a:gd name="T55" fmla="*/ 30 h 32"/>
                  <a:gd name="T56" fmla="*/ 23 w 27"/>
                  <a:gd name="T57" fmla="*/ 29 h 32"/>
                  <a:gd name="T58" fmla="*/ 24 w 27"/>
                  <a:gd name="T59" fmla="*/ 26 h 32"/>
                  <a:gd name="T60" fmla="*/ 26 w 27"/>
                  <a:gd name="T61" fmla="*/ 23 h 32"/>
                  <a:gd name="T62" fmla="*/ 26 w 27"/>
                  <a:gd name="T63" fmla="*/ 20 h 32"/>
                  <a:gd name="T64" fmla="*/ 27 w 27"/>
                  <a:gd name="T65" fmla="*/ 17 h 3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7" h="32">
                    <a:moveTo>
                      <a:pt x="27" y="17"/>
                    </a:moveTo>
                    <a:lnTo>
                      <a:pt x="26" y="13"/>
                    </a:lnTo>
                    <a:lnTo>
                      <a:pt x="26" y="11"/>
                    </a:lnTo>
                    <a:lnTo>
                      <a:pt x="24" y="7"/>
                    </a:lnTo>
                    <a:lnTo>
                      <a:pt x="23" y="5"/>
                    </a:lnTo>
                    <a:lnTo>
                      <a:pt x="21" y="4"/>
                    </a:lnTo>
                    <a:lnTo>
                      <a:pt x="18" y="2"/>
                    </a:lnTo>
                    <a:lnTo>
                      <a:pt x="16" y="1"/>
                    </a:lnTo>
                    <a:lnTo>
                      <a:pt x="13" y="0"/>
                    </a:lnTo>
                    <a:lnTo>
                      <a:pt x="10" y="1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4" y="5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20"/>
                    </a:lnTo>
                    <a:lnTo>
                      <a:pt x="1" y="23"/>
                    </a:lnTo>
                    <a:lnTo>
                      <a:pt x="2" y="26"/>
                    </a:lnTo>
                    <a:lnTo>
                      <a:pt x="4" y="29"/>
                    </a:lnTo>
                    <a:lnTo>
                      <a:pt x="6" y="30"/>
                    </a:lnTo>
                    <a:lnTo>
                      <a:pt x="8" y="31"/>
                    </a:lnTo>
                    <a:lnTo>
                      <a:pt x="10" y="32"/>
                    </a:lnTo>
                    <a:lnTo>
                      <a:pt x="13" y="32"/>
                    </a:lnTo>
                    <a:lnTo>
                      <a:pt x="16" y="32"/>
                    </a:lnTo>
                    <a:lnTo>
                      <a:pt x="18" y="31"/>
                    </a:lnTo>
                    <a:lnTo>
                      <a:pt x="21" y="30"/>
                    </a:lnTo>
                    <a:lnTo>
                      <a:pt x="23" y="29"/>
                    </a:lnTo>
                    <a:lnTo>
                      <a:pt x="24" y="26"/>
                    </a:lnTo>
                    <a:lnTo>
                      <a:pt x="26" y="23"/>
                    </a:lnTo>
                    <a:lnTo>
                      <a:pt x="26" y="20"/>
                    </a:lnTo>
                    <a:lnTo>
                      <a:pt x="27" y="17"/>
                    </a:lnTo>
                    <a:close/>
                  </a:path>
                </a:pathLst>
              </a:custGeom>
              <a:solidFill>
                <a:srgbClr val="FDF8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4" name="Freeform 46">
                <a:extLst>
                  <a:ext uri="{FF2B5EF4-FFF2-40B4-BE49-F238E27FC236}">
                    <a16:creationId xmlns:a16="http://schemas.microsoft.com/office/drawing/2014/main" id="{0307AA12-A23F-FD9F-6F49-68CD9A88D03D}"/>
                  </a:ext>
                </a:extLst>
              </p:cNvPr>
              <p:cNvSpPr/>
              <p:nvPr/>
            </p:nvSpPr>
            <p:spPr bwMode="auto">
              <a:xfrm>
                <a:off x="1160" y="2658"/>
                <a:ext cx="3" cy="3"/>
              </a:xfrm>
              <a:custGeom>
                <a:gdLst>
                  <a:gd name="T0" fmla="*/ 18 w 18"/>
                  <a:gd name="T1" fmla="*/ 11 h 22"/>
                  <a:gd name="T2" fmla="*/ 18 w 18"/>
                  <a:gd name="T3" fmla="*/ 8 h 22"/>
                  <a:gd name="T4" fmla="*/ 17 w 18"/>
                  <a:gd name="T5" fmla="*/ 6 h 22"/>
                  <a:gd name="T6" fmla="*/ 17 w 18"/>
                  <a:gd name="T7" fmla="*/ 5 h 22"/>
                  <a:gd name="T8" fmla="*/ 15 w 18"/>
                  <a:gd name="T9" fmla="*/ 4 h 22"/>
                  <a:gd name="T10" fmla="*/ 14 w 18"/>
                  <a:gd name="T11" fmla="*/ 2 h 22"/>
                  <a:gd name="T12" fmla="*/ 13 w 18"/>
                  <a:gd name="T13" fmla="*/ 1 h 22"/>
                  <a:gd name="T14" fmla="*/ 11 w 18"/>
                  <a:gd name="T15" fmla="*/ 0 h 22"/>
                  <a:gd name="T16" fmla="*/ 9 w 18"/>
                  <a:gd name="T17" fmla="*/ 0 h 22"/>
                  <a:gd name="T18" fmla="*/ 7 w 18"/>
                  <a:gd name="T19" fmla="*/ 0 h 22"/>
                  <a:gd name="T20" fmla="*/ 6 w 18"/>
                  <a:gd name="T21" fmla="*/ 1 h 22"/>
                  <a:gd name="T22" fmla="*/ 4 w 18"/>
                  <a:gd name="T23" fmla="*/ 2 h 22"/>
                  <a:gd name="T24" fmla="*/ 3 w 18"/>
                  <a:gd name="T25" fmla="*/ 4 h 22"/>
                  <a:gd name="T26" fmla="*/ 2 w 18"/>
                  <a:gd name="T27" fmla="*/ 5 h 22"/>
                  <a:gd name="T28" fmla="*/ 1 w 18"/>
                  <a:gd name="T29" fmla="*/ 6 h 22"/>
                  <a:gd name="T30" fmla="*/ 0 w 18"/>
                  <a:gd name="T31" fmla="*/ 8 h 22"/>
                  <a:gd name="T32" fmla="*/ 0 w 18"/>
                  <a:gd name="T33" fmla="*/ 11 h 22"/>
                  <a:gd name="T34" fmla="*/ 0 w 18"/>
                  <a:gd name="T35" fmla="*/ 13 h 22"/>
                  <a:gd name="T36" fmla="*/ 1 w 18"/>
                  <a:gd name="T37" fmla="*/ 14 h 22"/>
                  <a:gd name="T38" fmla="*/ 2 w 18"/>
                  <a:gd name="T39" fmla="*/ 17 h 22"/>
                  <a:gd name="T40" fmla="*/ 3 w 18"/>
                  <a:gd name="T41" fmla="*/ 18 h 22"/>
                  <a:gd name="T42" fmla="*/ 4 w 18"/>
                  <a:gd name="T43" fmla="*/ 19 h 22"/>
                  <a:gd name="T44" fmla="*/ 6 w 18"/>
                  <a:gd name="T45" fmla="*/ 20 h 22"/>
                  <a:gd name="T46" fmla="*/ 7 w 18"/>
                  <a:gd name="T47" fmla="*/ 22 h 22"/>
                  <a:gd name="T48" fmla="*/ 9 w 18"/>
                  <a:gd name="T49" fmla="*/ 22 h 22"/>
                  <a:gd name="T50" fmla="*/ 11 w 18"/>
                  <a:gd name="T51" fmla="*/ 22 h 22"/>
                  <a:gd name="T52" fmla="*/ 13 w 18"/>
                  <a:gd name="T53" fmla="*/ 20 h 22"/>
                  <a:gd name="T54" fmla="*/ 14 w 18"/>
                  <a:gd name="T55" fmla="*/ 19 h 22"/>
                  <a:gd name="T56" fmla="*/ 15 w 18"/>
                  <a:gd name="T57" fmla="*/ 18 h 22"/>
                  <a:gd name="T58" fmla="*/ 17 w 18"/>
                  <a:gd name="T59" fmla="*/ 17 h 22"/>
                  <a:gd name="T60" fmla="*/ 17 w 18"/>
                  <a:gd name="T61" fmla="*/ 14 h 22"/>
                  <a:gd name="T62" fmla="*/ 18 w 18"/>
                  <a:gd name="T63" fmla="*/ 13 h 22"/>
                  <a:gd name="T64" fmla="*/ 18 w 18"/>
                  <a:gd name="T65" fmla="*/ 11 h 2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8" h="22">
                    <a:moveTo>
                      <a:pt x="18" y="11"/>
                    </a:moveTo>
                    <a:lnTo>
                      <a:pt x="18" y="8"/>
                    </a:lnTo>
                    <a:lnTo>
                      <a:pt x="17" y="6"/>
                    </a:lnTo>
                    <a:lnTo>
                      <a:pt x="17" y="5"/>
                    </a:lnTo>
                    <a:lnTo>
                      <a:pt x="15" y="4"/>
                    </a:lnTo>
                    <a:lnTo>
                      <a:pt x="14" y="2"/>
                    </a:lnTo>
                    <a:lnTo>
                      <a:pt x="13" y="1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4" y="2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1" y="14"/>
                    </a:lnTo>
                    <a:lnTo>
                      <a:pt x="2" y="17"/>
                    </a:lnTo>
                    <a:lnTo>
                      <a:pt x="3" y="18"/>
                    </a:lnTo>
                    <a:lnTo>
                      <a:pt x="4" y="19"/>
                    </a:lnTo>
                    <a:lnTo>
                      <a:pt x="6" y="20"/>
                    </a:lnTo>
                    <a:lnTo>
                      <a:pt x="7" y="22"/>
                    </a:lnTo>
                    <a:lnTo>
                      <a:pt x="9" y="22"/>
                    </a:lnTo>
                    <a:lnTo>
                      <a:pt x="11" y="22"/>
                    </a:lnTo>
                    <a:lnTo>
                      <a:pt x="13" y="20"/>
                    </a:lnTo>
                    <a:lnTo>
                      <a:pt x="14" y="19"/>
                    </a:lnTo>
                    <a:lnTo>
                      <a:pt x="15" y="18"/>
                    </a:lnTo>
                    <a:lnTo>
                      <a:pt x="17" y="17"/>
                    </a:lnTo>
                    <a:lnTo>
                      <a:pt x="17" y="14"/>
                    </a:lnTo>
                    <a:lnTo>
                      <a:pt x="18" y="13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DFA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" name="Freeform 47">
                <a:extLst>
                  <a:ext uri="{FF2B5EF4-FFF2-40B4-BE49-F238E27FC236}">
                    <a16:creationId xmlns:a16="http://schemas.microsoft.com/office/drawing/2014/main" id="{9F120AD5-134D-AB84-40BC-F4336C60B39B}"/>
                  </a:ext>
                </a:extLst>
              </p:cNvPr>
              <p:cNvSpPr/>
              <p:nvPr/>
            </p:nvSpPr>
            <p:spPr bwMode="auto">
              <a:xfrm>
                <a:off x="1161" y="2658"/>
                <a:ext cx="2" cy="2"/>
              </a:xfrm>
              <a:custGeom>
                <a:gdLst>
                  <a:gd name="T0" fmla="*/ 9 w 9"/>
                  <a:gd name="T1" fmla="*/ 6 h 11"/>
                  <a:gd name="T2" fmla="*/ 9 w 9"/>
                  <a:gd name="T3" fmla="*/ 5 h 11"/>
                  <a:gd name="T4" fmla="*/ 8 w 9"/>
                  <a:gd name="T5" fmla="*/ 3 h 11"/>
                  <a:gd name="T6" fmla="*/ 8 w 9"/>
                  <a:gd name="T7" fmla="*/ 2 h 11"/>
                  <a:gd name="T8" fmla="*/ 7 w 9"/>
                  <a:gd name="T9" fmla="*/ 2 h 11"/>
                  <a:gd name="T10" fmla="*/ 7 w 9"/>
                  <a:gd name="T11" fmla="*/ 1 h 11"/>
                  <a:gd name="T12" fmla="*/ 6 w 9"/>
                  <a:gd name="T13" fmla="*/ 1 h 11"/>
                  <a:gd name="T14" fmla="*/ 5 w 9"/>
                  <a:gd name="T15" fmla="*/ 1 h 11"/>
                  <a:gd name="T16" fmla="*/ 4 w 9"/>
                  <a:gd name="T17" fmla="*/ 0 h 11"/>
                  <a:gd name="T18" fmla="*/ 3 w 9"/>
                  <a:gd name="T19" fmla="*/ 1 h 11"/>
                  <a:gd name="T20" fmla="*/ 2 w 9"/>
                  <a:gd name="T21" fmla="*/ 1 h 11"/>
                  <a:gd name="T22" fmla="*/ 2 w 9"/>
                  <a:gd name="T23" fmla="*/ 1 h 11"/>
                  <a:gd name="T24" fmla="*/ 1 w 9"/>
                  <a:gd name="T25" fmla="*/ 2 h 11"/>
                  <a:gd name="T26" fmla="*/ 0 w 9"/>
                  <a:gd name="T27" fmla="*/ 2 h 11"/>
                  <a:gd name="T28" fmla="*/ 0 w 9"/>
                  <a:gd name="T29" fmla="*/ 3 h 11"/>
                  <a:gd name="T30" fmla="*/ 0 w 9"/>
                  <a:gd name="T31" fmla="*/ 5 h 11"/>
                  <a:gd name="T32" fmla="*/ 0 w 9"/>
                  <a:gd name="T33" fmla="*/ 6 h 11"/>
                  <a:gd name="T34" fmla="*/ 0 w 9"/>
                  <a:gd name="T35" fmla="*/ 7 h 11"/>
                  <a:gd name="T36" fmla="*/ 0 w 9"/>
                  <a:gd name="T37" fmla="*/ 8 h 11"/>
                  <a:gd name="T38" fmla="*/ 0 w 9"/>
                  <a:gd name="T39" fmla="*/ 8 h 11"/>
                  <a:gd name="T40" fmla="*/ 1 w 9"/>
                  <a:gd name="T41" fmla="*/ 9 h 11"/>
                  <a:gd name="T42" fmla="*/ 2 w 9"/>
                  <a:gd name="T43" fmla="*/ 11 h 11"/>
                  <a:gd name="T44" fmla="*/ 2 w 9"/>
                  <a:gd name="T45" fmla="*/ 11 h 11"/>
                  <a:gd name="T46" fmla="*/ 3 w 9"/>
                  <a:gd name="T47" fmla="*/ 11 h 11"/>
                  <a:gd name="T48" fmla="*/ 4 w 9"/>
                  <a:gd name="T49" fmla="*/ 11 h 11"/>
                  <a:gd name="T50" fmla="*/ 5 w 9"/>
                  <a:gd name="T51" fmla="*/ 11 h 11"/>
                  <a:gd name="T52" fmla="*/ 6 w 9"/>
                  <a:gd name="T53" fmla="*/ 11 h 11"/>
                  <a:gd name="T54" fmla="*/ 7 w 9"/>
                  <a:gd name="T55" fmla="*/ 11 h 11"/>
                  <a:gd name="T56" fmla="*/ 7 w 9"/>
                  <a:gd name="T57" fmla="*/ 9 h 11"/>
                  <a:gd name="T58" fmla="*/ 8 w 9"/>
                  <a:gd name="T59" fmla="*/ 8 h 11"/>
                  <a:gd name="T60" fmla="*/ 8 w 9"/>
                  <a:gd name="T61" fmla="*/ 8 h 11"/>
                  <a:gd name="T62" fmla="*/ 9 w 9"/>
                  <a:gd name="T63" fmla="*/ 7 h 11"/>
                  <a:gd name="T64" fmla="*/ 9 w 9"/>
                  <a:gd name="T65" fmla="*/ 6 h 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" h="11">
                    <a:moveTo>
                      <a:pt x="9" y="6"/>
                    </a:moveTo>
                    <a:lnTo>
                      <a:pt x="9" y="5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3" y="11"/>
                    </a:lnTo>
                    <a:lnTo>
                      <a:pt x="4" y="11"/>
                    </a:lnTo>
                    <a:lnTo>
                      <a:pt x="5" y="11"/>
                    </a:lnTo>
                    <a:lnTo>
                      <a:pt x="6" y="11"/>
                    </a:lnTo>
                    <a:lnTo>
                      <a:pt x="7" y="11"/>
                    </a:lnTo>
                    <a:lnTo>
                      <a:pt x="7" y="9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9" y="7"/>
                    </a:lnTo>
                    <a:lnTo>
                      <a:pt x="9" y="6"/>
                    </a:lnTo>
                    <a:close/>
                  </a:path>
                </a:pathLst>
              </a:custGeom>
              <a:solidFill>
                <a:srgbClr val="FEFE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6" name="Freeform 48">
                <a:extLst>
                  <a:ext uri="{FF2B5EF4-FFF2-40B4-BE49-F238E27FC236}">
                    <a16:creationId xmlns:a16="http://schemas.microsoft.com/office/drawing/2014/main" id="{C6FD778B-BD1F-85AC-810D-FD62CD645B8C}"/>
                  </a:ext>
                </a:extLst>
              </p:cNvPr>
              <p:cNvSpPr/>
              <p:nvPr/>
            </p:nvSpPr>
            <p:spPr bwMode="auto">
              <a:xfrm>
                <a:off x="1043" y="2596"/>
                <a:ext cx="44" cy="47"/>
              </a:xfrm>
              <a:custGeom>
                <a:gdLst>
                  <a:gd name="T0" fmla="*/ 185 w 220"/>
                  <a:gd name="T1" fmla="*/ 0 h 284"/>
                  <a:gd name="T2" fmla="*/ 0 w 220"/>
                  <a:gd name="T3" fmla="*/ 48 h 284"/>
                  <a:gd name="T4" fmla="*/ 58 w 220"/>
                  <a:gd name="T5" fmla="*/ 260 h 284"/>
                  <a:gd name="T6" fmla="*/ 94 w 220"/>
                  <a:gd name="T7" fmla="*/ 284 h 284"/>
                  <a:gd name="T8" fmla="*/ 220 w 220"/>
                  <a:gd name="T9" fmla="*/ 23 h 284"/>
                  <a:gd name="T10" fmla="*/ 185 w 220"/>
                  <a:gd name="T11" fmla="*/ 0 h 28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0" h="284">
                    <a:moveTo>
                      <a:pt x="185" y="0"/>
                    </a:moveTo>
                    <a:lnTo>
                      <a:pt x="0" y="48"/>
                    </a:lnTo>
                    <a:lnTo>
                      <a:pt x="58" y="260"/>
                    </a:lnTo>
                    <a:lnTo>
                      <a:pt x="94" y="284"/>
                    </a:lnTo>
                    <a:lnTo>
                      <a:pt x="220" y="23"/>
                    </a:lnTo>
                    <a:lnTo>
                      <a:pt x="185" y="0"/>
                    </a:lnTo>
                    <a:close/>
                  </a:path>
                </a:pathLst>
              </a:custGeom>
              <a:solidFill>
                <a:srgbClr val="C2C2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7" name="Freeform 49">
                <a:extLst>
                  <a:ext uri="{FF2B5EF4-FFF2-40B4-BE49-F238E27FC236}">
                    <a16:creationId xmlns:a16="http://schemas.microsoft.com/office/drawing/2014/main" id="{1ED526E7-47E7-451B-F4CF-62766B911A27}"/>
                  </a:ext>
                </a:extLst>
              </p:cNvPr>
              <p:cNvSpPr/>
              <p:nvPr/>
            </p:nvSpPr>
            <p:spPr bwMode="auto">
              <a:xfrm>
                <a:off x="1043" y="2596"/>
                <a:ext cx="44" cy="26"/>
              </a:xfrm>
              <a:custGeom>
                <a:gdLst>
                  <a:gd name="T0" fmla="*/ 186 w 222"/>
                  <a:gd name="T1" fmla="*/ 0 h 157"/>
                  <a:gd name="T2" fmla="*/ 0 w 222"/>
                  <a:gd name="T3" fmla="*/ 48 h 157"/>
                  <a:gd name="T4" fmla="*/ 157 w 222"/>
                  <a:gd name="T5" fmla="*/ 157 h 157"/>
                  <a:gd name="T6" fmla="*/ 222 w 222"/>
                  <a:gd name="T7" fmla="*/ 24 h 157"/>
                  <a:gd name="T8" fmla="*/ 186 w 222"/>
                  <a:gd name="T9" fmla="*/ 0 h 1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1" h="157">
                    <a:moveTo>
                      <a:pt x="186" y="0"/>
                    </a:moveTo>
                    <a:lnTo>
                      <a:pt x="0" y="48"/>
                    </a:lnTo>
                    <a:lnTo>
                      <a:pt x="157" y="157"/>
                    </a:lnTo>
                    <a:lnTo>
                      <a:pt x="222" y="24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EBEC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" name="Freeform 50">
                <a:extLst>
                  <a:ext uri="{FF2B5EF4-FFF2-40B4-BE49-F238E27FC236}">
                    <a16:creationId xmlns:a16="http://schemas.microsoft.com/office/drawing/2014/main" id="{160FB255-6E2A-EB3E-AC4C-61AEAC90D62E}"/>
                  </a:ext>
                </a:extLst>
              </p:cNvPr>
              <p:cNvSpPr/>
              <p:nvPr/>
            </p:nvSpPr>
            <p:spPr bwMode="auto">
              <a:xfrm>
                <a:off x="1043" y="2601"/>
                <a:ext cx="13" cy="15"/>
              </a:xfrm>
              <a:custGeom>
                <a:gdLst>
                  <a:gd name="T0" fmla="*/ 63 w 63"/>
                  <a:gd name="T1" fmla="*/ 0 h 89"/>
                  <a:gd name="T2" fmla="*/ 0 w 63"/>
                  <a:gd name="T3" fmla="*/ 16 h 89"/>
                  <a:gd name="T4" fmla="*/ 20 w 63"/>
                  <a:gd name="T5" fmla="*/ 89 h 89"/>
                  <a:gd name="T6" fmla="*/ 63 w 63"/>
                  <a:gd name="T7" fmla="*/ 0 h 8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2" h="89">
                    <a:moveTo>
                      <a:pt x="63" y="0"/>
                    </a:moveTo>
                    <a:lnTo>
                      <a:pt x="0" y="16"/>
                    </a:lnTo>
                    <a:lnTo>
                      <a:pt x="20" y="89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A9A9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9" name="Freeform 51">
                <a:extLst>
                  <a:ext uri="{FF2B5EF4-FFF2-40B4-BE49-F238E27FC236}">
                    <a16:creationId xmlns:a16="http://schemas.microsoft.com/office/drawing/2014/main" id="{B75D22B8-18D5-BDDA-4217-283DE62F8680}"/>
                  </a:ext>
                </a:extLst>
              </p:cNvPr>
              <p:cNvSpPr/>
              <p:nvPr/>
            </p:nvSpPr>
            <p:spPr bwMode="auto">
              <a:xfrm>
                <a:off x="1043" y="2601"/>
                <a:ext cx="13" cy="8"/>
              </a:xfrm>
              <a:custGeom>
                <a:gdLst>
                  <a:gd name="T0" fmla="*/ 63 w 63"/>
                  <a:gd name="T1" fmla="*/ 0 h 46"/>
                  <a:gd name="T2" fmla="*/ 0 w 63"/>
                  <a:gd name="T3" fmla="*/ 16 h 46"/>
                  <a:gd name="T4" fmla="*/ 41 w 63"/>
                  <a:gd name="T5" fmla="*/ 46 h 46"/>
                  <a:gd name="T6" fmla="*/ 63 w 63"/>
                  <a:gd name="T7" fmla="*/ 0 h 4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2" h="46">
                    <a:moveTo>
                      <a:pt x="63" y="0"/>
                    </a:moveTo>
                    <a:lnTo>
                      <a:pt x="0" y="16"/>
                    </a:lnTo>
                    <a:lnTo>
                      <a:pt x="41" y="46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DE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" name="Freeform 52">
                <a:extLst>
                  <a:ext uri="{FF2B5EF4-FFF2-40B4-BE49-F238E27FC236}">
                    <a16:creationId xmlns:a16="http://schemas.microsoft.com/office/drawing/2014/main" id="{68938E69-1832-554D-5A7F-3C032E7E524B}"/>
                  </a:ext>
                </a:extLst>
              </p:cNvPr>
              <p:cNvSpPr/>
              <p:nvPr/>
            </p:nvSpPr>
            <p:spPr bwMode="auto">
              <a:xfrm>
                <a:off x="1078" y="2596"/>
                <a:ext cx="93" cy="63"/>
              </a:xfrm>
              <a:custGeom>
                <a:gdLst>
                  <a:gd name="T0" fmla="*/ 8 w 463"/>
                  <a:gd name="T1" fmla="*/ 0 h 376"/>
                  <a:gd name="T2" fmla="*/ 0 w 463"/>
                  <a:gd name="T3" fmla="*/ 79 h 376"/>
                  <a:gd name="T4" fmla="*/ 432 w 463"/>
                  <a:gd name="T5" fmla="*/ 376 h 376"/>
                  <a:gd name="T6" fmla="*/ 463 w 463"/>
                  <a:gd name="T7" fmla="*/ 311 h 376"/>
                  <a:gd name="T8" fmla="*/ 8 w 463"/>
                  <a:gd name="T9" fmla="*/ 0 h 37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2" h="376">
                    <a:moveTo>
                      <a:pt x="8" y="0"/>
                    </a:moveTo>
                    <a:lnTo>
                      <a:pt x="0" y="79"/>
                    </a:lnTo>
                    <a:lnTo>
                      <a:pt x="432" y="376"/>
                    </a:lnTo>
                    <a:lnTo>
                      <a:pt x="463" y="31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B5DC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" name="Freeform 53">
                <a:extLst>
                  <a:ext uri="{FF2B5EF4-FFF2-40B4-BE49-F238E27FC236}">
                    <a16:creationId xmlns:a16="http://schemas.microsoft.com/office/drawing/2014/main" id="{E469A7D0-5F54-87DB-47C2-7E1980A2C0D0}"/>
                  </a:ext>
                </a:extLst>
              </p:cNvPr>
              <p:cNvSpPr/>
              <p:nvPr/>
            </p:nvSpPr>
            <p:spPr bwMode="auto">
              <a:xfrm>
                <a:off x="1065" y="2609"/>
                <a:ext cx="100" cy="72"/>
              </a:xfrm>
              <a:custGeom>
                <a:gdLst>
                  <a:gd name="T0" fmla="*/ 69 w 501"/>
                  <a:gd name="T1" fmla="*/ 0 h 430"/>
                  <a:gd name="T2" fmla="*/ 14 w 501"/>
                  <a:gd name="T3" fmla="*/ 52 h 430"/>
                  <a:gd name="T4" fmla="*/ 0 w 501"/>
                  <a:gd name="T5" fmla="*/ 131 h 430"/>
                  <a:gd name="T6" fmla="*/ 436 w 501"/>
                  <a:gd name="T7" fmla="*/ 430 h 430"/>
                  <a:gd name="T8" fmla="*/ 501 w 501"/>
                  <a:gd name="T9" fmla="*/ 297 h 430"/>
                  <a:gd name="T10" fmla="*/ 69 w 501"/>
                  <a:gd name="T11" fmla="*/ 0 h 4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01" h="430">
                    <a:moveTo>
                      <a:pt x="69" y="0"/>
                    </a:moveTo>
                    <a:lnTo>
                      <a:pt x="14" y="52"/>
                    </a:lnTo>
                    <a:lnTo>
                      <a:pt x="0" y="131"/>
                    </a:lnTo>
                    <a:lnTo>
                      <a:pt x="436" y="430"/>
                    </a:lnTo>
                    <a:lnTo>
                      <a:pt x="501" y="297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3" name="Freeform 54">
                <a:extLst>
                  <a:ext uri="{FF2B5EF4-FFF2-40B4-BE49-F238E27FC236}">
                    <a16:creationId xmlns:a16="http://schemas.microsoft.com/office/drawing/2014/main" id="{627C9008-6865-8B4E-60C5-F73CEAD75909}"/>
                  </a:ext>
                </a:extLst>
              </p:cNvPr>
              <p:cNvSpPr/>
              <p:nvPr/>
            </p:nvSpPr>
            <p:spPr bwMode="auto">
              <a:xfrm>
                <a:off x="1055" y="2630"/>
                <a:ext cx="97" cy="61"/>
              </a:xfrm>
              <a:custGeom>
                <a:gdLst>
                  <a:gd name="T0" fmla="*/ 51 w 487"/>
                  <a:gd name="T1" fmla="*/ 0 h 367"/>
                  <a:gd name="T2" fmla="*/ 0 w 487"/>
                  <a:gd name="T3" fmla="*/ 55 h 367"/>
                  <a:gd name="T4" fmla="*/ 455 w 487"/>
                  <a:gd name="T5" fmla="*/ 367 h 367"/>
                  <a:gd name="T6" fmla="*/ 487 w 487"/>
                  <a:gd name="T7" fmla="*/ 301 h 367"/>
                  <a:gd name="T8" fmla="*/ 51 w 487"/>
                  <a:gd name="T9" fmla="*/ 0 h 36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7" h="367">
                    <a:moveTo>
                      <a:pt x="51" y="0"/>
                    </a:moveTo>
                    <a:lnTo>
                      <a:pt x="0" y="55"/>
                    </a:lnTo>
                    <a:lnTo>
                      <a:pt x="455" y="367"/>
                    </a:lnTo>
                    <a:lnTo>
                      <a:pt x="487" y="301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6EAE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95" name="Freeform 55">
                <a:extLst>
                  <a:ext uri="{FF2B5EF4-FFF2-40B4-BE49-F238E27FC236}">
                    <a16:creationId xmlns:a16="http://schemas.microsoft.com/office/drawing/2014/main" id="{4A48D774-6780-B2CB-AC6C-2804D5D98EEE}"/>
                  </a:ext>
                </a:extLst>
              </p:cNvPr>
              <p:cNvSpPr/>
              <p:nvPr/>
            </p:nvSpPr>
            <p:spPr bwMode="auto">
              <a:xfrm>
                <a:off x="1143" y="2647"/>
                <a:ext cx="30" cy="45"/>
              </a:xfrm>
              <a:custGeom>
                <a:gdLst>
                  <a:gd name="T0" fmla="*/ 127 w 147"/>
                  <a:gd name="T1" fmla="*/ 0 h 276"/>
                  <a:gd name="T2" fmla="*/ 147 w 147"/>
                  <a:gd name="T3" fmla="*/ 14 h 276"/>
                  <a:gd name="T4" fmla="*/ 20 w 147"/>
                  <a:gd name="T5" fmla="*/ 276 h 276"/>
                  <a:gd name="T6" fmla="*/ 0 w 147"/>
                  <a:gd name="T7" fmla="*/ 263 h 276"/>
                  <a:gd name="T8" fmla="*/ 127 w 147"/>
                  <a:gd name="T9" fmla="*/ 0 h 27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7" h="276">
                    <a:moveTo>
                      <a:pt x="127" y="0"/>
                    </a:moveTo>
                    <a:lnTo>
                      <a:pt x="147" y="14"/>
                    </a:lnTo>
                    <a:lnTo>
                      <a:pt x="20" y="276"/>
                    </a:lnTo>
                    <a:lnTo>
                      <a:pt x="0" y="263"/>
                    </a:lnTo>
                    <a:lnTo>
                      <a:pt x="127" y="0"/>
                    </a:lnTo>
                    <a:close/>
                  </a:path>
                </a:pathLst>
              </a:custGeom>
              <a:solidFill>
                <a:srgbClr val="C2C1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96" name="Freeform 56">
                <a:extLst>
                  <a:ext uri="{FF2B5EF4-FFF2-40B4-BE49-F238E27FC236}">
                    <a16:creationId xmlns:a16="http://schemas.microsoft.com/office/drawing/2014/main" id="{706668E8-A075-305E-D37C-4372DC1D683A}"/>
                  </a:ext>
                </a:extLst>
              </p:cNvPr>
              <p:cNvSpPr/>
              <p:nvPr/>
            </p:nvSpPr>
            <p:spPr bwMode="auto">
              <a:xfrm>
                <a:off x="1150" y="2647"/>
                <a:ext cx="23" cy="34"/>
              </a:xfrm>
              <a:custGeom>
                <a:gdLst>
                  <a:gd name="T0" fmla="*/ 94 w 114"/>
                  <a:gd name="T1" fmla="*/ 0 h 209"/>
                  <a:gd name="T2" fmla="*/ 114 w 114"/>
                  <a:gd name="T3" fmla="*/ 14 h 209"/>
                  <a:gd name="T4" fmla="*/ 20 w 114"/>
                  <a:gd name="T5" fmla="*/ 209 h 209"/>
                  <a:gd name="T6" fmla="*/ 0 w 114"/>
                  <a:gd name="T7" fmla="*/ 195 h 209"/>
                  <a:gd name="T8" fmla="*/ 94 w 114"/>
                  <a:gd name="T9" fmla="*/ 0 h 20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4" h="209">
                    <a:moveTo>
                      <a:pt x="94" y="0"/>
                    </a:moveTo>
                    <a:lnTo>
                      <a:pt x="114" y="14"/>
                    </a:lnTo>
                    <a:lnTo>
                      <a:pt x="20" y="209"/>
                    </a:lnTo>
                    <a:lnTo>
                      <a:pt x="0" y="195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FDFC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97" name="Freeform 57">
                <a:extLst>
                  <a:ext uri="{FF2B5EF4-FFF2-40B4-BE49-F238E27FC236}">
                    <a16:creationId xmlns:a16="http://schemas.microsoft.com/office/drawing/2014/main" id="{20EAFA65-C85E-C04C-61DA-590DFBE2DA00}"/>
                  </a:ext>
                </a:extLst>
              </p:cNvPr>
              <p:cNvSpPr/>
              <p:nvPr/>
            </p:nvSpPr>
            <p:spPr bwMode="auto">
              <a:xfrm>
                <a:off x="1162" y="2647"/>
                <a:ext cx="11" cy="13"/>
              </a:xfrm>
              <a:custGeom>
                <a:gdLst>
                  <a:gd name="T0" fmla="*/ 31 w 51"/>
                  <a:gd name="T1" fmla="*/ 0 h 78"/>
                  <a:gd name="T2" fmla="*/ 51 w 51"/>
                  <a:gd name="T3" fmla="*/ 14 h 78"/>
                  <a:gd name="T4" fmla="*/ 21 w 51"/>
                  <a:gd name="T5" fmla="*/ 78 h 78"/>
                  <a:gd name="T6" fmla="*/ 0 w 51"/>
                  <a:gd name="T7" fmla="*/ 65 h 78"/>
                  <a:gd name="T8" fmla="*/ 31 w 51"/>
                  <a:gd name="T9" fmla="*/ 0 h 7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78">
                    <a:moveTo>
                      <a:pt x="31" y="0"/>
                    </a:moveTo>
                    <a:lnTo>
                      <a:pt x="51" y="14"/>
                    </a:lnTo>
                    <a:lnTo>
                      <a:pt x="21" y="78"/>
                    </a:lnTo>
                    <a:lnTo>
                      <a:pt x="0" y="6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FEFE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9A422D63-9838-163A-6FFB-DDF7CC9BDE3E}"/>
                </a:ext>
              </a:extLst>
            </p:cNvPr>
            <p:cNvSpPr/>
            <p:nvPr/>
          </p:nvSpPr>
          <p:spPr>
            <a:xfrm>
              <a:off x="4635214" y="4960354"/>
              <a:ext cx="7596724" cy="39748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>
                  <a:solidFill>
                    <a:srgbClr val="002060"/>
                  </a:solidFill>
                </a:rPr>
                <a:t>Внесение изменений и дополнений 19 ноября 2019г. </a:t>
              </a:r>
            </a:p>
          </p:txBody>
        </p:sp>
      </p:grpSp>
      <p:sp>
        <p:nvSpPr>
          <p:cNvPr id="529" name="Прямоугольник 528">
            <a:extLst>
              <a:ext uri="{FF2B5EF4-FFF2-40B4-BE49-F238E27FC236}">
                <a16:creationId xmlns:a16="http://schemas.microsoft.com/office/drawing/2014/main" id="{DAF313FA-BA39-DA42-5CDD-1BA218F4E776}"/>
              </a:ext>
            </a:extLst>
          </p:cNvPr>
          <p:cNvSpPr/>
          <p:nvPr/>
        </p:nvSpPr>
        <p:spPr>
          <a:xfrm>
            <a:off x="4546333" y="3622041"/>
            <a:ext cx="73501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i="1">
                <a:solidFill>
                  <a:srgbClr val="002060"/>
                </a:solidFill>
              </a:rPr>
              <a:t>Решением комиссии действие коллективного договора продлено до 6 марта 2023 года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901" y="1871662"/>
            <a:ext cx="3400425" cy="466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6888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>
</file>

<file path=ppt/slides/slide1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79222850-68D8-454F-9D5A-3632235E442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 smtClean="0"/>
              <a:pPr defTabSz="1219170">
                <a:buClr>
                  <a:srgbClr val="000000"/>
                </a:buClr>
              </a:pPr>
              <a:t>18</a:t>
            </a:fld>
            <a:endParaRPr lang="en" kern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B6C97C0-F3BB-4046-9AD3-E63DAADB0433}"/>
              </a:ext>
            </a:extLst>
          </p:cNvPr>
          <p:cNvSpPr txBox="1"/>
          <p:nvPr/>
        </p:nvSpPr>
        <p:spPr>
          <a:xfrm>
            <a:off x="1065191" y="296160"/>
            <a:ext cx="99181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cap="all">
                <a:solidFill>
                  <a:srgbClr val="3C2B7A"/>
                </a:solidFill>
                <a:cs typeface="Times New Roman" panose="02020603050405020304" pitchFamily="18" charset="0"/>
              </a:rPr>
              <a:t>Приложения к коллективному договору</a:t>
            </a:r>
          </a:p>
        </p:txBody>
      </p:sp>
      <p:sp>
        <p:nvSpPr>
          <p:cNvPr id="495" name="TextBox 494">
            <a:extLst>
              <a:ext uri="{FF2B5EF4-FFF2-40B4-BE49-F238E27FC236}">
                <a16:creationId xmlns:a16="http://schemas.microsoft.com/office/drawing/2014/main" id="{0ACB0596-3E95-4E86-8B30-8E94AFE1BDE6}"/>
              </a:ext>
            </a:extLst>
          </p:cNvPr>
          <p:cNvSpPr txBox="1"/>
          <p:nvPr/>
        </p:nvSpPr>
        <p:spPr>
          <a:xfrm>
            <a:off x="1859374" y="1523520"/>
            <a:ext cx="9324441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>
                <a:solidFill>
                  <a:schemeClr val="bg2">
                    <a:lumMod val="25000"/>
                  </a:schemeClr>
                </a:solidFill>
              </a:rPr>
              <a:t>№ 1 – Положение о комиссии по подготовке, заключению, контролю исполнения коллективного договора</a:t>
            </a:r>
          </a:p>
          <a:p>
            <a:pPr>
              <a:lnSpc>
                <a:spcPct val="150000"/>
              </a:lnSpc>
            </a:pPr>
            <a:r>
              <a:rPr lang="ru-RU" sz="2000" b="1">
                <a:solidFill>
                  <a:schemeClr val="bg2">
                    <a:lumMod val="25000"/>
                  </a:schemeClr>
                </a:solidFill>
              </a:rPr>
              <a:t>№ 2 – Положение  о порядке принятия локальных нормативных актов, содержащих нормы трудовою права по согласованию с профсоюзным комитетом первичной профсоюзной организации</a:t>
            </a:r>
          </a:p>
          <a:p>
            <a:pPr>
              <a:lnSpc>
                <a:spcPct val="150000"/>
              </a:lnSpc>
            </a:pPr>
            <a:r>
              <a:rPr lang="ru-RU" sz="2000" b="1">
                <a:solidFill>
                  <a:schemeClr val="bg2">
                    <a:lumMod val="25000"/>
                  </a:schemeClr>
                </a:solidFill>
              </a:rPr>
              <a:t>№ 3 – Правила внутреннего трудового распорядка работников</a:t>
            </a:r>
          </a:p>
          <a:p>
            <a:pPr>
              <a:lnSpc>
                <a:spcPct val="150000"/>
              </a:lnSpc>
            </a:pPr>
            <a:r>
              <a:rPr lang="ru-RU" sz="2000" b="1">
                <a:solidFill>
                  <a:schemeClr val="bg2">
                    <a:lumMod val="25000"/>
                  </a:schemeClr>
                </a:solidFill>
              </a:rPr>
              <a:t>№ 4 – Положение об аттестационной комиссии</a:t>
            </a:r>
          </a:p>
          <a:p>
            <a:pPr>
              <a:lnSpc>
                <a:spcPct val="150000"/>
              </a:lnSpc>
            </a:pPr>
            <a:r>
              <a:rPr lang="ru-RU" sz="2000" b="1">
                <a:solidFill>
                  <a:schemeClr val="bg2">
                    <a:lumMod val="25000"/>
                  </a:schemeClr>
                </a:solidFill>
              </a:rPr>
              <a:t>№ 5 – Положение об обработке персональных данных</a:t>
            </a:r>
          </a:p>
          <a:p>
            <a:pPr>
              <a:lnSpc>
                <a:spcPct val="150000"/>
              </a:lnSpc>
            </a:pPr>
            <a:r>
              <a:rPr lang="ru-RU" sz="2000" b="1">
                <a:solidFill>
                  <a:schemeClr val="bg2">
                    <a:lumMod val="25000"/>
                  </a:schemeClr>
                </a:solidFill>
              </a:rPr>
              <a:t>№ 6 – Соглашение по проведению мероприятий по охране труда</a:t>
            </a:r>
          </a:p>
          <a:p>
            <a:pPr>
              <a:lnSpc>
                <a:spcPct val="150000"/>
              </a:lnSpc>
            </a:pPr>
            <a:r>
              <a:rPr lang="ru-RU" sz="2000" b="1">
                <a:solidFill>
                  <a:schemeClr val="bg2">
                    <a:lumMod val="25000"/>
                  </a:schemeClr>
                </a:solidFill>
              </a:rPr>
              <a:t>№ 7 – Положение о комиссии по охране труда</a:t>
            </a:r>
          </a:p>
          <a:p>
            <a:pPr>
              <a:lnSpc>
                <a:spcPct val="150000"/>
              </a:lnSpc>
            </a:pPr>
            <a:r>
              <a:rPr lang="ru-RU" sz="2000" b="1">
                <a:solidFill>
                  <a:schemeClr val="bg2">
                    <a:lumMod val="25000"/>
                  </a:schemeClr>
                </a:solidFill>
              </a:rPr>
              <a:t>№ 8 – Положение о комиссии по социальному страхованию</a:t>
            </a:r>
          </a:p>
        </p:txBody>
      </p:sp>
      <p:grpSp>
        <p:nvGrpSpPr>
          <p:cNvPr id="38" name="Группа 37"/>
          <p:cNvGrpSpPr/>
          <p:nvPr/>
        </p:nvGrpSpPr>
        <p:grpSpPr>
          <a:xfrm>
            <a:off x="227424" y="1362808"/>
            <a:ext cx="1522412" cy="5358667"/>
            <a:chOff x="227424" y="1752827"/>
            <a:chExt cx="1522412" cy="4297461"/>
          </a:xfrm>
        </p:grpSpPr>
        <p:grpSp>
          <p:nvGrpSpPr>
            <p:cNvPr id="5" name="Group 3"/>
            <p:cNvGrpSpPr/>
            <p:nvPr/>
          </p:nvGrpSpPr>
          <p:grpSpPr>
            <a:xfrm>
              <a:off x="957674" y="1752827"/>
              <a:ext cx="546100" cy="976312"/>
              <a:chOff x="6046087" y="1687207"/>
              <a:chExt cx="547527" cy="976532"/>
            </a:xfrm>
          </p:grpSpPr>
          <p:sp>
            <p:nvSpPr>
              <p:cNvPr id="6" name="Freeform 68"/>
              <p:cNvSpPr/>
              <p:nvPr/>
            </p:nvSpPr>
            <p:spPr bwMode="auto">
              <a:xfrm flipH="1">
                <a:off x="6101484" y="1687207"/>
                <a:ext cx="0" cy="0"/>
              </a:xfrm>
              <a:custGeom>
                <a:gdLst>
                  <a:gd name="T0" fmla="*/ 0 60000 65536"/>
                  <a:gd name="T1" fmla="*/ 0 60000 65536"/>
                  <a:gd name="T2" fmla="*/ 0 60000 65536"/>
                  <a:gd name="T3" fmla="*/ 0 60000 65536"/>
                </a:gdLst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  <a:cxn ang="T3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" name="Oval 70"/>
              <p:cNvSpPr>
                <a:spLocks noChangeArrowheads="1"/>
              </p:cNvSpPr>
              <p:nvPr/>
            </p:nvSpPr>
            <p:spPr bwMode="auto">
              <a:xfrm>
                <a:off x="6049952" y="1709108"/>
                <a:ext cx="106928" cy="106929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Lato Light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Lato Light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Lato Light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Lato Light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Lato Light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Lato Light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Lato Light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Lato Light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Lato Light" pitchFamily="34" charset="0"/>
                  </a:defRPr>
                </a:lvl9pPr>
              </a:lstStyle>
              <a:p>
                <a:pPr eaLnBrk="1" hangingPunct="1"/>
                <a:endParaRPr lang="id-ID" altLang="ru-RU"/>
              </a:p>
            </p:txBody>
          </p:sp>
          <p:sp>
            <p:nvSpPr>
              <p:cNvPr id="8" name="Freeform 71"/>
              <p:cNvSpPr/>
              <p:nvPr/>
            </p:nvSpPr>
            <p:spPr bwMode="auto">
              <a:xfrm>
                <a:off x="6101483" y="1687207"/>
                <a:ext cx="492131" cy="976532"/>
              </a:xfrm>
              <a:custGeom>
                <a:gdLst>
                  <a:gd name="T0" fmla="*/ 0 w 160"/>
                  <a:gd name="T1" fmla="*/ 0 h 320"/>
                  <a:gd name="T2" fmla="*/ 76895 w 160"/>
                  <a:gd name="T3" fmla="*/ 73240 h 320"/>
                  <a:gd name="T4" fmla="*/ 6152 w 160"/>
                  <a:gd name="T5" fmla="*/ 146480 h 320"/>
                  <a:gd name="T6" fmla="*/ 344492 w 160"/>
                  <a:gd name="T7" fmla="*/ 488266 h 320"/>
                  <a:gd name="T8" fmla="*/ 12303 w 160"/>
                  <a:gd name="T9" fmla="*/ 830052 h 320"/>
                  <a:gd name="T10" fmla="*/ 73820 w 160"/>
                  <a:gd name="T11" fmla="*/ 903292 h 320"/>
                  <a:gd name="T12" fmla="*/ 0 w 160"/>
                  <a:gd name="T13" fmla="*/ 976532 h 320"/>
                  <a:gd name="T14" fmla="*/ 0 w 160"/>
                  <a:gd name="T15" fmla="*/ 976532 h 320"/>
                  <a:gd name="T16" fmla="*/ 492131 w 160"/>
                  <a:gd name="T17" fmla="*/ 488266 h 320"/>
                  <a:gd name="T18" fmla="*/ 0 w 160"/>
                  <a:gd name="T19" fmla="*/ 0 h 32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60" h="320">
                    <a:moveTo>
                      <a:pt x="0" y="0"/>
                    </a:moveTo>
                    <a:cubicBezTo>
                      <a:pt x="14" y="0"/>
                      <a:pt x="25" y="11"/>
                      <a:pt x="25" y="24"/>
                    </a:cubicBezTo>
                    <a:cubicBezTo>
                      <a:pt x="25" y="37"/>
                      <a:pt x="14" y="48"/>
                      <a:pt x="2" y="48"/>
                    </a:cubicBezTo>
                    <a:cubicBezTo>
                      <a:pt x="63" y="49"/>
                      <a:pt x="112" y="99"/>
                      <a:pt x="112" y="160"/>
                    </a:cubicBezTo>
                    <a:cubicBezTo>
                      <a:pt x="112" y="220"/>
                      <a:pt x="64" y="270"/>
                      <a:pt x="4" y="272"/>
                    </a:cubicBezTo>
                    <a:cubicBezTo>
                      <a:pt x="16" y="274"/>
                      <a:pt x="24" y="284"/>
                      <a:pt x="24" y="296"/>
                    </a:cubicBezTo>
                    <a:cubicBezTo>
                      <a:pt x="24" y="309"/>
                      <a:pt x="13" y="320"/>
                      <a:pt x="0" y="320"/>
                    </a:cubicBezTo>
                    <a:cubicBezTo>
                      <a:pt x="0" y="320"/>
                      <a:pt x="0" y="320"/>
                      <a:pt x="0" y="320"/>
                    </a:cubicBezTo>
                    <a:cubicBezTo>
                      <a:pt x="89" y="320"/>
                      <a:pt x="160" y="249"/>
                      <a:pt x="160" y="160"/>
                    </a:cubicBezTo>
                    <a:cubicBezTo>
                      <a:pt x="160" y="72"/>
                      <a:pt x="89" y="0"/>
                      <a:pt x="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" name="Oval 72"/>
              <p:cNvSpPr>
                <a:spLocks noChangeArrowheads="1"/>
              </p:cNvSpPr>
              <p:nvPr/>
            </p:nvSpPr>
            <p:spPr bwMode="auto">
              <a:xfrm>
                <a:off x="6046087" y="2534909"/>
                <a:ext cx="110794" cy="106929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Lato Light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Lato Light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Lato Light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Lato Light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Lato Light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Lato Light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Lato Light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Lato Light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Lato Light" pitchFamily="34" charset="0"/>
                  </a:defRPr>
                </a:lvl9pPr>
              </a:lstStyle>
              <a:p>
                <a:pPr eaLnBrk="1" hangingPunct="1"/>
                <a:endParaRPr lang="id-ID" altLang="ru-RU"/>
              </a:p>
            </p:txBody>
          </p:sp>
        </p:grpSp>
        <p:grpSp>
          <p:nvGrpSpPr>
            <p:cNvPr id="10" name="Group 73"/>
            <p:cNvGrpSpPr/>
            <p:nvPr/>
          </p:nvGrpSpPr>
          <p:grpSpPr>
            <a:xfrm>
              <a:off x="521528" y="2579609"/>
              <a:ext cx="543663" cy="979108"/>
              <a:chOff x="5345725" y="2408567"/>
              <a:chExt cx="611798" cy="1101815"/>
            </a:xfrm>
            <a:solidFill>
              <a:schemeClr val="accent2"/>
            </a:solidFill>
          </p:grpSpPr>
          <p:sp>
            <p:nvSpPr>
              <p:cNvPr id="11" name="Oval 74"/>
              <p:cNvSpPr>
                <a:spLocks noChangeArrowheads="1"/>
              </p:cNvSpPr>
              <p:nvPr/>
            </p:nvSpPr>
            <p:spPr bwMode="auto">
              <a:xfrm>
                <a:off x="5835743" y="3365406"/>
                <a:ext cx="121780" cy="12033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d-ID">
                  <a:latin typeface="+mn-lt"/>
                </a:endParaRPr>
              </a:p>
            </p:txBody>
          </p:sp>
          <p:sp>
            <p:nvSpPr>
              <p:cNvPr id="12" name="Freeform 75"/>
              <p:cNvSpPr/>
              <p:nvPr/>
            </p:nvSpPr>
            <p:spPr bwMode="auto">
              <a:xfrm>
                <a:off x="5345725" y="2408567"/>
                <a:ext cx="552357" cy="1101815"/>
              </a:xfrm>
              <a:custGeom>
                <a:gdLst>
                  <a:gd name="T0" fmla="*/ 160 w 160"/>
                  <a:gd name="T1" fmla="*/ 321 h 321"/>
                  <a:gd name="T2" fmla="*/ 135 w 160"/>
                  <a:gd name="T3" fmla="*/ 296 h 321"/>
                  <a:gd name="T4" fmla="*/ 156 w 160"/>
                  <a:gd name="T5" fmla="*/ 272 h 321"/>
                  <a:gd name="T6" fmla="*/ 48 w 160"/>
                  <a:gd name="T7" fmla="*/ 161 h 321"/>
                  <a:gd name="T8" fmla="*/ 158 w 160"/>
                  <a:gd name="T9" fmla="*/ 49 h 321"/>
                  <a:gd name="T10" fmla="*/ 136 w 160"/>
                  <a:gd name="T11" fmla="*/ 25 h 321"/>
                  <a:gd name="T12" fmla="*/ 160 w 160"/>
                  <a:gd name="T13" fmla="*/ 0 h 321"/>
                  <a:gd name="T14" fmla="*/ 0 w 160"/>
                  <a:gd name="T15" fmla="*/ 161 h 321"/>
                  <a:gd name="T16" fmla="*/ 160 w 160"/>
                  <a:gd name="T17" fmla="*/ 321 h 321"/>
                  <a:gd name="T18" fmla="*/ 160 w 160"/>
                  <a:gd name="T19" fmla="*/ 321 h 321"/>
                  <a:gd name="T20" fmla="*/ 160 w 160"/>
                  <a:gd name="T21" fmla="*/ 321 h 3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0" h="321">
                    <a:moveTo>
                      <a:pt x="160" y="321"/>
                    </a:moveTo>
                    <a:cubicBezTo>
                      <a:pt x="146" y="321"/>
                      <a:pt x="135" y="310"/>
                      <a:pt x="135" y="296"/>
                    </a:cubicBezTo>
                    <a:cubicBezTo>
                      <a:pt x="135" y="284"/>
                      <a:pt x="144" y="274"/>
                      <a:pt x="156" y="272"/>
                    </a:cubicBezTo>
                    <a:cubicBezTo>
                      <a:pt x="96" y="270"/>
                      <a:pt x="48" y="221"/>
                      <a:pt x="48" y="161"/>
                    </a:cubicBezTo>
                    <a:cubicBezTo>
                      <a:pt x="48" y="100"/>
                      <a:pt x="97" y="50"/>
                      <a:pt x="158" y="49"/>
                    </a:cubicBezTo>
                    <a:cubicBezTo>
                      <a:pt x="146" y="48"/>
                      <a:pt x="136" y="38"/>
                      <a:pt x="136" y="25"/>
                    </a:cubicBezTo>
                    <a:cubicBezTo>
                      <a:pt x="136" y="11"/>
                      <a:pt x="147" y="0"/>
                      <a:pt x="160" y="0"/>
                    </a:cubicBezTo>
                    <a:cubicBezTo>
                      <a:pt x="71" y="0"/>
                      <a:pt x="0" y="72"/>
                      <a:pt x="0" y="161"/>
                    </a:cubicBezTo>
                    <a:cubicBezTo>
                      <a:pt x="0" y="249"/>
                      <a:pt x="71" y="321"/>
                      <a:pt x="160" y="321"/>
                    </a:cubicBezTo>
                    <a:cubicBezTo>
                      <a:pt x="160" y="321"/>
                      <a:pt x="160" y="321"/>
                      <a:pt x="160" y="321"/>
                    </a:cubicBezTo>
                    <a:cubicBezTo>
                      <a:pt x="160" y="321"/>
                      <a:pt x="160" y="321"/>
                      <a:pt x="160" y="321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d-ID">
                  <a:latin typeface="+mn-lt"/>
                </a:endParaRPr>
              </a:p>
            </p:txBody>
          </p:sp>
        </p:grpSp>
        <p:grpSp>
          <p:nvGrpSpPr>
            <p:cNvPr id="13" name="Group 76"/>
            <p:cNvGrpSpPr/>
            <p:nvPr/>
          </p:nvGrpSpPr>
          <p:grpSpPr>
            <a:xfrm>
              <a:off x="956974" y="3411851"/>
              <a:ext cx="547527" cy="975243"/>
              <a:chOff x="5835743" y="3345110"/>
              <a:chExt cx="616146" cy="1097466"/>
            </a:xfrm>
            <a:solidFill>
              <a:schemeClr val="accent3"/>
            </a:solidFill>
          </p:grpSpPr>
          <p:sp>
            <p:nvSpPr>
              <p:cNvPr id="14" name="Oval 77"/>
              <p:cNvSpPr>
                <a:spLocks noChangeArrowheads="1"/>
              </p:cNvSpPr>
              <p:nvPr/>
            </p:nvSpPr>
            <p:spPr bwMode="auto">
              <a:xfrm>
                <a:off x="5835743" y="4299050"/>
                <a:ext cx="124679" cy="12033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d-ID">
                  <a:latin typeface="+mn-lt"/>
                </a:endParaRPr>
              </a:p>
            </p:txBody>
          </p:sp>
          <p:sp>
            <p:nvSpPr>
              <p:cNvPr id="15" name="Freeform 78"/>
              <p:cNvSpPr/>
              <p:nvPr/>
            </p:nvSpPr>
            <p:spPr bwMode="auto">
              <a:xfrm>
                <a:off x="5898082" y="3345110"/>
                <a:ext cx="553807" cy="1097466"/>
              </a:xfrm>
              <a:custGeom>
                <a:gdLst>
                  <a:gd name="T0" fmla="*/ 5 w 160"/>
                  <a:gd name="T1" fmla="*/ 0 h 320"/>
                  <a:gd name="T2" fmla="*/ 24 w 160"/>
                  <a:gd name="T3" fmla="*/ 23 h 320"/>
                  <a:gd name="T4" fmla="*/ 0 w 160"/>
                  <a:gd name="T5" fmla="*/ 48 h 320"/>
                  <a:gd name="T6" fmla="*/ 0 w 160"/>
                  <a:gd name="T7" fmla="*/ 48 h 320"/>
                  <a:gd name="T8" fmla="*/ 112 w 160"/>
                  <a:gd name="T9" fmla="*/ 160 h 320"/>
                  <a:gd name="T10" fmla="*/ 2 w 160"/>
                  <a:gd name="T11" fmla="*/ 272 h 320"/>
                  <a:gd name="T12" fmla="*/ 24 w 160"/>
                  <a:gd name="T13" fmla="*/ 296 h 320"/>
                  <a:gd name="T14" fmla="*/ 0 w 160"/>
                  <a:gd name="T15" fmla="*/ 320 h 320"/>
                  <a:gd name="T16" fmla="*/ 0 w 160"/>
                  <a:gd name="T17" fmla="*/ 320 h 320"/>
                  <a:gd name="T18" fmla="*/ 160 w 160"/>
                  <a:gd name="T19" fmla="*/ 160 h 320"/>
                  <a:gd name="T20" fmla="*/ 5 w 160"/>
                  <a:gd name="T21" fmla="*/ 0 h 32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0" h="320">
                    <a:moveTo>
                      <a:pt x="5" y="0"/>
                    </a:moveTo>
                    <a:cubicBezTo>
                      <a:pt x="16" y="2"/>
                      <a:pt x="24" y="12"/>
                      <a:pt x="24" y="23"/>
                    </a:cubicBezTo>
                    <a:cubicBezTo>
                      <a:pt x="24" y="37"/>
                      <a:pt x="13" y="48"/>
                      <a:pt x="0" y="48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62" y="48"/>
                      <a:pt x="112" y="98"/>
                      <a:pt x="112" y="160"/>
                    </a:cubicBezTo>
                    <a:cubicBezTo>
                      <a:pt x="112" y="221"/>
                      <a:pt x="63" y="270"/>
                      <a:pt x="2" y="272"/>
                    </a:cubicBezTo>
                    <a:cubicBezTo>
                      <a:pt x="15" y="273"/>
                      <a:pt x="24" y="283"/>
                      <a:pt x="24" y="296"/>
                    </a:cubicBezTo>
                    <a:cubicBezTo>
                      <a:pt x="24" y="309"/>
                      <a:pt x="13" y="320"/>
                      <a:pt x="0" y="320"/>
                    </a:cubicBezTo>
                    <a:cubicBezTo>
                      <a:pt x="0" y="320"/>
                      <a:pt x="0" y="320"/>
                      <a:pt x="0" y="320"/>
                    </a:cubicBezTo>
                    <a:cubicBezTo>
                      <a:pt x="89" y="320"/>
                      <a:pt x="160" y="248"/>
                      <a:pt x="160" y="160"/>
                    </a:cubicBezTo>
                    <a:cubicBezTo>
                      <a:pt x="160" y="73"/>
                      <a:pt x="91" y="3"/>
                      <a:pt x="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d-ID">
                  <a:latin typeface="+mn-lt"/>
                </a:endParaRPr>
              </a:p>
            </p:txBody>
          </p:sp>
        </p:grpSp>
        <p:grpSp>
          <p:nvGrpSpPr>
            <p:cNvPr id="16" name="Group 79"/>
            <p:cNvGrpSpPr/>
            <p:nvPr/>
          </p:nvGrpSpPr>
          <p:grpSpPr>
            <a:xfrm>
              <a:off x="521528" y="4237651"/>
              <a:ext cx="543663" cy="979108"/>
              <a:chOff x="5345725" y="4274405"/>
              <a:chExt cx="611798" cy="1101815"/>
            </a:xfrm>
            <a:solidFill>
              <a:schemeClr val="accent4"/>
            </a:solidFill>
          </p:grpSpPr>
          <p:sp>
            <p:nvSpPr>
              <p:cNvPr id="17" name="Oval 80"/>
              <p:cNvSpPr>
                <a:spLocks noChangeArrowheads="1"/>
              </p:cNvSpPr>
              <p:nvPr/>
            </p:nvSpPr>
            <p:spPr bwMode="auto">
              <a:xfrm>
                <a:off x="5835743" y="5235593"/>
                <a:ext cx="121780" cy="12033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d-ID">
                  <a:latin typeface="+mn-lt"/>
                </a:endParaRPr>
              </a:p>
            </p:txBody>
          </p:sp>
          <p:sp>
            <p:nvSpPr>
              <p:cNvPr id="18" name="Freeform 81"/>
              <p:cNvSpPr/>
              <p:nvPr/>
            </p:nvSpPr>
            <p:spPr bwMode="auto">
              <a:xfrm>
                <a:off x="5345725" y="4274405"/>
                <a:ext cx="552357" cy="1101815"/>
              </a:xfrm>
              <a:custGeom>
                <a:gdLst>
                  <a:gd name="T0" fmla="*/ 135 w 160"/>
                  <a:gd name="T1" fmla="*/ 297 h 321"/>
                  <a:gd name="T2" fmla="*/ 159 w 160"/>
                  <a:gd name="T3" fmla="*/ 273 h 321"/>
                  <a:gd name="T4" fmla="*/ 160 w 160"/>
                  <a:gd name="T5" fmla="*/ 273 h 321"/>
                  <a:gd name="T6" fmla="*/ 160 w 160"/>
                  <a:gd name="T7" fmla="*/ 273 h 321"/>
                  <a:gd name="T8" fmla="*/ 48 w 160"/>
                  <a:gd name="T9" fmla="*/ 161 h 321"/>
                  <a:gd name="T10" fmla="*/ 158 w 160"/>
                  <a:gd name="T11" fmla="*/ 49 h 321"/>
                  <a:gd name="T12" fmla="*/ 136 w 160"/>
                  <a:gd name="T13" fmla="*/ 25 h 321"/>
                  <a:gd name="T14" fmla="*/ 160 w 160"/>
                  <a:gd name="T15" fmla="*/ 0 h 321"/>
                  <a:gd name="T16" fmla="*/ 160 w 160"/>
                  <a:gd name="T17" fmla="*/ 0 h 321"/>
                  <a:gd name="T18" fmla="*/ 0 w 160"/>
                  <a:gd name="T19" fmla="*/ 161 h 321"/>
                  <a:gd name="T20" fmla="*/ 153 w 160"/>
                  <a:gd name="T21" fmla="*/ 321 h 321"/>
                  <a:gd name="T22" fmla="*/ 135 w 160"/>
                  <a:gd name="T23" fmla="*/ 297 h 3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0" h="321">
                    <a:moveTo>
                      <a:pt x="135" y="297"/>
                    </a:moveTo>
                    <a:cubicBezTo>
                      <a:pt x="135" y="284"/>
                      <a:pt x="146" y="273"/>
                      <a:pt x="159" y="273"/>
                    </a:cubicBezTo>
                    <a:cubicBezTo>
                      <a:pt x="160" y="273"/>
                      <a:pt x="160" y="273"/>
                      <a:pt x="160" y="273"/>
                    </a:cubicBezTo>
                    <a:cubicBezTo>
                      <a:pt x="160" y="273"/>
                      <a:pt x="160" y="273"/>
                      <a:pt x="160" y="273"/>
                    </a:cubicBezTo>
                    <a:cubicBezTo>
                      <a:pt x="98" y="273"/>
                      <a:pt x="48" y="222"/>
                      <a:pt x="48" y="161"/>
                    </a:cubicBezTo>
                    <a:cubicBezTo>
                      <a:pt x="48" y="100"/>
                      <a:pt x="97" y="50"/>
                      <a:pt x="158" y="49"/>
                    </a:cubicBezTo>
                    <a:cubicBezTo>
                      <a:pt x="146" y="48"/>
                      <a:pt x="136" y="38"/>
                      <a:pt x="136" y="25"/>
                    </a:cubicBezTo>
                    <a:cubicBezTo>
                      <a:pt x="136" y="11"/>
                      <a:pt x="147" y="0"/>
                      <a:pt x="160" y="0"/>
                    </a:cubicBezTo>
                    <a:cubicBezTo>
                      <a:pt x="160" y="0"/>
                      <a:pt x="160" y="0"/>
                      <a:pt x="160" y="0"/>
                    </a:cubicBezTo>
                    <a:cubicBezTo>
                      <a:pt x="71" y="0"/>
                      <a:pt x="0" y="72"/>
                      <a:pt x="0" y="161"/>
                    </a:cubicBezTo>
                    <a:cubicBezTo>
                      <a:pt x="0" y="247"/>
                      <a:pt x="68" y="317"/>
                      <a:pt x="153" y="321"/>
                    </a:cubicBezTo>
                    <a:cubicBezTo>
                      <a:pt x="143" y="318"/>
                      <a:pt x="135" y="309"/>
                      <a:pt x="135" y="297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d-ID">
                  <a:latin typeface="+mn-lt"/>
                </a:endParaRPr>
              </a:p>
            </p:txBody>
          </p:sp>
        </p:grpSp>
        <p:grpSp>
          <p:nvGrpSpPr>
            <p:cNvPr id="19" name="Group 82"/>
            <p:cNvGrpSpPr/>
            <p:nvPr/>
          </p:nvGrpSpPr>
          <p:grpSpPr>
            <a:xfrm>
              <a:off x="956974" y="5071180"/>
              <a:ext cx="547527" cy="979108"/>
              <a:chOff x="5835743" y="5212397"/>
              <a:chExt cx="616146" cy="1101815"/>
            </a:xfrm>
            <a:solidFill>
              <a:schemeClr val="accent5"/>
            </a:solidFill>
          </p:grpSpPr>
          <p:sp>
            <p:nvSpPr>
              <p:cNvPr id="20" name="Oval 83"/>
              <p:cNvSpPr>
                <a:spLocks noChangeArrowheads="1"/>
              </p:cNvSpPr>
              <p:nvPr/>
            </p:nvSpPr>
            <p:spPr bwMode="auto">
              <a:xfrm>
                <a:off x="5835743" y="6169236"/>
                <a:ext cx="124679" cy="12033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d-ID">
                  <a:latin typeface="+mn-lt"/>
                </a:endParaRPr>
              </a:p>
            </p:txBody>
          </p:sp>
          <p:sp>
            <p:nvSpPr>
              <p:cNvPr id="21" name="Freeform 84"/>
              <p:cNvSpPr/>
              <p:nvPr/>
            </p:nvSpPr>
            <p:spPr bwMode="auto">
              <a:xfrm>
                <a:off x="5898082" y="5212397"/>
                <a:ext cx="553807" cy="1101815"/>
              </a:xfrm>
              <a:custGeom>
                <a:gdLst>
                  <a:gd name="T0" fmla="*/ 0 w 160"/>
                  <a:gd name="T1" fmla="*/ 0 h 321"/>
                  <a:gd name="T2" fmla="*/ 0 w 160"/>
                  <a:gd name="T3" fmla="*/ 0 h 321"/>
                  <a:gd name="T4" fmla="*/ 24 w 160"/>
                  <a:gd name="T5" fmla="*/ 24 h 321"/>
                  <a:gd name="T6" fmla="*/ 1 w 160"/>
                  <a:gd name="T7" fmla="*/ 49 h 321"/>
                  <a:gd name="T8" fmla="*/ 112 w 160"/>
                  <a:gd name="T9" fmla="*/ 160 h 321"/>
                  <a:gd name="T10" fmla="*/ 2 w 160"/>
                  <a:gd name="T11" fmla="*/ 272 h 321"/>
                  <a:gd name="T12" fmla="*/ 24 w 160"/>
                  <a:gd name="T13" fmla="*/ 296 h 321"/>
                  <a:gd name="T14" fmla="*/ 0 w 160"/>
                  <a:gd name="T15" fmla="*/ 321 h 321"/>
                  <a:gd name="T16" fmla="*/ 160 w 160"/>
                  <a:gd name="T17" fmla="*/ 160 h 321"/>
                  <a:gd name="T18" fmla="*/ 0 w 160"/>
                  <a:gd name="T19" fmla="*/ 0 h 3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0" h="32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3" y="0"/>
                      <a:pt x="24" y="11"/>
                      <a:pt x="24" y="24"/>
                    </a:cubicBezTo>
                    <a:cubicBezTo>
                      <a:pt x="24" y="37"/>
                      <a:pt x="14" y="48"/>
                      <a:pt x="1" y="49"/>
                    </a:cubicBezTo>
                    <a:cubicBezTo>
                      <a:pt x="62" y="49"/>
                      <a:pt x="112" y="99"/>
                      <a:pt x="112" y="160"/>
                    </a:cubicBezTo>
                    <a:cubicBezTo>
                      <a:pt x="112" y="222"/>
                      <a:pt x="63" y="271"/>
                      <a:pt x="2" y="272"/>
                    </a:cubicBezTo>
                    <a:cubicBezTo>
                      <a:pt x="14" y="273"/>
                      <a:pt x="24" y="283"/>
                      <a:pt x="24" y="296"/>
                    </a:cubicBezTo>
                    <a:cubicBezTo>
                      <a:pt x="24" y="310"/>
                      <a:pt x="13" y="321"/>
                      <a:pt x="0" y="321"/>
                    </a:cubicBezTo>
                    <a:cubicBezTo>
                      <a:pt x="89" y="321"/>
                      <a:pt x="160" y="249"/>
                      <a:pt x="160" y="160"/>
                    </a:cubicBezTo>
                    <a:cubicBezTo>
                      <a:pt x="160" y="72"/>
                      <a:pt x="89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d-ID">
                  <a:latin typeface="+mn-lt"/>
                </a:endParaRPr>
              </a:p>
            </p:txBody>
          </p:sp>
        </p:grpSp>
        <p:sp>
          <p:nvSpPr>
            <p:cNvPr id="22" name="Oval 86"/>
            <p:cNvSpPr/>
            <p:nvPr/>
          </p:nvSpPr>
          <p:spPr>
            <a:xfrm>
              <a:off x="751299" y="1984602"/>
              <a:ext cx="522287" cy="5207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54474" y="2060802"/>
              <a:ext cx="514350" cy="36988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b="1">
                  <a:solidFill>
                    <a:schemeClr val="bg2"/>
                  </a:solidFill>
                  <a:latin typeface="+mj-lt"/>
                </a:rPr>
                <a:t>1-2</a:t>
              </a:r>
              <a:endParaRPr lang="en-US" b="1">
                <a:solidFill>
                  <a:schemeClr val="bg2"/>
                </a:solidFill>
                <a:latin typeface="+mj-lt"/>
              </a:endParaRPr>
            </a:p>
          </p:txBody>
        </p:sp>
        <p:sp>
          <p:nvSpPr>
            <p:cNvPr id="24" name="Oval 89"/>
            <p:cNvSpPr/>
            <p:nvPr/>
          </p:nvSpPr>
          <p:spPr>
            <a:xfrm>
              <a:off x="751299" y="2813277"/>
              <a:ext cx="522287" cy="522287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54474" y="2889477"/>
              <a:ext cx="514350" cy="36988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b="1">
                  <a:solidFill>
                    <a:schemeClr val="bg2"/>
                  </a:solidFill>
                  <a:latin typeface="+mj-lt"/>
                </a:rPr>
                <a:t>3-4</a:t>
              </a:r>
              <a:endParaRPr lang="en-US" b="1">
                <a:solidFill>
                  <a:schemeClr val="bg2"/>
                </a:solidFill>
                <a:latin typeface="+mj-lt"/>
              </a:endParaRPr>
            </a:p>
          </p:txBody>
        </p:sp>
        <p:sp>
          <p:nvSpPr>
            <p:cNvPr id="26" name="Oval 92"/>
            <p:cNvSpPr/>
            <p:nvPr/>
          </p:nvSpPr>
          <p:spPr>
            <a:xfrm>
              <a:off x="751299" y="3643539"/>
              <a:ext cx="522287" cy="520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54474" y="3719739"/>
              <a:ext cx="514350" cy="36830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b="1">
                  <a:solidFill>
                    <a:schemeClr val="bg2"/>
                  </a:solidFill>
                  <a:latin typeface="+mj-lt"/>
                </a:rPr>
                <a:t>5-6</a:t>
              </a:r>
              <a:endParaRPr lang="en-US" b="1">
                <a:solidFill>
                  <a:schemeClr val="bg2"/>
                </a:solidFill>
                <a:latin typeface="+mj-lt"/>
              </a:endParaRPr>
            </a:p>
          </p:txBody>
        </p:sp>
        <p:sp>
          <p:nvSpPr>
            <p:cNvPr id="28" name="Oval 95"/>
            <p:cNvSpPr/>
            <p:nvPr/>
          </p:nvSpPr>
          <p:spPr>
            <a:xfrm>
              <a:off x="751299" y="4472214"/>
              <a:ext cx="522287" cy="52228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54474" y="4548414"/>
              <a:ext cx="514350" cy="29619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b="1">
                  <a:solidFill>
                    <a:schemeClr val="bg2"/>
                  </a:solidFill>
                  <a:latin typeface="+mj-lt"/>
                </a:rPr>
                <a:t>7</a:t>
              </a:r>
              <a:endParaRPr lang="en-US" b="1">
                <a:solidFill>
                  <a:schemeClr val="bg2"/>
                </a:solidFill>
                <a:latin typeface="+mj-lt"/>
              </a:endParaRPr>
            </a:p>
          </p:txBody>
        </p:sp>
        <p:sp>
          <p:nvSpPr>
            <p:cNvPr id="30" name="Oval 98"/>
            <p:cNvSpPr/>
            <p:nvPr/>
          </p:nvSpPr>
          <p:spPr>
            <a:xfrm>
              <a:off x="751299" y="5299302"/>
              <a:ext cx="522287" cy="52228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63400" y="5406556"/>
              <a:ext cx="514350" cy="32087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2000" b="1">
                  <a:solidFill>
                    <a:schemeClr val="bg2"/>
                  </a:solidFill>
                  <a:latin typeface="+mj-lt"/>
                </a:rPr>
                <a:t>8</a:t>
              </a:r>
              <a:endParaRPr lang="en-US" sz="2000" b="1">
                <a:solidFill>
                  <a:schemeClr val="bg2"/>
                </a:solidFill>
                <a:latin typeface="+mj-lt"/>
              </a:endParaRPr>
            </a:p>
          </p:txBody>
        </p:sp>
        <p:cxnSp>
          <p:nvCxnSpPr>
            <p:cNvPr id="32" name="Straight Connector 63"/>
            <p:cNvCxnSpPr/>
            <p:nvPr/>
          </p:nvCxnSpPr>
          <p:spPr>
            <a:xfrm rot="16200000" flipH="1" flipV="1">
              <a:off x="409987" y="2035401"/>
              <a:ext cx="0" cy="365125"/>
            </a:xfrm>
            <a:prstGeom prst="line">
              <a:avLst/>
            </a:prstGeom>
            <a:ln w="19050" cmpd="sng">
              <a:solidFill>
                <a:schemeClr val="accent1"/>
              </a:solidFill>
              <a:headEnd type="oval" w="sm" len="sm"/>
              <a:tailEnd type="oval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64"/>
            <p:cNvCxnSpPr/>
            <p:nvPr/>
          </p:nvCxnSpPr>
          <p:spPr>
            <a:xfrm rot="16200000" flipH="1" flipV="1">
              <a:off x="1566480" y="2909321"/>
              <a:ext cx="0" cy="366712"/>
            </a:xfrm>
            <a:prstGeom prst="line">
              <a:avLst/>
            </a:prstGeom>
            <a:ln w="19050" cmpd="sng">
              <a:solidFill>
                <a:schemeClr val="accent2"/>
              </a:solidFill>
              <a:headEnd type="oval" w="sm" len="sm"/>
              <a:tailEnd type="oval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65"/>
            <p:cNvCxnSpPr/>
            <p:nvPr/>
          </p:nvCxnSpPr>
          <p:spPr>
            <a:xfrm rot="16200000" flipH="1" flipV="1">
              <a:off x="409987" y="3667351"/>
              <a:ext cx="0" cy="365125"/>
            </a:xfrm>
            <a:prstGeom prst="line">
              <a:avLst/>
            </a:prstGeom>
            <a:ln w="19050" cmpd="sng">
              <a:solidFill>
                <a:schemeClr val="accent3"/>
              </a:solidFill>
              <a:headEnd type="oval" w="sm" len="sm"/>
              <a:tailEnd type="oval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66"/>
            <p:cNvCxnSpPr/>
            <p:nvPr/>
          </p:nvCxnSpPr>
          <p:spPr>
            <a:xfrm rot="16200000" flipH="1" flipV="1">
              <a:off x="1566480" y="4541271"/>
              <a:ext cx="0" cy="366712"/>
            </a:xfrm>
            <a:prstGeom prst="line">
              <a:avLst/>
            </a:prstGeom>
            <a:ln w="19050" cmpd="sng">
              <a:solidFill>
                <a:schemeClr val="accent4"/>
              </a:solidFill>
              <a:headEnd type="oval" w="sm" len="sm"/>
              <a:tailEnd type="oval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67"/>
            <p:cNvCxnSpPr/>
            <p:nvPr/>
          </p:nvCxnSpPr>
          <p:spPr>
            <a:xfrm rot="16200000" flipH="1" flipV="1">
              <a:off x="409987" y="5324701"/>
              <a:ext cx="0" cy="365125"/>
            </a:xfrm>
            <a:prstGeom prst="line">
              <a:avLst/>
            </a:prstGeom>
            <a:ln w="19050" cmpd="sng">
              <a:solidFill>
                <a:schemeClr val="accent5"/>
              </a:solidFill>
              <a:headEnd type="oval" w="sm" len="sm"/>
              <a:tailEnd type="oval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216981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>
</file>

<file path=ppt/slides/slide1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79222850-68D8-454F-9D5A-3632235E442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 smtClean="0"/>
              <a:pPr defTabSz="1219170">
                <a:buClr>
                  <a:srgbClr val="000000"/>
                </a:buClr>
              </a:pPr>
              <a:t>19</a:t>
            </a:fld>
            <a:endParaRPr lang="en" kern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B6C97C0-F3BB-4046-9AD3-E63DAADB0433}"/>
              </a:ext>
            </a:extLst>
          </p:cNvPr>
          <p:cNvSpPr txBox="1"/>
          <p:nvPr/>
        </p:nvSpPr>
        <p:spPr>
          <a:xfrm>
            <a:off x="521528" y="383613"/>
            <a:ext cx="99181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cap="all">
                <a:solidFill>
                  <a:srgbClr val="3C2B7A"/>
                </a:solidFill>
                <a:cs typeface="Times New Roman" panose="02020603050405020304" pitchFamily="18" charset="0"/>
              </a:rPr>
              <a:t>Приложения к коллективному договору</a:t>
            </a:r>
          </a:p>
        </p:txBody>
      </p:sp>
      <p:sp>
        <p:nvSpPr>
          <p:cNvPr id="495" name="TextBox 494">
            <a:extLst>
              <a:ext uri="{FF2B5EF4-FFF2-40B4-BE49-F238E27FC236}">
                <a16:creationId xmlns:a16="http://schemas.microsoft.com/office/drawing/2014/main" id="{0ACB0596-3E95-4E86-8B30-8E94AFE1BDE6}"/>
              </a:ext>
            </a:extLst>
          </p:cNvPr>
          <p:cNvSpPr txBox="1"/>
          <p:nvPr/>
        </p:nvSpPr>
        <p:spPr>
          <a:xfrm>
            <a:off x="1639172" y="1550829"/>
            <a:ext cx="10133728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>
                <a:solidFill>
                  <a:srgbClr val="46484A"/>
                </a:solidFill>
              </a:rPr>
              <a:t>№ 9 – Положение об уполномоченном по охране труда</a:t>
            </a:r>
          </a:p>
          <a:p>
            <a:pPr>
              <a:lnSpc>
                <a:spcPct val="150000"/>
              </a:lnSpc>
            </a:pPr>
            <a:r>
              <a:rPr lang="ru-RU" sz="2000" b="1">
                <a:solidFill>
                  <a:srgbClr val="46484A"/>
                </a:solidFill>
              </a:rPr>
              <a:t>№ 10 – Положение об административно-общественном контроле за состоянием условий и охране труда</a:t>
            </a:r>
          </a:p>
          <a:p>
            <a:pPr>
              <a:lnSpc>
                <a:spcPct val="150000"/>
              </a:lnSpc>
            </a:pPr>
            <a:r>
              <a:rPr lang="ru-RU" sz="2000" b="1">
                <a:solidFill>
                  <a:srgbClr val="46484A"/>
                </a:solidFill>
              </a:rPr>
              <a:t>№ 11 – Положение о системе управления охраны труда</a:t>
            </a:r>
          </a:p>
          <a:p>
            <a:pPr>
              <a:lnSpc>
                <a:spcPct val="150000"/>
              </a:lnSpc>
            </a:pPr>
            <a:r>
              <a:rPr lang="ru-RU" sz="2000" b="1">
                <a:solidFill>
                  <a:srgbClr val="46484A"/>
                </a:solidFill>
              </a:rPr>
              <a:t>№ 12 – Положение о проведении обучения по охраны труда</a:t>
            </a:r>
          </a:p>
          <a:p>
            <a:pPr>
              <a:lnSpc>
                <a:spcPct val="150000"/>
              </a:lnSpc>
            </a:pPr>
            <a:r>
              <a:rPr lang="ru-RU" sz="2000" b="1">
                <a:solidFill>
                  <a:srgbClr val="46484A"/>
                </a:solidFill>
              </a:rPr>
              <a:t>№ 13 – Правила внутреннего трудового распорядка работников</a:t>
            </a:r>
          </a:p>
          <a:p>
            <a:pPr>
              <a:lnSpc>
                <a:spcPct val="150000"/>
              </a:lnSpc>
            </a:pPr>
            <a:r>
              <a:rPr lang="ru-RU" sz="2000" b="1">
                <a:solidFill>
                  <a:srgbClr val="46484A"/>
                </a:solidFill>
              </a:rPr>
              <a:t>№ 14 – Положение о порядке проведения инструктажей по охраны труда с работниками и обучающимися</a:t>
            </a:r>
          </a:p>
          <a:p>
            <a:pPr>
              <a:lnSpc>
                <a:spcPct val="150000"/>
              </a:lnSpc>
            </a:pPr>
            <a:r>
              <a:rPr lang="ru-RU" sz="2000" b="1">
                <a:solidFill>
                  <a:srgbClr val="46484A"/>
                </a:solidFill>
              </a:rPr>
              <a:t>№ 15 – Положение об организации наставничества для начинающих педагогов</a:t>
            </a:r>
          </a:p>
          <a:p>
            <a:pPr>
              <a:lnSpc>
                <a:spcPct val="150000"/>
              </a:lnSpc>
            </a:pPr>
            <a:r>
              <a:rPr lang="ru-RU" sz="2000" b="1">
                <a:solidFill>
                  <a:srgbClr val="46484A"/>
                </a:solidFill>
              </a:rPr>
              <a:t>№ 16 – Положение о совете молодых педагогов. </a:t>
            </a:r>
            <a:r>
              <a:rPr lang="ru-RU" sz="2000" b="1" i="1">
                <a:solidFill>
                  <a:srgbClr val="46484A"/>
                </a:solidFill>
              </a:rPr>
              <a:t>Примерную форму данного положения см. в тематическом информационном бюллетене МГО Профсоюза № 1-2018 </a:t>
            </a:r>
          </a:p>
        </p:txBody>
      </p:sp>
      <p:grpSp>
        <p:nvGrpSpPr>
          <p:cNvPr id="39" name="Группа 38"/>
          <p:cNvGrpSpPr/>
          <p:nvPr/>
        </p:nvGrpSpPr>
        <p:grpSpPr>
          <a:xfrm>
            <a:off x="116760" y="1362808"/>
            <a:ext cx="1522412" cy="5358667"/>
            <a:chOff x="227424" y="1752827"/>
            <a:chExt cx="1522412" cy="4297461"/>
          </a:xfrm>
        </p:grpSpPr>
        <p:grpSp>
          <p:nvGrpSpPr>
            <p:cNvPr id="40" name="Group 3"/>
            <p:cNvGrpSpPr/>
            <p:nvPr/>
          </p:nvGrpSpPr>
          <p:grpSpPr>
            <a:xfrm>
              <a:off x="957674" y="1752827"/>
              <a:ext cx="546100" cy="976312"/>
              <a:chOff x="6046087" y="1687207"/>
              <a:chExt cx="547527" cy="976532"/>
            </a:xfrm>
          </p:grpSpPr>
          <p:sp>
            <p:nvSpPr>
              <p:cNvPr id="68" name="Freeform 68"/>
              <p:cNvSpPr/>
              <p:nvPr/>
            </p:nvSpPr>
            <p:spPr bwMode="auto">
              <a:xfrm flipH="1">
                <a:off x="6101484" y="1687207"/>
                <a:ext cx="0" cy="0"/>
              </a:xfrm>
              <a:custGeom>
                <a:gdLst>
                  <a:gd name="T0" fmla="*/ 0 60000 65536"/>
                  <a:gd name="T1" fmla="*/ 0 60000 65536"/>
                  <a:gd name="T2" fmla="*/ 0 60000 65536"/>
                  <a:gd name="T3" fmla="*/ 0 60000 65536"/>
                </a:gdLst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  <a:cxn ang="T3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9" name="Oval 70"/>
              <p:cNvSpPr>
                <a:spLocks noChangeArrowheads="1"/>
              </p:cNvSpPr>
              <p:nvPr/>
            </p:nvSpPr>
            <p:spPr bwMode="auto">
              <a:xfrm>
                <a:off x="6049952" y="1709108"/>
                <a:ext cx="106928" cy="106929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Lato Light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Lato Light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Lato Light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Lato Light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Lato Light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Lato Light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Lato Light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Lato Light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Lato Light" pitchFamily="34" charset="0"/>
                  </a:defRPr>
                </a:lvl9pPr>
              </a:lstStyle>
              <a:p>
                <a:pPr eaLnBrk="1" hangingPunct="1"/>
                <a:endParaRPr lang="id-ID" altLang="ru-RU"/>
              </a:p>
            </p:txBody>
          </p:sp>
          <p:sp>
            <p:nvSpPr>
              <p:cNvPr id="70" name="Freeform 71"/>
              <p:cNvSpPr/>
              <p:nvPr/>
            </p:nvSpPr>
            <p:spPr bwMode="auto">
              <a:xfrm>
                <a:off x="6101483" y="1687207"/>
                <a:ext cx="492131" cy="976532"/>
              </a:xfrm>
              <a:custGeom>
                <a:gdLst>
                  <a:gd name="T0" fmla="*/ 0 w 160"/>
                  <a:gd name="T1" fmla="*/ 0 h 320"/>
                  <a:gd name="T2" fmla="*/ 76895 w 160"/>
                  <a:gd name="T3" fmla="*/ 73240 h 320"/>
                  <a:gd name="T4" fmla="*/ 6152 w 160"/>
                  <a:gd name="T5" fmla="*/ 146480 h 320"/>
                  <a:gd name="T6" fmla="*/ 344492 w 160"/>
                  <a:gd name="T7" fmla="*/ 488266 h 320"/>
                  <a:gd name="T8" fmla="*/ 12303 w 160"/>
                  <a:gd name="T9" fmla="*/ 830052 h 320"/>
                  <a:gd name="T10" fmla="*/ 73820 w 160"/>
                  <a:gd name="T11" fmla="*/ 903292 h 320"/>
                  <a:gd name="T12" fmla="*/ 0 w 160"/>
                  <a:gd name="T13" fmla="*/ 976532 h 320"/>
                  <a:gd name="T14" fmla="*/ 0 w 160"/>
                  <a:gd name="T15" fmla="*/ 976532 h 320"/>
                  <a:gd name="T16" fmla="*/ 492131 w 160"/>
                  <a:gd name="T17" fmla="*/ 488266 h 320"/>
                  <a:gd name="T18" fmla="*/ 0 w 160"/>
                  <a:gd name="T19" fmla="*/ 0 h 32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60" h="320">
                    <a:moveTo>
                      <a:pt x="0" y="0"/>
                    </a:moveTo>
                    <a:cubicBezTo>
                      <a:pt x="14" y="0"/>
                      <a:pt x="25" y="11"/>
                      <a:pt x="25" y="24"/>
                    </a:cubicBezTo>
                    <a:cubicBezTo>
                      <a:pt x="25" y="37"/>
                      <a:pt x="14" y="48"/>
                      <a:pt x="2" y="48"/>
                    </a:cubicBezTo>
                    <a:cubicBezTo>
                      <a:pt x="63" y="49"/>
                      <a:pt x="112" y="99"/>
                      <a:pt x="112" y="160"/>
                    </a:cubicBezTo>
                    <a:cubicBezTo>
                      <a:pt x="112" y="220"/>
                      <a:pt x="64" y="270"/>
                      <a:pt x="4" y="272"/>
                    </a:cubicBezTo>
                    <a:cubicBezTo>
                      <a:pt x="16" y="274"/>
                      <a:pt x="24" y="284"/>
                      <a:pt x="24" y="296"/>
                    </a:cubicBezTo>
                    <a:cubicBezTo>
                      <a:pt x="24" y="309"/>
                      <a:pt x="13" y="320"/>
                      <a:pt x="0" y="320"/>
                    </a:cubicBezTo>
                    <a:cubicBezTo>
                      <a:pt x="0" y="320"/>
                      <a:pt x="0" y="320"/>
                      <a:pt x="0" y="320"/>
                    </a:cubicBezTo>
                    <a:cubicBezTo>
                      <a:pt x="89" y="320"/>
                      <a:pt x="160" y="249"/>
                      <a:pt x="160" y="160"/>
                    </a:cubicBezTo>
                    <a:cubicBezTo>
                      <a:pt x="160" y="72"/>
                      <a:pt x="89" y="0"/>
                      <a:pt x="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" name="Oval 72"/>
              <p:cNvSpPr>
                <a:spLocks noChangeArrowheads="1"/>
              </p:cNvSpPr>
              <p:nvPr/>
            </p:nvSpPr>
            <p:spPr bwMode="auto">
              <a:xfrm>
                <a:off x="6046087" y="2534909"/>
                <a:ext cx="110794" cy="106929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Lato Light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Lato Light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Lato Light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Lato Light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Lato Light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Lato Light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Lato Light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Lato Light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Lato Light" pitchFamily="34" charset="0"/>
                  </a:defRPr>
                </a:lvl9pPr>
              </a:lstStyle>
              <a:p>
                <a:pPr eaLnBrk="1" hangingPunct="1"/>
                <a:endParaRPr lang="id-ID" altLang="ru-RU"/>
              </a:p>
            </p:txBody>
          </p:sp>
        </p:grpSp>
        <p:grpSp>
          <p:nvGrpSpPr>
            <p:cNvPr id="41" name="Group 73"/>
            <p:cNvGrpSpPr/>
            <p:nvPr/>
          </p:nvGrpSpPr>
          <p:grpSpPr>
            <a:xfrm>
              <a:off x="521528" y="2579609"/>
              <a:ext cx="543663" cy="979108"/>
              <a:chOff x="5345725" y="2408567"/>
              <a:chExt cx="611798" cy="1101815"/>
            </a:xfrm>
            <a:solidFill>
              <a:schemeClr val="accent2"/>
            </a:solidFill>
          </p:grpSpPr>
          <p:sp>
            <p:nvSpPr>
              <p:cNvPr id="66" name="Oval 74"/>
              <p:cNvSpPr>
                <a:spLocks noChangeArrowheads="1"/>
              </p:cNvSpPr>
              <p:nvPr/>
            </p:nvSpPr>
            <p:spPr bwMode="auto">
              <a:xfrm>
                <a:off x="5835743" y="3365406"/>
                <a:ext cx="121780" cy="12033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d-ID">
                  <a:latin typeface="+mn-lt"/>
                </a:endParaRPr>
              </a:p>
            </p:txBody>
          </p:sp>
          <p:sp>
            <p:nvSpPr>
              <p:cNvPr id="67" name="Freeform 75"/>
              <p:cNvSpPr/>
              <p:nvPr/>
            </p:nvSpPr>
            <p:spPr bwMode="auto">
              <a:xfrm>
                <a:off x="5345725" y="2408567"/>
                <a:ext cx="552357" cy="1101815"/>
              </a:xfrm>
              <a:custGeom>
                <a:gdLst>
                  <a:gd name="T0" fmla="*/ 160 w 160"/>
                  <a:gd name="T1" fmla="*/ 321 h 321"/>
                  <a:gd name="T2" fmla="*/ 135 w 160"/>
                  <a:gd name="T3" fmla="*/ 296 h 321"/>
                  <a:gd name="T4" fmla="*/ 156 w 160"/>
                  <a:gd name="T5" fmla="*/ 272 h 321"/>
                  <a:gd name="T6" fmla="*/ 48 w 160"/>
                  <a:gd name="T7" fmla="*/ 161 h 321"/>
                  <a:gd name="T8" fmla="*/ 158 w 160"/>
                  <a:gd name="T9" fmla="*/ 49 h 321"/>
                  <a:gd name="T10" fmla="*/ 136 w 160"/>
                  <a:gd name="T11" fmla="*/ 25 h 321"/>
                  <a:gd name="T12" fmla="*/ 160 w 160"/>
                  <a:gd name="T13" fmla="*/ 0 h 321"/>
                  <a:gd name="T14" fmla="*/ 0 w 160"/>
                  <a:gd name="T15" fmla="*/ 161 h 321"/>
                  <a:gd name="T16" fmla="*/ 160 w 160"/>
                  <a:gd name="T17" fmla="*/ 321 h 321"/>
                  <a:gd name="T18" fmla="*/ 160 w 160"/>
                  <a:gd name="T19" fmla="*/ 321 h 321"/>
                  <a:gd name="T20" fmla="*/ 160 w 160"/>
                  <a:gd name="T21" fmla="*/ 321 h 3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0" h="321">
                    <a:moveTo>
                      <a:pt x="160" y="321"/>
                    </a:moveTo>
                    <a:cubicBezTo>
                      <a:pt x="146" y="321"/>
                      <a:pt x="135" y="310"/>
                      <a:pt x="135" y="296"/>
                    </a:cubicBezTo>
                    <a:cubicBezTo>
                      <a:pt x="135" y="284"/>
                      <a:pt x="144" y="274"/>
                      <a:pt x="156" y="272"/>
                    </a:cubicBezTo>
                    <a:cubicBezTo>
                      <a:pt x="96" y="270"/>
                      <a:pt x="48" y="221"/>
                      <a:pt x="48" y="161"/>
                    </a:cubicBezTo>
                    <a:cubicBezTo>
                      <a:pt x="48" y="100"/>
                      <a:pt x="97" y="50"/>
                      <a:pt x="158" y="49"/>
                    </a:cubicBezTo>
                    <a:cubicBezTo>
                      <a:pt x="146" y="48"/>
                      <a:pt x="136" y="38"/>
                      <a:pt x="136" y="25"/>
                    </a:cubicBezTo>
                    <a:cubicBezTo>
                      <a:pt x="136" y="11"/>
                      <a:pt x="147" y="0"/>
                      <a:pt x="160" y="0"/>
                    </a:cubicBezTo>
                    <a:cubicBezTo>
                      <a:pt x="71" y="0"/>
                      <a:pt x="0" y="72"/>
                      <a:pt x="0" y="161"/>
                    </a:cubicBezTo>
                    <a:cubicBezTo>
                      <a:pt x="0" y="249"/>
                      <a:pt x="71" y="321"/>
                      <a:pt x="160" y="321"/>
                    </a:cubicBezTo>
                    <a:cubicBezTo>
                      <a:pt x="160" y="321"/>
                      <a:pt x="160" y="321"/>
                      <a:pt x="160" y="321"/>
                    </a:cubicBezTo>
                    <a:cubicBezTo>
                      <a:pt x="160" y="321"/>
                      <a:pt x="160" y="321"/>
                      <a:pt x="160" y="321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d-ID">
                  <a:latin typeface="+mn-lt"/>
                </a:endParaRPr>
              </a:p>
            </p:txBody>
          </p:sp>
        </p:grpSp>
        <p:grpSp>
          <p:nvGrpSpPr>
            <p:cNvPr id="42" name="Group 76"/>
            <p:cNvGrpSpPr/>
            <p:nvPr/>
          </p:nvGrpSpPr>
          <p:grpSpPr>
            <a:xfrm>
              <a:off x="956974" y="3411851"/>
              <a:ext cx="547527" cy="975243"/>
              <a:chOff x="5835743" y="3345110"/>
              <a:chExt cx="616146" cy="1097466"/>
            </a:xfrm>
            <a:solidFill>
              <a:schemeClr val="accent3"/>
            </a:solidFill>
          </p:grpSpPr>
          <p:sp>
            <p:nvSpPr>
              <p:cNvPr id="64" name="Oval 77"/>
              <p:cNvSpPr>
                <a:spLocks noChangeArrowheads="1"/>
              </p:cNvSpPr>
              <p:nvPr/>
            </p:nvSpPr>
            <p:spPr bwMode="auto">
              <a:xfrm>
                <a:off x="5835743" y="4299050"/>
                <a:ext cx="124679" cy="12033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d-ID">
                  <a:latin typeface="+mn-lt"/>
                </a:endParaRPr>
              </a:p>
            </p:txBody>
          </p:sp>
          <p:sp>
            <p:nvSpPr>
              <p:cNvPr id="65" name="Freeform 78"/>
              <p:cNvSpPr/>
              <p:nvPr/>
            </p:nvSpPr>
            <p:spPr bwMode="auto">
              <a:xfrm>
                <a:off x="5898082" y="3345110"/>
                <a:ext cx="553807" cy="1097466"/>
              </a:xfrm>
              <a:custGeom>
                <a:gdLst>
                  <a:gd name="T0" fmla="*/ 5 w 160"/>
                  <a:gd name="T1" fmla="*/ 0 h 320"/>
                  <a:gd name="T2" fmla="*/ 24 w 160"/>
                  <a:gd name="T3" fmla="*/ 23 h 320"/>
                  <a:gd name="T4" fmla="*/ 0 w 160"/>
                  <a:gd name="T5" fmla="*/ 48 h 320"/>
                  <a:gd name="T6" fmla="*/ 0 w 160"/>
                  <a:gd name="T7" fmla="*/ 48 h 320"/>
                  <a:gd name="T8" fmla="*/ 112 w 160"/>
                  <a:gd name="T9" fmla="*/ 160 h 320"/>
                  <a:gd name="T10" fmla="*/ 2 w 160"/>
                  <a:gd name="T11" fmla="*/ 272 h 320"/>
                  <a:gd name="T12" fmla="*/ 24 w 160"/>
                  <a:gd name="T13" fmla="*/ 296 h 320"/>
                  <a:gd name="T14" fmla="*/ 0 w 160"/>
                  <a:gd name="T15" fmla="*/ 320 h 320"/>
                  <a:gd name="T16" fmla="*/ 0 w 160"/>
                  <a:gd name="T17" fmla="*/ 320 h 320"/>
                  <a:gd name="T18" fmla="*/ 160 w 160"/>
                  <a:gd name="T19" fmla="*/ 160 h 320"/>
                  <a:gd name="T20" fmla="*/ 5 w 160"/>
                  <a:gd name="T21" fmla="*/ 0 h 32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0" h="320">
                    <a:moveTo>
                      <a:pt x="5" y="0"/>
                    </a:moveTo>
                    <a:cubicBezTo>
                      <a:pt x="16" y="2"/>
                      <a:pt x="24" y="12"/>
                      <a:pt x="24" y="23"/>
                    </a:cubicBezTo>
                    <a:cubicBezTo>
                      <a:pt x="24" y="37"/>
                      <a:pt x="13" y="48"/>
                      <a:pt x="0" y="48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62" y="48"/>
                      <a:pt x="112" y="98"/>
                      <a:pt x="112" y="160"/>
                    </a:cubicBezTo>
                    <a:cubicBezTo>
                      <a:pt x="112" y="221"/>
                      <a:pt x="63" y="270"/>
                      <a:pt x="2" y="272"/>
                    </a:cubicBezTo>
                    <a:cubicBezTo>
                      <a:pt x="15" y="273"/>
                      <a:pt x="24" y="283"/>
                      <a:pt x="24" y="296"/>
                    </a:cubicBezTo>
                    <a:cubicBezTo>
                      <a:pt x="24" y="309"/>
                      <a:pt x="13" y="320"/>
                      <a:pt x="0" y="320"/>
                    </a:cubicBezTo>
                    <a:cubicBezTo>
                      <a:pt x="0" y="320"/>
                      <a:pt x="0" y="320"/>
                      <a:pt x="0" y="320"/>
                    </a:cubicBezTo>
                    <a:cubicBezTo>
                      <a:pt x="89" y="320"/>
                      <a:pt x="160" y="248"/>
                      <a:pt x="160" y="160"/>
                    </a:cubicBezTo>
                    <a:cubicBezTo>
                      <a:pt x="160" y="73"/>
                      <a:pt x="91" y="3"/>
                      <a:pt x="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d-ID">
                  <a:latin typeface="+mn-lt"/>
                </a:endParaRPr>
              </a:p>
            </p:txBody>
          </p:sp>
        </p:grpSp>
        <p:grpSp>
          <p:nvGrpSpPr>
            <p:cNvPr id="43" name="Group 79"/>
            <p:cNvGrpSpPr/>
            <p:nvPr/>
          </p:nvGrpSpPr>
          <p:grpSpPr>
            <a:xfrm>
              <a:off x="521528" y="4237651"/>
              <a:ext cx="543663" cy="979108"/>
              <a:chOff x="5345725" y="4274405"/>
              <a:chExt cx="611798" cy="1101815"/>
            </a:xfrm>
            <a:solidFill>
              <a:schemeClr val="accent4"/>
            </a:solidFill>
          </p:grpSpPr>
          <p:sp>
            <p:nvSpPr>
              <p:cNvPr id="62" name="Oval 80"/>
              <p:cNvSpPr>
                <a:spLocks noChangeArrowheads="1"/>
              </p:cNvSpPr>
              <p:nvPr/>
            </p:nvSpPr>
            <p:spPr bwMode="auto">
              <a:xfrm>
                <a:off x="5835743" y="5235593"/>
                <a:ext cx="121780" cy="12033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d-ID">
                  <a:latin typeface="+mn-lt"/>
                </a:endParaRPr>
              </a:p>
            </p:txBody>
          </p:sp>
          <p:sp>
            <p:nvSpPr>
              <p:cNvPr id="63" name="Freeform 81"/>
              <p:cNvSpPr/>
              <p:nvPr/>
            </p:nvSpPr>
            <p:spPr bwMode="auto">
              <a:xfrm>
                <a:off x="5345725" y="4274405"/>
                <a:ext cx="552357" cy="1101815"/>
              </a:xfrm>
              <a:custGeom>
                <a:gdLst>
                  <a:gd name="T0" fmla="*/ 135 w 160"/>
                  <a:gd name="T1" fmla="*/ 297 h 321"/>
                  <a:gd name="T2" fmla="*/ 159 w 160"/>
                  <a:gd name="T3" fmla="*/ 273 h 321"/>
                  <a:gd name="T4" fmla="*/ 160 w 160"/>
                  <a:gd name="T5" fmla="*/ 273 h 321"/>
                  <a:gd name="T6" fmla="*/ 160 w 160"/>
                  <a:gd name="T7" fmla="*/ 273 h 321"/>
                  <a:gd name="T8" fmla="*/ 48 w 160"/>
                  <a:gd name="T9" fmla="*/ 161 h 321"/>
                  <a:gd name="T10" fmla="*/ 158 w 160"/>
                  <a:gd name="T11" fmla="*/ 49 h 321"/>
                  <a:gd name="T12" fmla="*/ 136 w 160"/>
                  <a:gd name="T13" fmla="*/ 25 h 321"/>
                  <a:gd name="T14" fmla="*/ 160 w 160"/>
                  <a:gd name="T15" fmla="*/ 0 h 321"/>
                  <a:gd name="T16" fmla="*/ 160 w 160"/>
                  <a:gd name="T17" fmla="*/ 0 h 321"/>
                  <a:gd name="T18" fmla="*/ 0 w 160"/>
                  <a:gd name="T19" fmla="*/ 161 h 321"/>
                  <a:gd name="T20" fmla="*/ 153 w 160"/>
                  <a:gd name="T21" fmla="*/ 321 h 321"/>
                  <a:gd name="T22" fmla="*/ 135 w 160"/>
                  <a:gd name="T23" fmla="*/ 297 h 3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0" h="321">
                    <a:moveTo>
                      <a:pt x="135" y="297"/>
                    </a:moveTo>
                    <a:cubicBezTo>
                      <a:pt x="135" y="284"/>
                      <a:pt x="146" y="273"/>
                      <a:pt x="159" y="273"/>
                    </a:cubicBezTo>
                    <a:cubicBezTo>
                      <a:pt x="160" y="273"/>
                      <a:pt x="160" y="273"/>
                      <a:pt x="160" y="273"/>
                    </a:cubicBezTo>
                    <a:cubicBezTo>
                      <a:pt x="160" y="273"/>
                      <a:pt x="160" y="273"/>
                      <a:pt x="160" y="273"/>
                    </a:cubicBezTo>
                    <a:cubicBezTo>
                      <a:pt x="98" y="273"/>
                      <a:pt x="48" y="222"/>
                      <a:pt x="48" y="161"/>
                    </a:cubicBezTo>
                    <a:cubicBezTo>
                      <a:pt x="48" y="100"/>
                      <a:pt x="97" y="50"/>
                      <a:pt x="158" y="49"/>
                    </a:cubicBezTo>
                    <a:cubicBezTo>
                      <a:pt x="146" y="48"/>
                      <a:pt x="136" y="38"/>
                      <a:pt x="136" y="25"/>
                    </a:cubicBezTo>
                    <a:cubicBezTo>
                      <a:pt x="136" y="11"/>
                      <a:pt x="147" y="0"/>
                      <a:pt x="160" y="0"/>
                    </a:cubicBezTo>
                    <a:cubicBezTo>
                      <a:pt x="160" y="0"/>
                      <a:pt x="160" y="0"/>
                      <a:pt x="160" y="0"/>
                    </a:cubicBezTo>
                    <a:cubicBezTo>
                      <a:pt x="71" y="0"/>
                      <a:pt x="0" y="72"/>
                      <a:pt x="0" y="161"/>
                    </a:cubicBezTo>
                    <a:cubicBezTo>
                      <a:pt x="0" y="247"/>
                      <a:pt x="68" y="317"/>
                      <a:pt x="153" y="321"/>
                    </a:cubicBezTo>
                    <a:cubicBezTo>
                      <a:pt x="143" y="318"/>
                      <a:pt x="135" y="309"/>
                      <a:pt x="135" y="297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d-ID">
                  <a:latin typeface="+mn-lt"/>
                </a:endParaRPr>
              </a:p>
            </p:txBody>
          </p:sp>
        </p:grpSp>
        <p:grpSp>
          <p:nvGrpSpPr>
            <p:cNvPr id="44" name="Group 82"/>
            <p:cNvGrpSpPr/>
            <p:nvPr/>
          </p:nvGrpSpPr>
          <p:grpSpPr>
            <a:xfrm>
              <a:off x="956974" y="5071180"/>
              <a:ext cx="547527" cy="979108"/>
              <a:chOff x="5835743" y="5212397"/>
              <a:chExt cx="616146" cy="1101815"/>
            </a:xfrm>
            <a:solidFill>
              <a:schemeClr val="accent5"/>
            </a:solidFill>
          </p:grpSpPr>
          <p:sp>
            <p:nvSpPr>
              <p:cNvPr id="60" name="Oval 83"/>
              <p:cNvSpPr>
                <a:spLocks noChangeArrowheads="1"/>
              </p:cNvSpPr>
              <p:nvPr/>
            </p:nvSpPr>
            <p:spPr bwMode="auto">
              <a:xfrm>
                <a:off x="5835743" y="6169236"/>
                <a:ext cx="124679" cy="12033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d-ID">
                  <a:latin typeface="+mn-lt"/>
                </a:endParaRPr>
              </a:p>
            </p:txBody>
          </p:sp>
          <p:sp>
            <p:nvSpPr>
              <p:cNvPr id="61" name="Freeform 84"/>
              <p:cNvSpPr/>
              <p:nvPr/>
            </p:nvSpPr>
            <p:spPr bwMode="auto">
              <a:xfrm>
                <a:off x="5898082" y="5212397"/>
                <a:ext cx="553807" cy="1101815"/>
              </a:xfrm>
              <a:custGeom>
                <a:gdLst>
                  <a:gd name="T0" fmla="*/ 0 w 160"/>
                  <a:gd name="T1" fmla="*/ 0 h 321"/>
                  <a:gd name="T2" fmla="*/ 0 w 160"/>
                  <a:gd name="T3" fmla="*/ 0 h 321"/>
                  <a:gd name="T4" fmla="*/ 24 w 160"/>
                  <a:gd name="T5" fmla="*/ 24 h 321"/>
                  <a:gd name="T6" fmla="*/ 1 w 160"/>
                  <a:gd name="T7" fmla="*/ 49 h 321"/>
                  <a:gd name="T8" fmla="*/ 112 w 160"/>
                  <a:gd name="T9" fmla="*/ 160 h 321"/>
                  <a:gd name="T10" fmla="*/ 2 w 160"/>
                  <a:gd name="T11" fmla="*/ 272 h 321"/>
                  <a:gd name="T12" fmla="*/ 24 w 160"/>
                  <a:gd name="T13" fmla="*/ 296 h 321"/>
                  <a:gd name="T14" fmla="*/ 0 w 160"/>
                  <a:gd name="T15" fmla="*/ 321 h 321"/>
                  <a:gd name="T16" fmla="*/ 160 w 160"/>
                  <a:gd name="T17" fmla="*/ 160 h 321"/>
                  <a:gd name="T18" fmla="*/ 0 w 160"/>
                  <a:gd name="T19" fmla="*/ 0 h 3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0" h="32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3" y="0"/>
                      <a:pt x="24" y="11"/>
                      <a:pt x="24" y="24"/>
                    </a:cubicBezTo>
                    <a:cubicBezTo>
                      <a:pt x="24" y="37"/>
                      <a:pt x="14" y="48"/>
                      <a:pt x="1" y="49"/>
                    </a:cubicBezTo>
                    <a:cubicBezTo>
                      <a:pt x="62" y="49"/>
                      <a:pt x="112" y="99"/>
                      <a:pt x="112" y="160"/>
                    </a:cubicBezTo>
                    <a:cubicBezTo>
                      <a:pt x="112" y="222"/>
                      <a:pt x="63" y="271"/>
                      <a:pt x="2" y="272"/>
                    </a:cubicBezTo>
                    <a:cubicBezTo>
                      <a:pt x="14" y="273"/>
                      <a:pt x="24" y="283"/>
                      <a:pt x="24" y="296"/>
                    </a:cubicBezTo>
                    <a:cubicBezTo>
                      <a:pt x="24" y="310"/>
                      <a:pt x="13" y="321"/>
                      <a:pt x="0" y="321"/>
                    </a:cubicBezTo>
                    <a:cubicBezTo>
                      <a:pt x="89" y="321"/>
                      <a:pt x="160" y="249"/>
                      <a:pt x="160" y="160"/>
                    </a:cubicBezTo>
                    <a:cubicBezTo>
                      <a:pt x="160" y="72"/>
                      <a:pt x="89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d-ID">
                  <a:latin typeface="+mn-lt"/>
                </a:endParaRPr>
              </a:p>
            </p:txBody>
          </p:sp>
        </p:grpSp>
        <p:sp>
          <p:nvSpPr>
            <p:cNvPr id="45" name="Oval 86"/>
            <p:cNvSpPr/>
            <p:nvPr/>
          </p:nvSpPr>
          <p:spPr>
            <a:xfrm>
              <a:off x="751299" y="1984602"/>
              <a:ext cx="522287" cy="5207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754474" y="2060802"/>
              <a:ext cx="514350" cy="24682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400" b="1">
                  <a:solidFill>
                    <a:schemeClr val="bg2"/>
                  </a:solidFill>
                  <a:latin typeface="+mj-lt"/>
                </a:rPr>
                <a:t>9-10</a:t>
              </a:r>
              <a:endParaRPr lang="en-US" sz="1400" b="1">
                <a:solidFill>
                  <a:schemeClr val="bg2"/>
                </a:solidFill>
                <a:latin typeface="+mj-lt"/>
              </a:endParaRPr>
            </a:p>
          </p:txBody>
        </p:sp>
        <p:sp>
          <p:nvSpPr>
            <p:cNvPr id="47" name="Oval 89"/>
            <p:cNvSpPr/>
            <p:nvPr/>
          </p:nvSpPr>
          <p:spPr>
            <a:xfrm>
              <a:off x="751299" y="2813277"/>
              <a:ext cx="522287" cy="522287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688362" y="2960682"/>
              <a:ext cx="627063" cy="24682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400" b="1">
                  <a:solidFill>
                    <a:schemeClr val="bg2"/>
                  </a:solidFill>
                  <a:latin typeface="+mj-lt"/>
                </a:rPr>
                <a:t>11-12</a:t>
              </a:r>
              <a:endParaRPr lang="en-US" sz="1400" b="1">
                <a:solidFill>
                  <a:schemeClr val="bg2"/>
                </a:solidFill>
                <a:latin typeface="+mj-lt"/>
              </a:endParaRPr>
            </a:p>
          </p:txBody>
        </p:sp>
        <p:sp>
          <p:nvSpPr>
            <p:cNvPr id="49" name="Oval 92"/>
            <p:cNvSpPr/>
            <p:nvPr/>
          </p:nvSpPr>
          <p:spPr>
            <a:xfrm>
              <a:off x="751299" y="3643539"/>
              <a:ext cx="522287" cy="520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684190" y="3790469"/>
              <a:ext cx="653783" cy="24682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400" b="1">
                  <a:solidFill>
                    <a:schemeClr val="bg2"/>
                  </a:solidFill>
                  <a:latin typeface="+mj-lt"/>
                </a:rPr>
                <a:t>13-14</a:t>
              </a:r>
              <a:endParaRPr lang="en-US" sz="1400" b="1">
                <a:solidFill>
                  <a:schemeClr val="bg2"/>
                </a:solidFill>
                <a:latin typeface="+mj-lt"/>
              </a:endParaRPr>
            </a:p>
          </p:txBody>
        </p:sp>
        <p:sp>
          <p:nvSpPr>
            <p:cNvPr id="51" name="Oval 95"/>
            <p:cNvSpPr/>
            <p:nvPr/>
          </p:nvSpPr>
          <p:spPr>
            <a:xfrm>
              <a:off x="751299" y="4472214"/>
              <a:ext cx="522287" cy="52228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754474" y="4548414"/>
              <a:ext cx="514350" cy="29619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b="1">
                  <a:solidFill>
                    <a:schemeClr val="bg2"/>
                  </a:solidFill>
                  <a:latin typeface="+mj-lt"/>
                </a:rPr>
                <a:t>15</a:t>
              </a:r>
              <a:endParaRPr lang="en-US" b="1">
                <a:solidFill>
                  <a:schemeClr val="bg2"/>
                </a:solidFill>
                <a:latin typeface="+mj-lt"/>
              </a:endParaRPr>
            </a:p>
          </p:txBody>
        </p:sp>
        <p:sp>
          <p:nvSpPr>
            <p:cNvPr id="53" name="Oval 98"/>
            <p:cNvSpPr/>
            <p:nvPr/>
          </p:nvSpPr>
          <p:spPr>
            <a:xfrm>
              <a:off x="751299" y="5299302"/>
              <a:ext cx="522287" cy="52228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763400" y="5406556"/>
              <a:ext cx="514350" cy="27150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600" b="1">
                  <a:solidFill>
                    <a:schemeClr val="bg2"/>
                  </a:solidFill>
                  <a:latin typeface="+mj-lt"/>
                </a:rPr>
                <a:t>16</a:t>
              </a:r>
              <a:endParaRPr lang="en-US" sz="1600" b="1">
                <a:solidFill>
                  <a:schemeClr val="bg2"/>
                </a:solidFill>
                <a:latin typeface="+mj-lt"/>
              </a:endParaRPr>
            </a:p>
          </p:txBody>
        </p:sp>
        <p:cxnSp>
          <p:nvCxnSpPr>
            <p:cNvPr id="55" name="Straight Connector 63"/>
            <p:cNvCxnSpPr/>
            <p:nvPr/>
          </p:nvCxnSpPr>
          <p:spPr>
            <a:xfrm rot="16200000" flipH="1" flipV="1">
              <a:off x="409987" y="2035401"/>
              <a:ext cx="0" cy="365125"/>
            </a:xfrm>
            <a:prstGeom prst="line">
              <a:avLst/>
            </a:prstGeom>
            <a:ln w="19050" cmpd="sng">
              <a:solidFill>
                <a:schemeClr val="accent1"/>
              </a:solidFill>
              <a:headEnd type="oval" w="sm" len="sm"/>
              <a:tailEnd type="oval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64"/>
            <p:cNvCxnSpPr/>
            <p:nvPr/>
          </p:nvCxnSpPr>
          <p:spPr>
            <a:xfrm rot="16200000" flipH="1" flipV="1">
              <a:off x="1566480" y="2909321"/>
              <a:ext cx="0" cy="366712"/>
            </a:xfrm>
            <a:prstGeom prst="line">
              <a:avLst/>
            </a:prstGeom>
            <a:ln w="19050" cmpd="sng">
              <a:solidFill>
                <a:schemeClr val="accent2"/>
              </a:solidFill>
              <a:headEnd type="oval" w="sm" len="sm"/>
              <a:tailEnd type="oval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65"/>
            <p:cNvCxnSpPr/>
            <p:nvPr/>
          </p:nvCxnSpPr>
          <p:spPr>
            <a:xfrm rot="16200000" flipH="1" flipV="1">
              <a:off x="409987" y="3667351"/>
              <a:ext cx="0" cy="365125"/>
            </a:xfrm>
            <a:prstGeom prst="line">
              <a:avLst/>
            </a:prstGeom>
            <a:ln w="19050" cmpd="sng">
              <a:solidFill>
                <a:schemeClr val="accent3"/>
              </a:solidFill>
              <a:headEnd type="oval" w="sm" len="sm"/>
              <a:tailEnd type="oval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66"/>
            <p:cNvCxnSpPr/>
            <p:nvPr/>
          </p:nvCxnSpPr>
          <p:spPr>
            <a:xfrm rot="16200000" flipH="1" flipV="1">
              <a:off x="1566480" y="4541271"/>
              <a:ext cx="0" cy="366712"/>
            </a:xfrm>
            <a:prstGeom prst="line">
              <a:avLst/>
            </a:prstGeom>
            <a:ln w="19050" cmpd="sng">
              <a:solidFill>
                <a:schemeClr val="accent4"/>
              </a:solidFill>
              <a:headEnd type="oval" w="sm" len="sm"/>
              <a:tailEnd type="oval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67"/>
            <p:cNvCxnSpPr/>
            <p:nvPr/>
          </p:nvCxnSpPr>
          <p:spPr>
            <a:xfrm rot="16200000" flipH="1" flipV="1">
              <a:off x="409987" y="5324701"/>
              <a:ext cx="0" cy="365125"/>
            </a:xfrm>
            <a:prstGeom prst="line">
              <a:avLst/>
            </a:prstGeom>
            <a:ln w="19050" cmpd="sng">
              <a:solidFill>
                <a:schemeClr val="accent5"/>
              </a:solidFill>
              <a:headEnd type="oval" w="sm" len="sm"/>
              <a:tailEnd type="oval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149484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1116139" y="250031"/>
            <a:ext cx="9360243" cy="1325563"/>
          </a:xfrm>
        </p:spPr>
        <p:txBody>
          <a:bodyPr>
            <a:normAutofit/>
          </a:bodyPr>
          <a:lstStyle/>
          <a:p>
            <a:pPr algn="ctr"/>
            <a:r>
              <a:rPr lang="ru-RU" b="1">
                <a:solidFill>
                  <a:srgbClr val="3C2B7A"/>
                </a:solidFill>
              </a:rPr>
              <a:t>СТАТИСТИКА</a:t>
            </a:r>
            <a:endParaRPr lang="ru-RU" sz="3600" b="1">
              <a:solidFill>
                <a:srgbClr val="3C2B7A"/>
              </a:solidFill>
            </a:endParaRPr>
          </a:p>
        </p:txBody>
      </p:sp>
      <p:sp>
        <p:nvSpPr>
          <p:cNvPr id="190467" name="Slide Number Placeholder 2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9448800" y="6956425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Lato Ligh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ato Ligh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ato Ligh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ato Ligh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ato Ligh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172DD11-86CC-4C73-BF25-3DEAA9871EC5}" type="slidenum">
              <a:rPr lang="en-US" altLang="ru-RU">
                <a:solidFill>
                  <a:schemeClr val="bg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altLang="ru-RU">
              <a:solidFill>
                <a:schemeClr val="bg2"/>
              </a:solidFill>
            </a:endParaRPr>
          </a:p>
        </p:txBody>
      </p:sp>
      <p:grpSp>
        <p:nvGrpSpPr>
          <p:cNvPr id="62" name="Группа 61"/>
          <p:cNvGrpSpPr/>
          <p:nvPr/>
        </p:nvGrpSpPr>
        <p:grpSpPr>
          <a:xfrm>
            <a:off x="947146" y="2188933"/>
            <a:ext cx="10673774" cy="4404982"/>
            <a:chOff x="889000" y="1946275"/>
            <a:chExt cx="10394950" cy="4062413"/>
          </a:xfrm>
        </p:grpSpPr>
        <p:grpSp>
          <p:nvGrpSpPr>
            <p:cNvPr id="4" name="Group 3"/>
            <p:cNvGrpSpPr/>
            <p:nvPr/>
          </p:nvGrpSpPr>
          <p:grpSpPr>
            <a:xfrm>
              <a:off x="5318125" y="1946275"/>
              <a:ext cx="1238250" cy="1787525"/>
              <a:chOff x="3988765" y="1615612"/>
              <a:chExt cx="928185" cy="1340572"/>
            </a:xfrm>
          </p:grpSpPr>
          <p:sp>
            <p:nvSpPr>
              <p:cNvPr id="5" name="Color 1"/>
              <p:cNvSpPr/>
              <p:nvPr/>
            </p:nvSpPr>
            <p:spPr bwMode="auto">
              <a:xfrm rot="1800000">
                <a:off x="3988765" y="1615612"/>
                <a:ext cx="928185" cy="1340572"/>
              </a:xfrm>
              <a:custGeom>
                <a:gdLst>
                  <a:gd name="T0" fmla="*/ 42 w 149"/>
                  <a:gd name="T1" fmla="*/ 122 h 215"/>
                  <a:gd name="T2" fmla="*/ 74 w 149"/>
                  <a:gd name="T3" fmla="*/ 131 h 215"/>
                  <a:gd name="T4" fmla="*/ 92 w 149"/>
                  <a:gd name="T5" fmla="*/ 101 h 215"/>
                  <a:gd name="T6" fmla="*/ 59 w 149"/>
                  <a:gd name="T7" fmla="*/ 95 h 215"/>
                  <a:gd name="T8" fmla="*/ 58 w 149"/>
                  <a:gd name="T9" fmla="*/ 95 h 215"/>
                  <a:gd name="T10" fmla="*/ 45 w 149"/>
                  <a:gd name="T11" fmla="*/ 49 h 215"/>
                  <a:gd name="T12" fmla="*/ 74 w 149"/>
                  <a:gd name="T13" fmla="*/ 32 h 215"/>
                  <a:gd name="T14" fmla="*/ 91 w 149"/>
                  <a:gd name="T15" fmla="*/ 37 h 215"/>
                  <a:gd name="T16" fmla="*/ 103 w 149"/>
                  <a:gd name="T17" fmla="*/ 82 h 215"/>
                  <a:gd name="T18" fmla="*/ 93 w 149"/>
                  <a:gd name="T19" fmla="*/ 101 h 215"/>
                  <a:gd name="T20" fmla="*/ 93 w 149"/>
                  <a:gd name="T21" fmla="*/ 101 h 215"/>
                  <a:gd name="T22" fmla="*/ 75 w 149"/>
                  <a:gd name="T23" fmla="*/ 132 h 215"/>
                  <a:gd name="T24" fmla="*/ 75 w 149"/>
                  <a:gd name="T25" fmla="*/ 132 h 215"/>
                  <a:gd name="T26" fmla="*/ 46 w 149"/>
                  <a:gd name="T27" fmla="*/ 183 h 215"/>
                  <a:gd name="T28" fmla="*/ 64 w 149"/>
                  <a:gd name="T29" fmla="*/ 215 h 215"/>
                  <a:gd name="T30" fmla="*/ 95 w 149"/>
                  <a:gd name="T31" fmla="*/ 162 h 215"/>
                  <a:gd name="T32" fmla="*/ 95 w 149"/>
                  <a:gd name="T33" fmla="*/ 162 h 215"/>
                  <a:gd name="T34" fmla="*/ 107 w 149"/>
                  <a:gd name="T35" fmla="*/ 141 h 215"/>
                  <a:gd name="T36" fmla="*/ 129 w 149"/>
                  <a:gd name="T37" fmla="*/ 101 h 215"/>
                  <a:gd name="T38" fmla="*/ 129 w 149"/>
                  <a:gd name="T39" fmla="*/ 101 h 215"/>
                  <a:gd name="T40" fmla="*/ 131 w 149"/>
                  <a:gd name="T41" fmla="*/ 98 h 215"/>
                  <a:gd name="T42" fmla="*/ 107 w 149"/>
                  <a:gd name="T43" fmla="*/ 9 h 215"/>
                  <a:gd name="T44" fmla="*/ 74 w 149"/>
                  <a:gd name="T45" fmla="*/ 0 h 215"/>
                  <a:gd name="T46" fmla="*/ 18 w 149"/>
                  <a:gd name="T47" fmla="*/ 33 h 215"/>
                  <a:gd name="T48" fmla="*/ 42 w 149"/>
                  <a:gd name="T49" fmla="*/ 122 h 2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49" h="215">
                    <a:moveTo>
                      <a:pt x="42" y="122"/>
                    </a:moveTo>
                    <a:cubicBezTo>
                      <a:pt x="45" y="124"/>
                      <a:pt x="55" y="129"/>
                      <a:pt x="74" y="131"/>
                    </a:cubicBezTo>
                    <a:cubicBezTo>
                      <a:pt x="92" y="101"/>
                      <a:pt x="92" y="101"/>
                      <a:pt x="92" y="101"/>
                    </a:cubicBezTo>
                    <a:cubicBezTo>
                      <a:pt x="69" y="100"/>
                      <a:pt x="60" y="96"/>
                      <a:pt x="59" y="95"/>
                    </a:cubicBezTo>
                    <a:cubicBezTo>
                      <a:pt x="58" y="95"/>
                      <a:pt x="58" y="95"/>
                      <a:pt x="58" y="95"/>
                    </a:cubicBezTo>
                    <a:cubicBezTo>
                      <a:pt x="42" y="85"/>
                      <a:pt x="36" y="65"/>
                      <a:pt x="45" y="49"/>
                    </a:cubicBezTo>
                    <a:cubicBezTo>
                      <a:pt x="51" y="39"/>
                      <a:pt x="62" y="32"/>
                      <a:pt x="74" y="32"/>
                    </a:cubicBezTo>
                    <a:cubicBezTo>
                      <a:pt x="80" y="32"/>
                      <a:pt x="86" y="34"/>
                      <a:pt x="91" y="37"/>
                    </a:cubicBezTo>
                    <a:cubicBezTo>
                      <a:pt x="107" y="46"/>
                      <a:pt x="113" y="66"/>
                      <a:pt x="103" y="82"/>
                    </a:cubicBezTo>
                    <a:cubicBezTo>
                      <a:pt x="93" y="101"/>
                      <a:pt x="93" y="101"/>
                      <a:pt x="93" y="101"/>
                    </a:cubicBezTo>
                    <a:cubicBezTo>
                      <a:pt x="93" y="101"/>
                      <a:pt x="93" y="101"/>
                      <a:pt x="93" y="101"/>
                    </a:cubicBezTo>
                    <a:cubicBezTo>
                      <a:pt x="75" y="132"/>
                      <a:pt x="75" y="132"/>
                      <a:pt x="75" y="132"/>
                    </a:cubicBezTo>
                    <a:cubicBezTo>
                      <a:pt x="75" y="132"/>
                      <a:pt x="75" y="132"/>
                      <a:pt x="75" y="132"/>
                    </a:cubicBezTo>
                    <a:cubicBezTo>
                      <a:pt x="46" y="183"/>
                      <a:pt x="46" y="183"/>
                      <a:pt x="46" y="183"/>
                    </a:cubicBezTo>
                    <a:cubicBezTo>
                      <a:pt x="64" y="215"/>
                      <a:pt x="64" y="215"/>
                      <a:pt x="64" y="215"/>
                    </a:cubicBezTo>
                    <a:cubicBezTo>
                      <a:pt x="95" y="162"/>
                      <a:pt x="95" y="162"/>
                      <a:pt x="95" y="162"/>
                    </a:cubicBezTo>
                    <a:cubicBezTo>
                      <a:pt x="95" y="162"/>
                      <a:pt x="95" y="162"/>
                      <a:pt x="95" y="162"/>
                    </a:cubicBezTo>
                    <a:cubicBezTo>
                      <a:pt x="107" y="141"/>
                      <a:pt x="107" y="141"/>
                      <a:pt x="107" y="141"/>
                    </a:cubicBezTo>
                    <a:cubicBezTo>
                      <a:pt x="129" y="101"/>
                      <a:pt x="129" y="101"/>
                      <a:pt x="129" y="101"/>
                    </a:cubicBezTo>
                    <a:cubicBezTo>
                      <a:pt x="129" y="101"/>
                      <a:pt x="129" y="101"/>
                      <a:pt x="129" y="101"/>
                    </a:cubicBezTo>
                    <a:cubicBezTo>
                      <a:pt x="131" y="98"/>
                      <a:pt x="131" y="98"/>
                      <a:pt x="131" y="98"/>
                    </a:cubicBezTo>
                    <a:cubicBezTo>
                      <a:pt x="149" y="67"/>
                      <a:pt x="138" y="27"/>
                      <a:pt x="107" y="9"/>
                    </a:cubicBezTo>
                    <a:cubicBezTo>
                      <a:pt x="97" y="3"/>
                      <a:pt x="86" y="0"/>
                      <a:pt x="74" y="0"/>
                    </a:cubicBezTo>
                    <a:cubicBezTo>
                      <a:pt x="51" y="0"/>
                      <a:pt x="29" y="13"/>
                      <a:pt x="18" y="33"/>
                    </a:cubicBezTo>
                    <a:cubicBezTo>
                      <a:pt x="0" y="64"/>
                      <a:pt x="11" y="104"/>
                      <a:pt x="42" y="12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tIns="45721" bIns="45721"/>
              <a:lstStyle/>
              <a:p>
                <a:pPr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1">
                  <a:latin typeface="+mn-lt"/>
                </a:endParaRPr>
              </a:p>
            </p:txBody>
          </p:sp>
          <p:sp>
            <p:nvSpPr>
              <p:cNvPr id="190522" name="TextBox 5"/>
              <p:cNvSpPr txBox="1">
                <a:spLocks noChangeArrowheads="1"/>
              </p:cNvSpPr>
              <p:nvPr/>
            </p:nvSpPr>
            <p:spPr bwMode="auto">
              <a:xfrm>
                <a:off x="4375477" y="1919872"/>
                <a:ext cx="400591" cy="3462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Lato Light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Lato Light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Lato Light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Lato Light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Lato Light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Lato Light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Lato Light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Lato Light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Lato Light" pitchFamily="34" charset="0"/>
                  </a:defRPr>
                </a:lvl9pPr>
              </a:lstStyle>
              <a:p>
                <a:pPr algn="ctr" eaLnBrk="1" hangingPunct="1"/>
                <a:r>
                  <a:rPr lang="en-ID" altLang="ru-RU" sz="2400" b="1">
                    <a:solidFill>
                      <a:schemeClr val="accent1"/>
                    </a:solidFill>
                  </a:rPr>
                  <a:t>01</a:t>
                </a: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6262688" y="2576513"/>
              <a:ext cx="1719262" cy="1104900"/>
              <a:chOff x="4696490" y="2089096"/>
              <a:chExt cx="1290127" cy="828557"/>
            </a:xfrm>
          </p:grpSpPr>
          <p:sp>
            <p:nvSpPr>
              <p:cNvPr id="8" name="Color 5"/>
              <p:cNvSpPr/>
              <p:nvPr/>
            </p:nvSpPr>
            <p:spPr bwMode="auto">
              <a:xfrm rot="1800000">
                <a:off x="4696490" y="2089096"/>
                <a:ext cx="1290127" cy="828557"/>
              </a:xfrm>
              <a:custGeom>
                <a:gdLst>
                  <a:gd name="T0" fmla="*/ 91 w 207"/>
                  <a:gd name="T1" fmla="*/ 133 h 133"/>
                  <a:gd name="T2" fmla="*/ 101 w 207"/>
                  <a:gd name="T3" fmla="*/ 133 h 133"/>
                  <a:gd name="T4" fmla="*/ 132 w 207"/>
                  <a:gd name="T5" fmla="*/ 131 h 133"/>
                  <a:gd name="T6" fmla="*/ 133 w 207"/>
                  <a:gd name="T7" fmla="*/ 131 h 133"/>
                  <a:gd name="T8" fmla="*/ 136 w 207"/>
                  <a:gd name="T9" fmla="*/ 131 h 133"/>
                  <a:gd name="T10" fmla="*/ 136 w 207"/>
                  <a:gd name="T11" fmla="*/ 131 h 133"/>
                  <a:gd name="T12" fmla="*/ 165 w 207"/>
                  <a:gd name="T13" fmla="*/ 122 h 133"/>
                  <a:gd name="T14" fmla="*/ 189 w 207"/>
                  <a:gd name="T15" fmla="*/ 33 h 133"/>
                  <a:gd name="T16" fmla="*/ 133 w 207"/>
                  <a:gd name="T17" fmla="*/ 0 h 133"/>
                  <a:gd name="T18" fmla="*/ 100 w 207"/>
                  <a:gd name="T19" fmla="*/ 9 h 133"/>
                  <a:gd name="T20" fmla="*/ 76 w 207"/>
                  <a:gd name="T21" fmla="*/ 98 h 133"/>
                  <a:gd name="T22" fmla="*/ 77 w 207"/>
                  <a:gd name="T23" fmla="*/ 100 h 133"/>
                  <a:gd name="T24" fmla="*/ 101 w 207"/>
                  <a:gd name="T25" fmla="*/ 100 h 133"/>
                  <a:gd name="T26" fmla="*/ 114 w 207"/>
                  <a:gd name="T27" fmla="*/ 100 h 133"/>
                  <a:gd name="T28" fmla="*/ 103 w 207"/>
                  <a:gd name="T29" fmla="*/ 82 h 133"/>
                  <a:gd name="T30" fmla="*/ 116 w 207"/>
                  <a:gd name="T31" fmla="*/ 37 h 133"/>
                  <a:gd name="T32" fmla="*/ 133 w 207"/>
                  <a:gd name="T33" fmla="*/ 32 h 133"/>
                  <a:gd name="T34" fmla="*/ 162 w 207"/>
                  <a:gd name="T35" fmla="*/ 49 h 133"/>
                  <a:gd name="T36" fmla="*/ 149 w 207"/>
                  <a:gd name="T37" fmla="*/ 95 h 133"/>
                  <a:gd name="T38" fmla="*/ 149 w 207"/>
                  <a:gd name="T39" fmla="*/ 94 h 133"/>
                  <a:gd name="T40" fmla="*/ 148 w 207"/>
                  <a:gd name="T41" fmla="*/ 95 h 133"/>
                  <a:gd name="T42" fmla="*/ 114 w 207"/>
                  <a:gd name="T43" fmla="*/ 101 h 133"/>
                  <a:gd name="T44" fmla="*/ 114 w 207"/>
                  <a:gd name="T45" fmla="*/ 101 h 133"/>
                  <a:gd name="T46" fmla="*/ 101 w 207"/>
                  <a:gd name="T47" fmla="*/ 101 h 133"/>
                  <a:gd name="T48" fmla="*/ 78 w 207"/>
                  <a:gd name="T49" fmla="*/ 101 h 133"/>
                  <a:gd name="T50" fmla="*/ 73 w 207"/>
                  <a:gd name="T51" fmla="*/ 101 h 133"/>
                  <a:gd name="T52" fmla="*/ 19 w 207"/>
                  <a:gd name="T53" fmla="*/ 101 h 133"/>
                  <a:gd name="T54" fmla="*/ 0 w 207"/>
                  <a:gd name="T55" fmla="*/ 133 h 133"/>
                  <a:gd name="T56" fmla="*/ 91 w 207"/>
                  <a:gd name="T57" fmla="*/ 133 h 13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06" h="133">
                    <a:moveTo>
                      <a:pt x="91" y="133"/>
                    </a:moveTo>
                    <a:cubicBezTo>
                      <a:pt x="101" y="133"/>
                      <a:pt x="101" y="133"/>
                      <a:pt x="101" y="133"/>
                    </a:cubicBezTo>
                    <a:cubicBezTo>
                      <a:pt x="114" y="133"/>
                      <a:pt x="124" y="133"/>
                      <a:pt x="132" y="131"/>
                    </a:cubicBezTo>
                    <a:cubicBezTo>
                      <a:pt x="132" y="131"/>
                      <a:pt x="133" y="131"/>
                      <a:pt x="133" y="131"/>
                    </a:cubicBezTo>
                    <a:cubicBezTo>
                      <a:pt x="134" y="131"/>
                      <a:pt x="135" y="131"/>
                      <a:pt x="136" y="131"/>
                    </a:cubicBezTo>
                    <a:cubicBezTo>
                      <a:pt x="136" y="131"/>
                      <a:pt x="136" y="131"/>
                      <a:pt x="136" y="131"/>
                    </a:cubicBezTo>
                    <a:cubicBezTo>
                      <a:pt x="153" y="128"/>
                      <a:pt x="162" y="124"/>
                      <a:pt x="165" y="122"/>
                    </a:cubicBezTo>
                    <a:cubicBezTo>
                      <a:pt x="196" y="104"/>
                      <a:pt x="207" y="64"/>
                      <a:pt x="189" y="33"/>
                    </a:cubicBezTo>
                    <a:cubicBezTo>
                      <a:pt x="178" y="13"/>
                      <a:pt x="156" y="0"/>
                      <a:pt x="133" y="0"/>
                    </a:cubicBezTo>
                    <a:cubicBezTo>
                      <a:pt x="121" y="0"/>
                      <a:pt x="110" y="3"/>
                      <a:pt x="100" y="9"/>
                    </a:cubicBezTo>
                    <a:cubicBezTo>
                      <a:pt x="69" y="27"/>
                      <a:pt x="58" y="67"/>
                      <a:pt x="76" y="98"/>
                    </a:cubicBezTo>
                    <a:cubicBezTo>
                      <a:pt x="77" y="100"/>
                      <a:pt x="77" y="100"/>
                      <a:pt x="77" y="100"/>
                    </a:cubicBezTo>
                    <a:cubicBezTo>
                      <a:pt x="101" y="100"/>
                      <a:pt x="101" y="100"/>
                      <a:pt x="101" y="100"/>
                    </a:cubicBezTo>
                    <a:cubicBezTo>
                      <a:pt x="106" y="100"/>
                      <a:pt x="110" y="100"/>
                      <a:pt x="114" y="100"/>
                    </a:cubicBezTo>
                    <a:cubicBezTo>
                      <a:pt x="103" y="82"/>
                      <a:pt x="103" y="82"/>
                      <a:pt x="103" y="82"/>
                    </a:cubicBezTo>
                    <a:cubicBezTo>
                      <a:pt x="94" y="66"/>
                      <a:pt x="100" y="46"/>
                      <a:pt x="116" y="37"/>
                    </a:cubicBezTo>
                    <a:cubicBezTo>
                      <a:pt x="121" y="34"/>
                      <a:pt x="127" y="32"/>
                      <a:pt x="133" y="32"/>
                    </a:cubicBezTo>
                    <a:cubicBezTo>
                      <a:pt x="145" y="32"/>
                      <a:pt x="156" y="39"/>
                      <a:pt x="162" y="49"/>
                    </a:cubicBezTo>
                    <a:cubicBezTo>
                      <a:pt x="171" y="65"/>
                      <a:pt x="165" y="85"/>
                      <a:pt x="149" y="95"/>
                    </a:cubicBezTo>
                    <a:cubicBezTo>
                      <a:pt x="149" y="94"/>
                      <a:pt x="149" y="94"/>
                      <a:pt x="149" y="94"/>
                    </a:cubicBezTo>
                    <a:cubicBezTo>
                      <a:pt x="148" y="95"/>
                      <a:pt x="148" y="95"/>
                      <a:pt x="148" y="95"/>
                    </a:cubicBezTo>
                    <a:cubicBezTo>
                      <a:pt x="146" y="96"/>
                      <a:pt x="137" y="100"/>
                      <a:pt x="114" y="101"/>
                    </a:cubicBezTo>
                    <a:cubicBezTo>
                      <a:pt x="114" y="101"/>
                      <a:pt x="114" y="101"/>
                      <a:pt x="114" y="101"/>
                    </a:cubicBezTo>
                    <a:cubicBezTo>
                      <a:pt x="110" y="101"/>
                      <a:pt x="106" y="101"/>
                      <a:pt x="101" y="101"/>
                    </a:cubicBezTo>
                    <a:cubicBezTo>
                      <a:pt x="78" y="101"/>
                      <a:pt x="78" y="101"/>
                      <a:pt x="78" y="101"/>
                    </a:cubicBezTo>
                    <a:cubicBezTo>
                      <a:pt x="73" y="101"/>
                      <a:pt x="73" y="101"/>
                      <a:pt x="73" y="101"/>
                    </a:cubicBezTo>
                    <a:cubicBezTo>
                      <a:pt x="19" y="101"/>
                      <a:pt x="19" y="101"/>
                      <a:pt x="19" y="101"/>
                    </a:cubicBezTo>
                    <a:cubicBezTo>
                      <a:pt x="0" y="133"/>
                      <a:pt x="0" y="133"/>
                      <a:pt x="0" y="133"/>
                    </a:cubicBezTo>
                    <a:cubicBezTo>
                      <a:pt x="91" y="133"/>
                      <a:pt x="91" y="133"/>
                      <a:pt x="91" y="133"/>
                    </a:cubicBezTo>
                    <a:close/>
                  </a:path>
                </a:pathLst>
              </a:custGeom>
              <a:solidFill>
                <a:srgbClr val="002060"/>
              </a:solidFill>
              <a:ln>
                <a:noFill/>
              </a:ln>
            </p:spPr>
            <p:txBody>
              <a:bodyPr tIns="45721" bIns="45721"/>
              <a:lstStyle/>
              <a:p>
                <a:pPr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1">
                  <a:latin typeface="+mn-lt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5307565" y="2442661"/>
                <a:ext cx="362217" cy="31927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ID" sz="2400" b="1">
                    <a:solidFill>
                      <a:schemeClr val="accent3">
                        <a:lumMod val="50000"/>
                      </a:schemeClr>
                    </a:solidFill>
                    <a:latin typeface="+mn-lt"/>
                  </a:rPr>
                  <a:t>02</a:t>
                </a:r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6384925" y="3886200"/>
              <a:ext cx="1593850" cy="1222375"/>
              <a:chOff x="4788408" y="3071142"/>
              <a:chExt cx="1195543" cy="916835"/>
            </a:xfrm>
          </p:grpSpPr>
          <p:sp>
            <p:nvSpPr>
              <p:cNvPr id="11" name="Color 6"/>
              <p:cNvSpPr/>
              <p:nvPr/>
            </p:nvSpPr>
            <p:spPr bwMode="auto">
              <a:xfrm rot="1800000">
                <a:off x="4788408" y="3071142"/>
                <a:ext cx="1195543" cy="916835"/>
              </a:xfrm>
              <a:custGeom>
                <a:gdLst>
                  <a:gd name="T0" fmla="*/ 188 w 192"/>
                  <a:gd name="T1" fmla="*/ 66 h 147"/>
                  <a:gd name="T2" fmla="*/ 157 w 192"/>
                  <a:gd name="T3" fmla="*/ 26 h 147"/>
                  <a:gd name="T4" fmla="*/ 124 w 192"/>
                  <a:gd name="T5" fmla="*/ 17 h 147"/>
                  <a:gd name="T6" fmla="*/ 68 w 192"/>
                  <a:gd name="T7" fmla="*/ 49 h 147"/>
                  <a:gd name="T8" fmla="*/ 67 w 192"/>
                  <a:gd name="T9" fmla="*/ 51 h 147"/>
                  <a:gd name="T10" fmla="*/ 79 w 192"/>
                  <a:gd name="T11" fmla="*/ 72 h 147"/>
                  <a:gd name="T12" fmla="*/ 85 w 192"/>
                  <a:gd name="T13" fmla="*/ 83 h 147"/>
                  <a:gd name="T14" fmla="*/ 96 w 192"/>
                  <a:gd name="T15" fmla="*/ 65 h 147"/>
                  <a:gd name="T16" fmla="*/ 124 w 192"/>
                  <a:gd name="T17" fmla="*/ 49 h 147"/>
                  <a:gd name="T18" fmla="*/ 141 w 192"/>
                  <a:gd name="T19" fmla="*/ 53 h 147"/>
                  <a:gd name="T20" fmla="*/ 157 w 192"/>
                  <a:gd name="T21" fmla="*/ 74 h 147"/>
                  <a:gd name="T22" fmla="*/ 153 w 192"/>
                  <a:gd name="T23" fmla="*/ 99 h 147"/>
                  <a:gd name="T24" fmla="*/ 124 w 192"/>
                  <a:gd name="T25" fmla="*/ 115 h 147"/>
                  <a:gd name="T26" fmla="*/ 108 w 192"/>
                  <a:gd name="T27" fmla="*/ 111 h 147"/>
                  <a:gd name="T28" fmla="*/ 108 w 192"/>
                  <a:gd name="T29" fmla="*/ 111 h 147"/>
                  <a:gd name="T30" fmla="*/ 107 w 192"/>
                  <a:gd name="T31" fmla="*/ 110 h 147"/>
                  <a:gd name="T32" fmla="*/ 85 w 192"/>
                  <a:gd name="T33" fmla="*/ 84 h 147"/>
                  <a:gd name="T34" fmla="*/ 85 w 192"/>
                  <a:gd name="T35" fmla="*/ 84 h 147"/>
                  <a:gd name="T36" fmla="*/ 78 w 192"/>
                  <a:gd name="T37" fmla="*/ 73 h 147"/>
                  <a:gd name="T38" fmla="*/ 66 w 192"/>
                  <a:gd name="T39" fmla="*/ 52 h 147"/>
                  <a:gd name="T40" fmla="*/ 66 w 192"/>
                  <a:gd name="T41" fmla="*/ 52 h 147"/>
                  <a:gd name="T42" fmla="*/ 36 w 192"/>
                  <a:gd name="T43" fmla="*/ 0 h 147"/>
                  <a:gd name="T44" fmla="*/ 5 w 192"/>
                  <a:gd name="T45" fmla="*/ 2 h 147"/>
                  <a:gd name="T46" fmla="*/ 0 w 192"/>
                  <a:gd name="T47" fmla="*/ 2 h 147"/>
                  <a:gd name="T48" fmla="*/ 46 w 192"/>
                  <a:gd name="T49" fmla="*/ 82 h 147"/>
                  <a:gd name="T50" fmla="*/ 50 w 192"/>
                  <a:gd name="T51" fmla="*/ 89 h 147"/>
                  <a:gd name="T52" fmla="*/ 69 w 192"/>
                  <a:gd name="T53" fmla="*/ 118 h 147"/>
                  <a:gd name="T54" fmla="*/ 69 w 192"/>
                  <a:gd name="T55" fmla="*/ 118 h 147"/>
                  <a:gd name="T56" fmla="*/ 92 w 192"/>
                  <a:gd name="T57" fmla="*/ 139 h 147"/>
                  <a:gd name="T58" fmla="*/ 124 w 192"/>
                  <a:gd name="T59" fmla="*/ 147 h 147"/>
                  <a:gd name="T60" fmla="*/ 181 w 192"/>
                  <a:gd name="T61" fmla="*/ 115 h 147"/>
                  <a:gd name="T62" fmla="*/ 188 w 192"/>
                  <a:gd name="T63" fmla="*/ 66 h 14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92" h="147">
                    <a:moveTo>
                      <a:pt x="188" y="66"/>
                    </a:moveTo>
                    <a:cubicBezTo>
                      <a:pt x="183" y="49"/>
                      <a:pt x="172" y="35"/>
                      <a:pt x="157" y="26"/>
                    </a:cubicBezTo>
                    <a:cubicBezTo>
                      <a:pt x="147" y="20"/>
                      <a:pt x="136" y="17"/>
                      <a:pt x="124" y="17"/>
                    </a:cubicBezTo>
                    <a:cubicBezTo>
                      <a:pt x="101" y="17"/>
                      <a:pt x="80" y="29"/>
                      <a:pt x="68" y="49"/>
                    </a:cubicBezTo>
                    <a:cubicBezTo>
                      <a:pt x="67" y="51"/>
                      <a:pt x="67" y="51"/>
                      <a:pt x="67" y="51"/>
                    </a:cubicBezTo>
                    <a:cubicBezTo>
                      <a:pt x="79" y="72"/>
                      <a:pt x="79" y="72"/>
                      <a:pt x="79" y="72"/>
                    </a:cubicBezTo>
                    <a:cubicBezTo>
                      <a:pt x="81" y="76"/>
                      <a:pt x="83" y="80"/>
                      <a:pt x="85" y="83"/>
                    </a:cubicBezTo>
                    <a:cubicBezTo>
                      <a:pt x="96" y="65"/>
                      <a:pt x="96" y="65"/>
                      <a:pt x="96" y="65"/>
                    </a:cubicBezTo>
                    <a:cubicBezTo>
                      <a:pt x="101" y="55"/>
                      <a:pt x="113" y="49"/>
                      <a:pt x="124" y="49"/>
                    </a:cubicBezTo>
                    <a:cubicBezTo>
                      <a:pt x="130" y="49"/>
                      <a:pt x="136" y="50"/>
                      <a:pt x="141" y="53"/>
                    </a:cubicBezTo>
                    <a:cubicBezTo>
                      <a:pt x="149" y="58"/>
                      <a:pt x="154" y="65"/>
                      <a:pt x="157" y="74"/>
                    </a:cubicBezTo>
                    <a:cubicBezTo>
                      <a:pt x="159" y="82"/>
                      <a:pt x="158" y="91"/>
                      <a:pt x="153" y="99"/>
                    </a:cubicBezTo>
                    <a:cubicBezTo>
                      <a:pt x="147" y="109"/>
                      <a:pt x="136" y="115"/>
                      <a:pt x="124" y="115"/>
                    </a:cubicBezTo>
                    <a:cubicBezTo>
                      <a:pt x="119" y="115"/>
                      <a:pt x="113" y="114"/>
                      <a:pt x="108" y="111"/>
                    </a:cubicBezTo>
                    <a:cubicBezTo>
                      <a:pt x="108" y="111"/>
                      <a:pt x="108" y="111"/>
                      <a:pt x="108" y="111"/>
                    </a:cubicBezTo>
                    <a:cubicBezTo>
                      <a:pt x="107" y="110"/>
                      <a:pt x="107" y="110"/>
                      <a:pt x="107" y="110"/>
                    </a:cubicBezTo>
                    <a:cubicBezTo>
                      <a:pt x="105" y="109"/>
                      <a:pt x="97" y="103"/>
                      <a:pt x="85" y="84"/>
                    </a:cubicBezTo>
                    <a:cubicBezTo>
                      <a:pt x="85" y="84"/>
                      <a:pt x="85" y="84"/>
                      <a:pt x="85" y="84"/>
                    </a:cubicBezTo>
                    <a:cubicBezTo>
                      <a:pt x="82" y="81"/>
                      <a:pt x="80" y="77"/>
                      <a:pt x="78" y="73"/>
                    </a:cubicBezTo>
                    <a:cubicBezTo>
                      <a:pt x="66" y="52"/>
                      <a:pt x="66" y="52"/>
                      <a:pt x="66" y="52"/>
                    </a:cubicBezTo>
                    <a:cubicBezTo>
                      <a:pt x="66" y="52"/>
                      <a:pt x="66" y="52"/>
                      <a:pt x="66" y="52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28" y="2"/>
                      <a:pt x="17" y="2"/>
                      <a:pt x="5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46" y="82"/>
                      <a:pt x="46" y="82"/>
                      <a:pt x="46" y="82"/>
                    </a:cubicBezTo>
                    <a:cubicBezTo>
                      <a:pt x="50" y="89"/>
                      <a:pt x="50" y="89"/>
                      <a:pt x="50" y="89"/>
                    </a:cubicBezTo>
                    <a:cubicBezTo>
                      <a:pt x="57" y="101"/>
                      <a:pt x="64" y="111"/>
                      <a:pt x="69" y="118"/>
                    </a:cubicBezTo>
                    <a:cubicBezTo>
                      <a:pt x="69" y="118"/>
                      <a:pt x="69" y="118"/>
                      <a:pt x="69" y="118"/>
                    </a:cubicBezTo>
                    <a:cubicBezTo>
                      <a:pt x="80" y="132"/>
                      <a:pt x="88" y="137"/>
                      <a:pt x="92" y="139"/>
                    </a:cubicBezTo>
                    <a:cubicBezTo>
                      <a:pt x="102" y="144"/>
                      <a:pt x="113" y="147"/>
                      <a:pt x="124" y="147"/>
                    </a:cubicBezTo>
                    <a:cubicBezTo>
                      <a:pt x="148" y="147"/>
                      <a:pt x="169" y="135"/>
                      <a:pt x="181" y="115"/>
                    </a:cubicBezTo>
                    <a:cubicBezTo>
                      <a:pt x="190" y="100"/>
                      <a:pt x="192" y="82"/>
                      <a:pt x="188" y="66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tIns="45721" bIns="45721"/>
              <a:lstStyle/>
              <a:p>
                <a:pPr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1">
                  <a:latin typeface="+mn-lt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5293299" y="3524797"/>
                <a:ext cx="400102" cy="34649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ID" sz="2400" b="1">
                    <a:solidFill>
                      <a:schemeClr val="accent5"/>
                    </a:solidFill>
                    <a:latin typeface="+mn-lt"/>
                  </a:rPr>
                  <a:t>03</a:t>
                </a:r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5638800" y="4213225"/>
              <a:ext cx="1236663" cy="1795463"/>
              <a:chOff x="4228644" y="3315659"/>
              <a:chExt cx="928185" cy="1346877"/>
            </a:xfrm>
          </p:grpSpPr>
          <p:sp>
            <p:nvSpPr>
              <p:cNvPr id="14" name="Color 4"/>
              <p:cNvSpPr/>
              <p:nvPr/>
            </p:nvSpPr>
            <p:spPr bwMode="auto">
              <a:xfrm rot="1800000">
                <a:off x="4228644" y="3315659"/>
                <a:ext cx="928185" cy="1346877"/>
              </a:xfrm>
              <a:custGeom>
                <a:gdLst>
                  <a:gd name="T0" fmla="*/ 107 w 149"/>
                  <a:gd name="T1" fmla="*/ 94 h 216"/>
                  <a:gd name="T2" fmla="*/ 75 w 149"/>
                  <a:gd name="T3" fmla="*/ 85 h 216"/>
                  <a:gd name="T4" fmla="*/ 57 w 149"/>
                  <a:gd name="T5" fmla="*/ 115 h 216"/>
                  <a:gd name="T6" fmla="*/ 90 w 149"/>
                  <a:gd name="T7" fmla="*/ 121 h 216"/>
                  <a:gd name="T8" fmla="*/ 91 w 149"/>
                  <a:gd name="T9" fmla="*/ 122 h 216"/>
                  <a:gd name="T10" fmla="*/ 104 w 149"/>
                  <a:gd name="T11" fmla="*/ 167 h 216"/>
                  <a:gd name="T12" fmla="*/ 75 w 149"/>
                  <a:gd name="T13" fmla="*/ 184 h 216"/>
                  <a:gd name="T14" fmla="*/ 58 w 149"/>
                  <a:gd name="T15" fmla="*/ 180 h 216"/>
                  <a:gd name="T16" fmla="*/ 45 w 149"/>
                  <a:gd name="T17" fmla="*/ 134 h 216"/>
                  <a:gd name="T18" fmla="*/ 53 w 149"/>
                  <a:gd name="T19" fmla="*/ 121 h 216"/>
                  <a:gd name="T20" fmla="*/ 53 w 149"/>
                  <a:gd name="T21" fmla="*/ 121 h 216"/>
                  <a:gd name="T22" fmla="*/ 77 w 149"/>
                  <a:gd name="T23" fmla="*/ 79 h 216"/>
                  <a:gd name="T24" fmla="*/ 77 w 149"/>
                  <a:gd name="T25" fmla="*/ 79 h 216"/>
                  <a:gd name="T26" fmla="*/ 104 w 149"/>
                  <a:gd name="T27" fmla="*/ 30 h 216"/>
                  <a:gd name="T28" fmla="*/ 87 w 149"/>
                  <a:gd name="T29" fmla="*/ 4 h 216"/>
                  <a:gd name="T30" fmla="*/ 85 w 149"/>
                  <a:gd name="T31" fmla="*/ 0 h 216"/>
                  <a:gd name="T32" fmla="*/ 38 w 149"/>
                  <a:gd name="T33" fmla="*/ 83 h 216"/>
                  <a:gd name="T34" fmla="*/ 38 w 149"/>
                  <a:gd name="T35" fmla="*/ 83 h 216"/>
                  <a:gd name="T36" fmla="*/ 20 w 149"/>
                  <a:gd name="T37" fmla="*/ 115 h 216"/>
                  <a:gd name="T38" fmla="*/ 20 w 149"/>
                  <a:gd name="T39" fmla="*/ 115 h 216"/>
                  <a:gd name="T40" fmla="*/ 18 w 149"/>
                  <a:gd name="T41" fmla="*/ 118 h 216"/>
                  <a:gd name="T42" fmla="*/ 42 w 149"/>
                  <a:gd name="T43" fmla="*/ 207 h 216"/>
                  <a:gd name="T44" fmla="*/ 75 w 149"/>
                  <a:gd name="T45" fmla="*/ 216 h 216"/>
                  <a:gd name="T46" fmla="*/ 131 w 149"/>
                  <a:gd name="T47" fmla="*/ 183 h 216"/>
                  <a:gd name="T48" fmla="*/ 107 w 149"/>
                  <a:gd name="T49" fmla="*/ 94 h 21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49" h="216">
                    <a:moveTo>
                      <a:pt x="107" y="94"/>
                    </a:moveTo>
                    <a:cubicBezTo>
                      <a:pt x="104" y="92"/>
                      <a:pt x="94" y="87"/>
                      <a:pt x="75" y="85"/>
                    </a:cubicBezTo>
                    <a:cubicBezTo>
                      <a:pt x="57" y="115"/>
                      <a:pt x="57" y="115"/>
                      <a:pt x="57" y="115"/>
                    </a:cubicBezTo>
                    <a:cubicBezTo>
                      <a:pt x="80" y="117"/>
                      <a:pt x="89" y="121"/>
                      <a:pt x="90" y="121"/>
                    </a:cubicBezTo>
                    <a:cubicBezTo>
                      <a:pt x="91" y="122"/>
                      <a:pt x="91" y="122"/>
                      <a:pt x="91" y="122"/>
                    </a:cubicBezTo>
                    <a:cubicBezTo>
                      <a:pt x="107" y="131"/>
                      <a:pt x="113" y="151"/>
                      <a:pt x="104" y="167"/>
                    </a:cubicBezTo>
                    <a:cubicBezTo>
                      <a:pt x="98" y="177"/>
                      <a:pt x="87" y="184"/>
                      <a:pt x="75" y="184"/>
                    </a:cubicBezTo>
                    <a:cubicBezTo>
                      <a:pt x="69" y="184"/>
                      <a:pt x="63" y="182"/>
                      <a:pt x="58" y="180"/>
                    </a:cubicBezTo>
                    <a:cubicBezTo>
                      <a:pt x="42" y="170"/>
                      <a:pt x="36" y="150"/>
                      <a:pt x="45" y="134"/>
                    </a:cubicBezTo>
                    <a:cubicBezTo>
                      <a:pt x="53" y="121"/>
                      <a:pt x="53" y="121"/>
                      <a:pt x="53" y="121"/>
                    </a:cubicBezTo>
                    <a:cubicBezTo>
                      <a:pt x="53" y="121"/>
                      <a:pt x="53" y="121"/>
                      <a:pt x="53" y="121"/>
                    </a:cubicBezTo>
                    <a:cubicBezTo>
                      <a:pt x="77" y="79"/>
                      <a:pt x="77" y="79"/>
                      <a:pt x="77" y="79"/>
                    </a:cubicBezTo>
                    <a:cubicBezTo>
                      <a:pt x="77" y="79"/>
                      <a:pt x="77" y="79"/>
                      <a:pt x="77" y="79"/>
                    </a:cubicBezTo>
                    <a:cubicBezTo>
                      <a:pt x="104" y="30"/>
                      <a:pt x="104" y="30"/>
                      <a:pt x="104" y="30"/>
                    </a:cubicBezTo>
                    <a:cubicBezTo>
                      <a:pt x="99" y="24"/>
                      <a:pt x="93" y="15"/>
                      <a:pt x="87" y="4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38" y="83"/>
                      <a:pt x="38" y="83"/>
                      <a:pt x="38" y="83"/>
                    </a:cubicBezTo>
                    <a:cubicBezTo>
                      <a:pt x="38" y="83"/>
                      <a:pt x="38" y="83"/>
                      <a:pt x="38" y="83"/>
                    </a:cubicBezTo>
                    <a:cubicBezTo>
                      <a:pt x="20" y="115"/>
                      <a:pt x="20" y="115"/>
                      <a:pt x="20" y="115"/>
                    </a:cubicBezTo>
                    <a:cubicBezTo>
                      <a:pt x="20" y="115"/>
                      <a:pt x="20" y="115"/>
                      <a:pt x="20" y="115"/>
                    </a:cubicBezTo>
                    <a:cubicBezTo>
                      <a:pt x="18" y="118"/>
                      <a:pt x="18" y="118"/>
                      <a:pt x="18" y="118"/>
                    </a:cubicBezTo>
                    <a:cubicBezTo>
                      <a:pt x="0" y="150"/>
                      <a:pt x="11" y="190"/>
                      <a:pt x="42" y="207"/>
                    </a:cubicBezTo>
                    <a:cubicBezTo>
                      <a:pt x="52" y="213"/>
                      <a:pt x="63" y="216"/>
                      <a:pt x="75" y="216"/>
                    </a:cubicBezTo>
                    <a:cubicBezTo>
                      <a:pt x="98" y="216"/>
                      <a:pt x="120" y="203"/>
                      <a:pt x="131" y="183"/>
                    </a:cubicBezTo>
                    <a:cubicBezTo>
                      <a:pt x="149" y="152"/>
                      <a:pt x="138" y="112"/>
                      <a:pt x="107" y="94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 tIns="45721" bIns="45721"/>
              <a:lstStyle/>
              <a:p>
                <a:pPr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1">
                  <a:latin typeface="+mn-lt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4376353" y="4075436"/>
                <a:ext cx="362295" cy="319388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ID" sz="2400" b="1">
                    <a:solidFill>
                      <a:schemeClr val="accent3">
                        <a:lumMod val="50000"/>
                      </a:schemeClr>
                    </a:solidFill>
                    <a:latin typeface="+mn-lt"/>
                  </a:rPr>
                  <a:t>04</a:t>
                </a:r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4210050" y="4271963"/>
              <a:ext cx="1719263" cy="1104900"/>
              <a:chOff x="3157402" y="3360074"/>
              <a:chExt cx="1290127" cy="828557"/>
            </a:xfrm>
          </p:grpSpPr>
          <p:sp>
            <p:nvSpPr>
              <p:cNvPr id="17" name="Color 3"/>
              <p:cNvSpPr/>
              <p:nvPr/>
            </p:nvSpPr>
            <p:spPr bwMode="auto">
              <a:xfrm rot="1800000">
                <a:off x="3157402" y="3360074"/>
                <a:ext cx="1290127" cy="828557"/>
              </a:xfrm>
              <a:custGeom>
                <a:gdLst>
                  <a:gd name="T0" fmla="*/ 130 w 207"/>
                  <a:gd name="T1" fmla="*/ 33 h 133"/>
                  <a:gd name="T2" fmla="*/ 106 w 207"/>
                  <a:gd name="T3" fmla="*/ 33 h 133"/>
                  <a:gd name="T4" fmla="*/ 93 w 207"/>
                  <a:gd name="T5" fmla="*/ 33 h 133"/>
                  <a:gd name="T6" fmla="*/ 103 w 207"/>
                  <a:gd name="T7" fmla="*/ 51 h 133"/>
                  <a:gd name="T8" fmla="*/ 91 w 207"/>
                  <a:gd name="T9" fmla="*/ 97 h 133"/>
                  <a:gd name="T10" fmla="*/ 74 w 207"/>
                  <a:gd name="T11" fmla="*/ 101 h 133"/>
                  <a:gd name="T12" fmla="*/ 74 w 207"/>
                  <a:gd name="T13" fmla="*/ 101 h 133"/>
                  <a:gd name="T14" fmla="*/ 45 w 207"/>
                  <a:gd name="T15" fmla="*/ 84 h 133"/>
                  <a:gd name="T16" fmla="*/ 58 w 207"/>
                  <a:gd name="T17" fmla="*/ 39 h 133"/>
                  <a:gd name="T18" fmla="*/ 58 w 207"/>
                  <a:gd name="T19" fmla="*/ 39 h 133"/>
                  <a:gd name="T20" fmla="*/ 59 w 207"/>
                  <a:gd name="T21" fmla="*/ 38 h 133"/>
                  <a:gd name="T22" fmla="*/ 93 w 207"/>
                  <a:gd name="T23" fmla="*/ 32 h 133"/>
                  <a:gd name="T24" fmla="*/ 93 w 207"/>
                  <a:gd name="T25" fmla="*/ 32 h 133"/>
                  <a:gd name="T26" fmla="*/ 106 w 207"/>
                  <a:gd name="T27" fmla="*/ 32 h 133"/>
                  <a:gd name="T28" fmla="*/ 129 w 207"/>
                  <a:gd name="T29" fmla="*/ 32 h 133"/>
                  <a:gd name="T30" fmla="*/ 132 w 207"/>
                  <a:gd name="T31" fmla="*/ 32 h 133"/>
                  <a:gd name="T32" fmla="*/ 188 w 207"/>
                  <a:gd name="T33" fmla="*/ 32 h 133"/>
                  <a:gd name="T34" fmla="*/ 207 w 207"/>
                  <a:gd name="T35" fmla="*/ 0 h 133"/>
                  <a:gd name="T36" fmla="*/ 116 w 207"/>
                  <a:gd name="T37" fmla="*/ 0 h 133"/>
                  <a:gd name="T38" fmla="*/ 111 w 207"/>
                  <a:gd name="T39" fmla="*/ 0 h 133"/>
                  <a:gd name="T40" fmla="*/ 106 w 207"/>
                  <a:gd name="T41" fmla="*/ 0 h 133"/>
                  <a:gd name="T42" fmla="*/ 75 w 207"/>
                  <a:gd name="T43" fmla="*/ 2 h 133"/>
                  <a:gd name="T44" fmla="*/ 75 w 207"/>
                  <a:gd name="T45" fmla="*/ 2 h 133"/>
                  <a:gd name="T46" fmla="*/ 42 w 207"/>
                  <a:gd name="T47" fmla="*/ 11 h 133"/>
                  <a:gd name="T48" fmla="*/ 18 w 207"/>
                  <a:gd name="T49" fmla="*/ 100 h 133"/>
                  <a:gd name="T50" fmla="*/ 74 w 207"/>
                  <a:gd name="T51" fmla="*/ 133 h 133"/>
                  <a:gd name="T52" fmla="*/ 74 w 207"/>
                  <a:gd name="T53" fmla="*/ 133 h 133"/>
                  <a:gd name="T54" fmla="*/ 107 w 207"/>
                  <a:gd name="T55" fmla="*/ 124 h 133"/>
                  <a:gd name="T56" fmla="*/ 131 w 207"/>
                  <a:gd name="T57" fmla="*/ 35 h 133"/>
                  <a:gd name="T58" fmla="*/ 130 w 207"/>
                  <a:gd name="T59" fmla="*/ 33 h 13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06" h="133">
                    <a:moveTo>
                      <a:pt x="130" y="33"/>
                    </a:moveTo>
                    <a:cubicBezTo>
                      <a:pt x="106" y="33"/>
                      <a:pt x="106" y="33"/>
                      <a:pt x="106" y="33"/>
                    </a:cubicBezTo>
                    <a:cubicBezTo>
                      <a:pt x="101" y="33"/>
                      <a:pt x="97" y="33"/>
                      <a:pt x="93" y="33"/>
                    </a:cubicBezTo>
                    <a:cubicBezTo>
                      <a:pt x="103" y="51"/>
                      <a:pt x="103" y="51"/>
                      <a:pt x="103" y="51"/>
                    </a:cubicBezTo>
                    <a:cubicBezTo>
                      <a:pt x="113" y="67"/>
                      <a:pt x="107" y="87"/>
                      <a:pt x="91" y="97"/>
                    </a:cubicBezTo>
                    <a:cubicBezTo>
                      <a:pt x="86" y="99"/>
                      <a:pt x="80" y="101"/>
                      <a:pt x="74" y="101"/>
                    </a:cubicBezTo>
                    <a:cubicBezTo>
                      <a:pt x="74" y="101"/>
                      <a:pt x="74" y="101"/>
                      <a:pt x="74" y="101"/>
                    </a:cubicBezTo>
                    <a:cubicBezTo>
                      <a:pt x="62" y="101"/>
                      <a:pt x="51" y="94"/>
                      <a:pt x="45" y="84"/>
                    </a:cubicBezTo>
                    <a:cubicBezTo>
                      <a:pt x="36" y="68"/>
                      <a:pt x="42" y="48"/>
                      <a:pt x="58" y="39"/>
                    </a:cubicBezTo>
                    <a:cubicBezTo>
                      <a:pt x="58" y="39"/>
                      <a:pt x="58" y="39"/>
                      <a:pt x="58" y="39"/>
                    </a:cubicBezTo>
                    <a:cubicBezTo>
                      <a:pt x="59" y="38"/>
                      <a:pt x="59" y="38"/>
                      <a:pt x="59" y="38"/>
                    </a:cubicBezTo>
                    <a:cubicBezTo>
                      <a:pt x="61" y="37"/>
                      <a:pt x="70" y="33"/>
                      <a:pt x="93" y="32"/>
                    </a:cubicBezTo>
                    <a:cubicBezTo>
                      <a:pt x="93" y="32"/>
                      <a:pt x="93" y="32"/>
                      <a:pt x="93" y="32"/>
                    </a:cubicBezTo>
                    <a:cubicBezTo>
                      <a:pt x="97" y="32"/>
                      <a:pt x="101" y="32"/>
                      <a:pt x="106" y="32"/>
                    </a:cubicBezTo>
                    <a:cubicBezTo>
                      <a:pt x="129" y="32"/>
                      <a:pt x="129" y="32"/>
                      <a:pt x="129" y="32"/>
                    </a:cubicBezTo>
                    <a:cubicBezTo>
                      <a:pt x="132" y="32"/>
                      <a:pt x="132" y="32"/>
                      <a:pt x="132" y="32"/>
                    </a:cubicBezTo>
                    <a:cubicBezTo>
                      <a:pt x="188" y="32"/>
                      <a:pt x="188" y="32"/>
                      <a:pt x="188" y="32"/>
                    </a:cubicBezTo>
                    <a:cubicBezTo>
                      <a:pt x="207" y="0"/>
                      <a:pt x="207" y="0"/>
                      <a:pt x="207" y="0"/>
                    </a:cubicBezTo>
                    <a:cubicBezTo>
                      <a:pt x="116" y="0"/>
                      <a:pt x="116" y="0"/>
                      <a:pt x="116" y="0"/>
                    </a:cubicBezTo>
                    <a:cubicBezTo>
                      <a:pt x="111" y="0"/>
                      <a:pt x="111" y="0"/>
                      <a:pt x="111" y="0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94" y="0"/>
                      <a:pt x="84" y="1"/>
                      <a:pt x="75" y="2"/>
                    </a:cubicBezTo>
                    <a:cubicBezTo>
                      <a:pt x="75" y="2"/>
                      <a:pt x="75" y="2"/>
                      <a:pt x="75" y="2"/>
                    </a:cubicBezTo>
                    <a:cubicBezTo>
                      <a:pt x="55" y="4"/>
                      <a:pt x="45" y="9"/>
                      <a:pt x="42" y="11"/>
                    </a:cubicBezTo>
                    <a:cubicBezTo>
                      <a:pt x="11" y="29"/>
                      <a:pt x="0" y="69"/>
                      <a:pt x="18" y="100"/>
                    </a:cubicBezTo>
                    <a:cubicBezTo>
                      <a:pt x="29" y="120"/>
                      <a:pt x="51" y="133"/>
                      <a:pt x="74" y="133"/>
                    </a:cubicBezTo>
                    <a:cubicBezTo>
                      <a:pt x="74" y="133"/>
                      <a:pt x="74" y="133"/>
                      <a:pt x="74" y="133"/>
                    </a:cubicBezTo>
                    <a:cubicBezTo>
                      <a:pt x="86" y="133"/>
                      <a:pt x="97" y="130"/>
                      <a:pt x="107" y="124"/>
                    </a:cubicBezTo>
                    <a:cubicBezTo>
                      <a:pt x="138" y="107"/>
                      <a:pt x="149" y="67"/>
                      <a:pt x="131" y="35"/>
                    </a:cubicBezTo>
                    <a:lnTo>
                      <a:pt x="130" y="33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tIns="45721" bIns="45721"/>
              <a:lstStyle/>
              <a:p>
                <a:pPr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1">
                  <a:latin typeface="+mn-lt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3434964" y="3549356"/>
                <a:ext cx="400261" cy="346423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ID" sz="2400" b="1">
                    <a:solidFill>
                      <a:schemeClr val="accent3"/>
                    </a:solidFill>
                    <a:latin typeface="+mn-lt"/>
                  </a:rPr>
                  <a:t>05</a:t>
                </a:r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4224338" y="2805113"/>
              <a:ext cx="1595437" cy="1265237"/>
              <a:chOff x="3167865" y="2260647"/>
              <a:chExt cx="1196804" cy="948363"/>
            </a:xfrm>
          </p:grpSpPr>
          <p:sp>
            <p:nvSpPr>
              <p:cNvPr id="20" name="Color 2"/>
              <p:cNvSpPr/>
              <p:nvPr/>
            </p:nvSpPr>
            <p:spPr bwMode="auto">
              <a:xfrm rot="1800000">
                <a:off x="3167865" y="2260647"/>
                <a:ext cx="1196804" cy="948363"/>
              </a:xfrm>
              <a:custGeom>
                <a:gdLst>
                  <a:gd name="T0" fmla="*/ 125 w 192"/>
                  <a:gd name="T1" fmla="*/ 98 h 152"/>
                  <a:gd name="T2" fmla="*/ 121 w 192"/>
                  <a:gd name="T3" fmla="*/ 91 h 152"/>
                  <a:gd name="T4" fmla="*/ 107 w 192"/>
                  <a:gd name="T5" fmla="*/ 68 h 152"/>
                  <a:gd name="T6" fmla="*/ 85 w 192"/>
                  <a:gd name="T7" fmla="*/ 94 h 152"/>
                  <a:gd name="T8" fmla="*/ 85 w 192"/>
                  <a:gd name="T9" fmla="*/ 94 h 152"/>
                  <a:gd name="T10" fmla="*/ 68 w 192"/>
                  <a:gd name="T11" fmla="*/ 98 h 152"/>
                  <a:gd name="T12" fmla="*/ 39 w 192"/>
                  <a:gd name="T13" fmla="*/ 82 h 152"/>
                  <a:gd name="T14" fmla="*/ 36 w 192"/>
                  <a:gd name="T15" fmla="*/ 57 h 152"/>
                  <a:gd name="T16" fmla="*/ 51 w 192"/>
                  <a:gd name="T17" fmla="*/ 36 h 152"/>
                  <a:gd name="T18" fmla="*/ 68 w 192"/>
                  <a:gd name="T19" fmla="*/ 32 h 152"/>
                  <a:gd name="T20" fmla="*/ 97 w 192"/>
                  <a:gd name="T21" fmla="*/ 48 h 152"/>
                  <a:gd name="T22" fmla="*/ 108 w 192"/>
                  <a:gd name="T23" fmla="*/ 67 h 152"/>
                  <a:gd name="T24" fmla="*/ 108 w 192"/>
                  <a:gd name="T25" fmla="*/ 67 h 152"/>
                  <a:gd name="T26" fmla="*/ 121 w 192"/>
                  <a:gd name="T27" fmla="*/ 91 h 152"/>
                  <a:gd name="T28" fmla="*/ 127 w 192"/>
                  <a:gd name="T29" fmla="*/ 101 h 152"/>
                  <a:gd name="T30" fmla="*/ 127 w 192"/>
                  <a:gd name="T31" fmla="*/ 101 h 152"/>
                  <a:gd name="T32" fmla="*/ 156 w 192"/>
                  <a:gd name="T33" fmla="*/ 152 h 152"/>
                  <a:gd name="T34" fmla="*/ 187 w 192"/>
                  <a:gd name="T35" fmla="*/ 150 h 152"/>
                  <a:gd name="T36" fmla="*/ 192 w 192"/>
                  <a:gd name="T37" fmla="*/ 150 h 152"/>
                  <a:gd name="T38" fmla="*/ 149 w 192"/>
                  <a:gd name="T39" fmla="*/ 75 h 152"/>
                  <a:gd name="T40" fmla="*/ 145 w 192"/>
                  <a:gd name="T41" fmla="*/ 67 h 152"/>
                  <a:gd name="T42" fmla="*/ 145 w 192"/>
                  <a:gd name="T43" fmla="*/ 67 h 152"/>
                  <a:gd name="T44" fmla="*/ 126 w 192"/>
                  <a:gd name="T45" fmla="*/ 35 h 152"/>
                  <a:gd name="T46" fmla="*/ 126 w 192"/>
                  <a:gd name="T47" fmla="*/ 35 h 152"/>
                  <a:gd name="T48" fmla="*/ 124 w 192"/>
                  <a:gd name="T49" fmla="*/ 32 h 152"/>
                  <a:gd name="T50" fmla="*/ 68 w 192"/>
                  <a:gd name="T51" fmla="*/ 0 h 152"/>
                  <a:gd name="T52" fmla="*/ 35 w 192"/>
                  <a:gd name="T53" fmla="*/ 9 h 152"/>
                  <a:gd name="T54" fmla="*/ 5 w 192"/>
                  <a:gd name="T55" fmla="*/ 49 h 152"/>
                  <a:gd name="T56" fmla="*/ 11 w 192"/>
                  <a:gd name="T57" fmla="*/ 98 h 152"/>
                  <a:gd name="T58" fmla="*/ 68 w 192"/>
                  <a:gd name="T59" fmla="*/ 130 h 152"/>
                  <a:gd name="T60" fmla="*/ 100 w 192"/>
                  <a:gd name="T61" fmla="*/ 122 h 152"/>
                  <a:gd name="T62" fmla="*/ 125 w 192"/>
                  <a:gd name="T63" fmla="*/ 98 h 15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92" h="152">
                    <a:moveTo>
                      <a:pt x="125" y="98"/>
                    </a:moveTo>
                    <a:cubicBezTo>
                      <a:pt x="121" y="91"/>
                      <a:pt x="121" y="91"/>
                      <a:pt x="121" y="91"/>
                    </a:cubicBezTo>
                    <a:cubicBezTo>
                      <a:pt x="107" y="68"/>
                      <a:pt x="107" y="68"/>
                      <a:pt x="107" y="68"/>
                    </a:cubicBezTo>
                    <a:cubicBezTo>
                      <a:pt x="95" y="87"/>
                      <a:pt x="87" y="93"/>
                      <a:pt x="85" y="94"/>
                    </a:cubicBezTo>
                    <a:cubicBezTo>
                      <a:pt x="85" y="94"/>
                      <a:pt x="85" y="94"/>
                      <a:pt x="85" y="94"/>
                    </a:cubicBezTo>
                    <a:cubicBezTo>
                      <a:pt x="80" y="97"/>
                      <a:pt x="74" y="98"/>
                      <a:pt x="68" y="98"/>
                    </a:cubicBezTo>
                    <a:cubicBezTo>
                      <a:pt x="56" y="98"/>
                      <a:pt x="45" y="92"/>
                      <a:pt x="39" y="82"/>
                    </a:cubicBezTo>
                    <a:cubicBezTo>
                      <a:pt x="34" y="74"/>
                      <a:pt x="33" y="65"/>
                      <a:pt x="36" y="57"/>
                    </a:cubicBezTo>
                    <a:cubicBezTo>
                      <a:pt x="38" y="48"/>
                      <a:pt x="43" y="41"/>
                      <a:pt x="51" y="36"/>
                    </a:cubicBezTo>
                    <a:cubicBezTo>
                      <a:pt x="56" y="33"/>
                      <a:pt x="62" y="32"/>
                      <a:pt x="68" y="32"/>
                    </a:cubicBezTo>
                    <a:cubicBezTo>
                      <a:pt x="80" y="32"/>
                      <a:pt x="91" y="38"/>
                      <a:pt x="97" y="48"/>
                    </a:cubicBezTo>
                    <a:cubicBezTo>
                      <a:pt x="108" y="67"/>
                      <a:pt x="108" y="67"/>
                      <a:pt x="108" y="67"/>
                    </a:cubicBezTo>
                    <a:cubicBezTo>
                      <a:pt x="108" y="67"/>
                      <a:pt x="108" y="67"/>
                      <a:pt x="108" y="67"/>
                    </a:cubicBezTo>
                    <a:cubicBezTo>
                      <a:pt x="121" y="91"/>
                      <a:pt x="121" y="91"/>
                      <a:pt x="121" y="91"/>
                    </a:cubicBezTo>
                    <a:cubicBezTo>
                      <a:pt x="127" y="101"/>
                      <a:pt x="127" y="101"/>
                      <a:pt x="127" y="101"/>
                    </a:cubicBezTo>
                    <a:cubicBezTo>
                      <a:pt x="127" y="101"/>
                      <a:pt x="127" y="101"/>
                      <a:pt x="127" y="101"/>
                    </a:cubicBezTo>
                    <a:cubicBezTo>
                      <a:pt x="156" y="152"/>
                      <a:pt x="156" y="152"/>
                      <a:pt x="156" y="152"/>
                    </a:cubicBezTo>
                    <a:cubicBezTo>
                      <a:pt x="164" y="151"/>
                      <a:pt x="175" y="150"/>
                      <a:pt x="187" y="150"/>
                    </a:cubicBezTo>
                    <a:cubicBezTo>
                      <a:pt x="192" y="150"/>
                      <a:pt x="192" y="150"/>
                      <a:pt x="192" y="150"/>
                    </a:cubicBezTo>
                    <a:cubicBezTo>
                      <a:pt x="149" y="75"/>
                      <a:pt x="149" y="75"/>
                      <a:pt x="149" y="75"/>
                    </a:cubicBezTo>
                    <a:cubicBezTo>
                      <a:pt x="145" y="67"/>
                      <a:pt x="145" y="67"/>
                      <a:pt x="145" y="67"/>
                    </a:cubicBezTo>
                    <a:cubicBezTo>
                      <a:pt x="145" y="67"/>
                      <a:pt x="145" y="67"/>
                      <a:pt x="145" y="67"/>
                    </a:cubicBezTo>
                    <a:cubicBezTo>
                      <a:pt x="126" y="35"/>
                      <a:pt x="126" y="35"/>
                      <a:pt x="126" y="35"/>
                    </a:cubicBezTo>
                    <a:cubicBezTo>
                      <a:pt x="126" y="35"/>
                      <a:pt x="126" y="35"/>
                      <a:pt x="126" y="35"/>
                    </a:cubicBezTo>
                    <a:cubicBezTo>
                      <a:pt x="124" y="32"/>
                      <a:pt x="124" y="32"/>
                      <a:pt x="124" y="32"/>
                    </a:cubicBezTo>
                    <a:cubicBezTo>
                      <a:pt x="113" y="12"/>
                      <a:pt x="91" y="0"/>
                      <a:pt x="68" y="0"/>
                    </a:cubicBezTo>
                    <a:cubicBezTo>
                      <a:pt x="56" y="0"/>
                      <a:pt x="45" y="3"/>
                      <a:pt x="35" y="9"/>
                    </a:cubicBezTo>
                    <a:cubicBezTo>
                      <a:pt x="20" y="18"/>
                      <a:pt x="9" y="32"/>
                      <a:pt x="5" y="49"/>
                    </a:cubicBezTo>
                    <a:cubicBezTo>
                      <a:pt x="0" y="65"/>
                      <a:pt x="3" y="83"/>
                      <a:pt x="11" y="98"/>
                    </a:cubicBezTo>
                    <a:cubicBezTo>
                      <a:pt x="23" y="118"/>
                      <a:pt x="45" y="130"/>
                      <a:pt x="68" y="130"/>
                    </a:cubicBezTo>
                    <a:cubicBezTo>
                      <a:pt x="79" y="130"/>
                      <a:pt x="90" y="127"/>
                      <a:pt x="100" y="122"/>
                    </a:cubicBezTo>
                    <a:cubicBezTo>
                      <a:pt x="104" y="120"/>
                      <a:pt x="113" y="114"/>
                      <a:pt x="125" y="98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txBody>
              <a:bodyPr tIns="45721" bIns="45721"/>
              <a:lstStyle/>
              <a:p>
                <a:pPr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1">
                  <a:latin typeface="+mn-lt"/>
                </a:endParaRPr>
              </a:p>
            </p:txBody>
          </p:sp>
          <p:sp>
            <p:nvSpPr>
              <p:cNvPr id="190512" name="TextBox 20"/>
              <p:cNvSpPr txBox="1">
                <a:spLocks noChangeArrowheads="1"/>
              </p:cNvSpPr>
              <p:nvPr/>
            </p:nvSpPr>
            <p:spPr bwMode="auto">
              <a:xfrm>
                <a:off x="3441968" y="2440944"/>
                <a:ext cx="385516" cy="319131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Lato Light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Lato Light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Lato Light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Lato Light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Lato Light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Lato Light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Lato Light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Lato Light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Lato Light" pitchFamily="34" charset="0"/>
                  </a:defRPr>
                </a:lvl9pPr>
              </a:lstStyle>
              <a:p>
                <a:pPr algn="ctr" eaLnBrk="1" hangingPunct="1"/>
                <a:r>
                  <a:rPr lang="en-ID" altLang="ru-RU" sz="2400" b="1">
                    <a:solidFill>
                      <a:schemeClr val="accent3">
                        <a:lumMod val="50000"/>
                      </a:schemeClr>
                    </a:solidFill>
                  </a:rPr>
                  <a:t>06</a:t>
                </a:r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>
              <a:off x="889000" y="2101850"/>
              <a:ext cx="1085850" cy="1058863"/>
              <a:chOff x="667024" y="1732766"/>
              <a:chExt cx="814697" cy="794229"/>
            </a:xfrm>
          </p:grpSpPr>
          <p:sp>
            <p:nvSpPr>
              <p:cNvPr id="30" name="Oval 29"/>
              <p:cNvSpPr/>
              <p:nvPr/>
            </p:nvSpPr>
            <p:spPr>
              <a:xfrm>
                <a:off x="730151" y="1775633"/>
                <a:ext cx="751570" cy="75136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ID" sz="2400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667024" y="1732766"/>
                <a:ext cx="300152" cy="300068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ID" sz="2400"/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667024" y="1757772"/>
                <a:ext cx="300152" cy="23815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ID" sz="1467" b="1">
                    <a:solidFill>
                      <a:schemeClr val="accent1"/>
                    </a:solidFill>
                    <a:latin typeface="+mn-lt"/>
                  </a:rPr>
                  <a:t>01</a:t>
                </a:r>
              </a:p>
            </p:txBody>
          </p:sp>
          <p:sp>
            <p:nvSpPr>
              <p:cNvPr id="33" name="Freeform 121"/>
              <p:cNvSpPr>
                <a:spLocks noEditPoints="1"/>
              </p:cNvSpPr>
              <p:nvPr/>
            </p:nvSpPr>
            <p:spPr bwMode="auto">
              <a:xfrm>
                <a:off x="996953" y="2032834"/>
                <a:ext cx="214394" cy="246485"/>
              </a:xfrm>
              <a:custGeom>
                <a:gdLst>
                  <a:gd name="T0" fmla="*/ 23 w 69"/>
                  <a:gd name="T1" fmla="*/ 26 h 76"/>
                  <a:gd name="T2" fmla="*/ 16 w 69"/>
                  <a:gd name="T3" fmla="*/ 32 h 76"/>
                  <a:gd name="T4" fmla="*/ 12 w 69"/>
                  <a:gd name="T5" fmla="*/ 28 h 76"/>
                  <a:gd name="T6" fmla="*/ 13 w 69"/>
                  <a:gd name="T7" fmla="*/ 27 h 76"/>
                  <a:gd name="T8" fmla="*/ 21 w 69"/>
                  <a:gd name="T9" fmla="*/ 25 h 76"/>
                  <a:gd name="T10" fmla="*/ 21 w 69"/>
                  <a:gd name="T11" fmla="*/ 41 h 76"/>
                  <a:gd name="T12" fmla="*/ 13 w 69"/>
                  <a:gd name="T13" fmla="*/ 43 h 76"/>
                  <a:gd name="T14" fmla="*/ 12 w 69"/>
                  <a:gd name="T15" fmla="*/ 44 h 76"/>
                  <a:gd name="T16" fmla="*/ 16 w 69"/>
                  <a:gd name="T17" fmla="*/ 48 h 76"/>
                  <a:gd name="T18" fmla="*/ 23 w 69"/>
                  <a:gd name="T19" fmla="*/ 42 h 76"/>
                  <a:gd name="T20" fmla="*/ 21 w 69"/>
                  <a:gd name="T21" fmla="*/ 41 h 76"/>
                  <a:gd name="T22" fmla="*/ 62 w 69"/>
                  <a:gd name="T23" fmla="*/ 66 h 76"/>
                  <a:gd name="T24" fmla="*/ 11 w 69"/>
                  <a:gd name="T25" fmla="*/ 69 h 76"/>
                  <a:gd name="T26" fmla="*/ 7 w 69"/>
                  <a:gd name="T27" fmla="*/ 11 h 76"/>
                  <a:gd name="T28" fmla="*/ 59 w 69"/>
                  <a:gd name="T29" fmla="*/ 8 h 76"/>
                  <a:gd name="T30" fmla="*/ 9 w 69"/>
                  <a:gd name="T31" fmla="*/ 35 h 76"/>
                  <a:gd name="T32" fmla="*/ 25 w 69"/>
                  <a:gd name="T33" fmla="*/ 22 h 76"/>
                  <a:gd name="T34" fmla="*/ 9 w 69"/>
                  <a:gd name="T35" fmla="*/ 35 h 76"/>
                  <a:gd name="T36" fmla="*/ 25 w 69"/>
                  <a:gd name="T37" fmla="*/ 51 h 76"/>
                  <a:gd name="T38" fmla="*/ 9 w 69"/>
                  <a:gd name="T39" fmla="*/ 37 h 76"/>
                  <a:gd name="T40" fmla="*/ 25 w 69"/>
                  <a:gd name="T41" fmla="*/ 67 h 76"/>
                  <a:gd name="T42" fmla="*/ 25 w 69"/>
                  <a:gd name="T43" fmla="*/ 53 h 76"/>
                  <a:gd name="T44" fmla="*/ 9 w 69"/>
                  <a:gd name="T45" fmla="*/ 66 h 76"/>
                  <a:gd name="T46" fmla="*/ 25 w 69"/>
                  <a:gd name="T47" fmla="*/ 67 h 76"/>
                  <a:gd name="T48" fmla="*/ 27 w 69"/>
                  <a:gd name="T49" fmla="*/ 53 h 76"/>
                  <a:gd name="T50" fmla="*/ 27 w 69"/>
                  <a:gd name="T51" fmla="*/ 67 h 76"/>
                  <a:gd name="T52" fmla="*/ 60 w 69"/>
                  <a:gd name="T53" fmla="*/ 66 h 76"/>
                  <a:gd name="T54" fmla="*/ 60 w 69"/>
                  <a:gd name="T55" fmla="*/ 37 h 76"/>
                  <a:gd name="T56" fmla="*/ 27 w 69"/>
                  <a:gd name="T57" fmla="*/ 51 h 76"/>
                  <a:gd name="T58" fmla="*/ 60 w 69"/>
                  <a:gd name="T59" fmla="*/ 37 h 76"/>
                  <a:gd name="T60" fmla="*/ 27 w 69"/>
                  <a:gd name="T61" fmla="*/ 22 h 76"/>
                  <a:gd name="T62" fmla="*/ 60 w 69"/>
                  <a:gd name="T63" fmla="*/ 35 h 76"/>
                  <a:gd name="T64" fmla="*/ 60 w 69"/>
                  <a:gd name="T65" fmla="*/ 11 h 76"/>
                  <a:gd name="T66" fmla="*/ 11 w 69"/>
                  <a:gd name="T67" fmla="*/ 10 h 76"/>
                  <a:gd name="T68" fmla="*/ 9 w 69"/>
                  <a:gd name="T69" fmla="*/ 20 h 76"/>
                  <a:gd name="T70" fmla="*/ 60 w 69"/>
                  <a:gd name="T71" fmla="*/ 11 h 76"/>
                  <a:gd name="T72" fmla="*/ 16 w 69"/>
                  <a:gd name="T73" fmla="*/ 62 h 76"/>
                  <a:gd name="T74" fmla="*/ 12 w 69"/>
                  <a:gd name="T75" fmla="*/ 59 h 76"/>
                  <a:gd name="T76" fmla="*/ 15 w 69"/>
                  <a:gd name="T77" fmla="*/ 64 h 76"/>
                  <a:gd name="T78" fmla="*/ 17 w 69"/>
                  <a:gd name="T79" fmla="*/ 64 h 76"/>
                  <a:gd name="T80" fmla="*/ 23 w 69"/>
                  <a:gd name="T81" fmla="*/ 57 h 76"/>
                  <a:gd name="T82" fmla="*/ 69 w 69"/>
                  <a:gd name="T83" fmla="*/ 8 h 76"/>
                  <a:gd name="T84" fmla="*/ 62 w 69"/>
                  <a:gd name="T85" fmla="*/ 76 h 76"/>
                  <a:gd name="T86" fmla="*/ 0 w 69"/>
                  <a:gd name="T87" fmla="*/ 69 h 76"/>
                  <a:gd name="T88" fmla="*/ 8 w 69"/>
                  <a:gd name="T89" fmla="*/ 0 h 76"/>
                  <a:gd name="T90" fmla="*/ 69 w 69"/>
                  <a:gd name="T91" fmla="*/ 8 h 76"/>
                  <a:gd name="T92" fmla="*/ 62 w 69"/>
                  <a:gd name="T93" fmla="*/ 3 h 76"/>
                  <a:gd name="T94" fmla="*/ 3 w 69"/>
                  <a:gd name="T95" fmla="*/ 8 h 76"/>
                  <a:gd name="T96" fmla="*/ 8 w 69"/>
                  <a:gd name="T97" fmla="*/ 73 h 76"/>
                  <a:gd name="T98" fmla="*/ 66 w 69"/>
                  <a:gd name="T99" fmla="*/ 69 h 7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69" h="76">
                    <a:moveTo>
                      <a:pt x="23" y="25"/>
                    </a:moveTo>
                    <a:cubicBezTo>
                      <a:pt x="23" y="25"/>
                      <a:pt x="23" y="26"/>
                      <a:pt x="23" y="26"/>
                    </a:cubicBezTo>
                    <a:cubicBezTo>
                      <a:pt x="17" y="32"/>
                      <a:pt x="17" y="32"/>
                      <a:pt x="17" y="32"/>
                    </a:cubicBezTo>
                    <a:cubicBezTo>
                      <a:pt x="17" y="32"/>
                      <a:pt x="16" y="32"/>
                      <a:pt x="16" y="32"/>
                    </a:cubicBezTo>
                    <a:cubicBezTo>
                      <a:pt x="16" y="32"/>
                      <a:pt x="16" y="32"/>
                      <a:pt x="15" y="32"/>
                    </a:cubicBezTo>
                    <a:cubicBezTo>
                      <a:pt x="12" y="28"/>
                      <a:pt x="12" y="28"/>
                      <a:pt x="12" y="28"/>
                    </a:cubicBezTo>
                    <a:cubicBezTo>
                      <a:pt x="11" y="28"/>
                      <a:pt x="11" y="27"/>
                      <a:pt x="12" y="27"/>
                    </a:cubicBezTo>
                    <a:cubicBezTo>
                      <a:pt x="12" y="26"/>
                      <a:pt x="13" y="26"/>
                      <a:pt x="13" y="27"/>
                    </a:cubicBezTo>
                    <a:cubicBezTo>
                      <a:pt x="16" y="30"/>
                      <a:pt x="16" y="30"/>
                      <a:pt x="16" y="30"/>
                    </a:cubicBezTo>
                    <a:cubicBezTo>
                      <a:pt x="21" y="25"/>
                      <a:pt x="21" y="25"/>
                      <a:pt x="21" y="25"/>
                    </a:cubicBezTo>
                    <a:cubicBezTo>
                      <a:pt x="22" y="24"/>
                      <a:pt x="22" y="24"/>
                      <a:pt x="23" y="25"/>
                    </a:cubicBezTo>
                    <a:close/>
                    <a:moveTo>
                      <a:pt x="21" y="41"/>
                    </a:moveTo>
                    <a:cubicBezTo>
                      <a:pt x="16" y="46"/>
                      <a:pt x="16" y="46"/>
                      <a:pt x="16" y="46"/>
                    </a:cubicBezTo>
                    <a:cubicBezTo>
                      <a:pt x="13" y="43"/>
                      <a:pt x="13" y="43"/>
                      <a:pt x="13" y="43"/>
                    </a:cubicBezTo>
                    <a:cubicBezTo>
                      <a:pt x="13" y="42"/>
                      <a:pt x="12" y="42"/>
                      <a:pt x="12" y="43"/>
                    </a:cubicBezTo>
                    <a:cubicBezTo>
                      <a:pt x="11" y="43"/>
                      <a:pt x="11" y="44"/>
                      <a:pt x="12" y="44"/>
                    </a:cubicBezTo>
                    <a:cubicBezTo>
                      <a:pt x="15" y="48"/>
                      <a:pt x="15" y="48"/>
                      <a:pt x="15" y="48"/>
                    </a:cubicBezTo>
                    <a:cubicBezTo>
                      <a:pt x="16" y="48"/>
                      <a:pt x="16" y="48"/>
                      <a:pt x="16" y="48"/>
                    </a:cubicBezTo>
                    <a:cubicBezTo>
                      <a:pt x="16" y="48"/>
                      <a:pt x="17" y="48"/>
                      <a:pt x="17" y="48"/>
                    </a:cubicBezTo>
                    <a:cubicBezTo>
                      <a:pt x="23" y="42"/>
                      <a:pt x="23" y="42"/>
                      <a:pt x="23" y="42"/>
                    </a:cubicBezTo>
                    <a:cubicBezTo>
                      <a:pt x="23" y="42"/>
                      <a:pt x="23" y="41"/>
                      <a:pt x="23" y="41"/>
                    </a:cubicBezTo>
                    <a:cubicBezTo>
                      <a:pt x="22" y="40"/>
                      <a:pt x="22" y="40"/>
                      <a:pt x="21" y="41"/>
                    </a:cubicBezTo>
                    <a:close/>
                    <a:moveTo>
                      <a:pt x="62" y="11"/>
                    </a:moveTo>
                    <a:cubicBezTo>
                      <a:pt x="62" y="66"/>
                      <a:pt x="62" y="66"/>
                      <a:pt x="62" y="66"/>
                    </a:cubicBezTo>
                    <a:cubicBezTo>
                      <a:pt x="62" y="67"/>
                      <a:pt x="60" y="69"/>
                      <a:pt x="59" y="69"/>
                    </a:cubicBezTo>
                    <a:cubicBezTo>
                      <a:pt x="11" y="69"/>
                      <a:pt x="11" y="69"/>
                      <a:pt x="11" y="69"/>
                    </a:cubicBezTo>
                    <a:cubicBezTo>
                      <a:pt x="9" y="69"/>
                      <a:pt x="7" y="67"/>
                      <a:pt x="7" y="66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7" y="9"/>
                      <a:pt x="9" y="8"/>
                      <a:pt x="11" y="8"/>
                    </a:cubicBezTo>
                    <a:cubicBezTo>
                      <a:pt x="59" y="8"/>
                      <a:pt x="59" y="8"/>
                      <a:pt x="59" y="8"/>
                    </a:cubicBezTo>
                    <a:cubicBezTo>
                      <a:pt x="60" y="8"/>
                      <a:pt x="62" y="9"/>
                      <a:pt x="62" y="11"/>
                    </a:cubicBezTo>
                    <a:close/>
                    <a:moveTo>
                      <a:pt x="9" y="35"/>
                    </a:moveTo>
                    <a:cubicBezTo>
                      <a:pt x="25" y="35"/>
                      <a:pt x="25" y="35"/>
                      <a:pt x="25" y="35"/>
                    </a:cubicBezTo>
                    <a:cubicBezTo>
                      <a:pt x="25" y="22"/>
                      <a:pt x="25" y="22"/>
                      <a:pt x="25" y="22"/>
                    </a:cubicBezTo>
                    <a:cubicBezTo>
                      <a:pt x="9" y="22"/>
                      <a:pt x="9" y="22"/>
                      <a:pt x="9" y="22"/>
                    </a:cubicBezTo>
                    <a:lnTo>
                      <a:pt x="9" y="35"/>
                    </a:lnTo>
                    <a:close/>
                    <a:moveTo>
                      <a:pt x="9" y="51"/>
                    </a:moveTo>
                    <a:cubicBezTo>
                      <a:pt x="25" y="51"/>
                      <a:pt x="25" y="51"/>
                      <a:pt x="25" y="51"/>
                    </a:cubicBezTo>
                    <a:cubicBezTo>
                      <a:pt x="25" y="37"/>
                      <a:pt x="25" y="37"/>
                      <a:pt x="25" y="37"/>
                    </a:cubicBezTo>
                    <a:cubicBezTo>
                      <a:pt x="9" y="37"/>
                      <a:pt x="9" y="37"/>
                      <a:pt x="9" y="37"/>
                    </a:cubicBezTo>
                    <a:lnTo>
                      <a:pt x="9" y="51"/>
                    </a:lnTo>
                    <a:close/>
                    <a:moveTo>
                      <a:pt x="25" y="67"/>
                    </a:moveTo>
                    <a:cubicBezTo>
                      <a:pt x="25" y="67"/>
                      <a:pt x="25" y="67"/>
                      <a:pt x="25" y="67"/>
                    </a:cubicBezTo>
                    <a:cubicBezTo>
                      <a:pt x="25" y="53"/>
                      <a:pt x="25" y="53"/>
                      <a:pt x="25" y="53"/>
                    </a:cubicBezTo>
                    <a:cubicBezTo>
                      <a:pt x="9" y="53"/>
                      <a:pt x="9" y="53"/>
                      <a:pt x="9" y="53"/>
                    </a:cubicBezTo>
                    <a:cubicBezTo>
                      <a:pt x="9" y="66"/>
                      <a:pt x="9" y="66"/>
                      <a:pt x="9" y="66"/>
                    </a:cubicBezTo>
                    <a:cubicBezTo>
                      <a:pt x="9" y="66"/>
                      <a:pt x="10" y="67"/>
                      <a:pt x="11" y="67"/>
                    </a:cubicBezTo>
                    <a:lnTo>
                      <a:pt x="25" y="67"/>
                    </a:lnTo>
                    <a:close/>
                    <a:moveTo>
                      <a:pt x="60" y="53"/>
                    </a:moveTo>
                    <a:cubicBezTo>
                      <a:pt x="27" y="53"/>
                      <a:pt x="27" y="53"/>
                      <a:pt x="27" y="53"/>
                    </a:cubicBezTo>
                    <a:cubicBezTo>
                      <a:pt x="27" y="67"/>
                      <a:pt x="27" y="67"/>
                      <a:pt x="27" y="67"/>
                    </a:cubicBezTo>
                    <a:cubicBezTo>
                      <a:pt x="27" y="67"/>
                      <a:pt x="27" y="67"/>
                      <a:pt x="27" y="67"/>
                    </a:cubicBezTo>
                    <a:cubicBezTo>
                      <a:pt x="59" y="67"/>
                      <a:pt x="59" y="67"/>
                      <a:pt x="59" y="67"/>
                    </a:cubicBezTo>
                    <a:cubicBezTo>
                      <a:pt x="59" y="67"/>
                      <a:pt x="60" y="66"/>
                      <a:pt x="60" y="66"/>
                    </a:cubicBezTo>
                    <a:lnTo>
                      <a:pt x="60" y="53"/>
                    </a:lnTo>
                    <a:close/>
                    <a:moveTo>
                      <a:pt x="60" y="37"/>
                    </a:moveTo>
                    <a:cubicBezTo>
                      <a:pt x="27" y="37"/>
                      <a:pt x="27" y="37"/>
                      <a:pt x="27" y="37"/>
                    </a:cubicBezTo>
                    <a:cubicBezTo>
                      <a:pt x="27" y="51"/>
                      <a:pt x="27" y="51"/>
                      <a:pt x="27" y="51"/>
                    </a:cubicBezTo>
                    <a:cubicBezTo>
                      <a:pt x="60" y="51"/>
                      <a:pt x="60" y="51"/>
                      <a:pt x="60" y="51"/>
                    </a:cubicBezTo>
                    <a:lnTo>
                      <a:pt x="60" y="37"/>
                    </a:lnTo>
                    <a:close/>
                    <a:moveTo>
                      <a:pt x="60" y="22"/>
                    </a:moveTo>
                    <a:cubicBezTo>
                      <a:pt x="27" y="22"/>
                      <a:pt x="27" y="22"/>
                      <a:pt x="27" y="22"/>
                    </a:cubicBezTo>
                    <a:cubicBezTo>
                      <a:pt x="27" y="35"/>
                      <a:pt x="27" y="35"/>
                      <a:pt x="27" y="35"/>
                    </a:cubicBezTo>
                    <a:cubicBezTo>
                      <a:pt x="60" y="35"/>
                      <a:pt x="60" y="35"/>
                      <a:pt x="60" y="35"/>
                    </a:cubicBezTo>
                    <a:lnTo>
                      <a:pt x="60" y="22"/>
                    </a:lnTo>
                    <a:close/>
                    <a:moveTo>
                      <a:pt x="60" y="11"/>
                    </a:moveTo>
                    <a:cubicBezTo>
                      <a:pt x="60" y="10"/>
                      <a:pt x="59" y="10"/>
                      <a:pt x="59" y="10"/>
                    </a:cubicBezTo>
                    <a:cubicBezTo>
                      <a:pt x="11" y="10"/>
                      <a:pt x="11" y="10"/>
                      <a:pt x="11" y="10"/>
                    </a:cubicBezTo>
                    <a:cubicBezTo>
                      <a:pt x="10" y="10"/>
                      <a:pt x="9" y="10"/>
                      <a:pt x="9" y="11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60" y="20"/>
                      <a:pt x="60" y="20"/>
                      <a:pt x="60" y="20"/>
                    </a:cubicBezTo>
                    <a:lnTo>
                      <a:pt x="60" y="11"/>
                    </a:lnTo>
                    <a:close/>
                    <a:moveTo>
                      <a:pt x="21" y="57"/>
                    </a:moveTo>
                    <a:cubicBezTo>
                      <a:pt x="16" y="62"/>
                      <a:pt x="16" y="62"/>
                      <a:pt x="16" y="62"/>
                    </a:cubicBezTo>
                    <a:cubicBezTo>
                      <a:pt x="13" y="59"/>
                      <a:pt x="13" y="59"/>
                      <a:pt x="13" y="59"/>
                    </a:cubicBezTo>
                    <a:cubicBezTo>
                      <a:pt x="13" y="58"/>
                      <a:pt x="12" y="58"/>
                      <a:pt x="12" y="59"/>
                    </a:cubicBezTo>
                    <a:cubicBezTo>
                      <a:pt x="11" y="59"/>
                      <a:pt x="11" y="60"/>
                      <a:pt x="12" y="60"/>
                    </a:cubicBezTo>
                    <a:cubicBezTo>
                      <a:pt x="15" y="64"/>
                      <a:pt x="15" y="64"/>
                      <a:pt x="15" y="64"/>
                    </a:cubicBezTo>
                    <a:cubicBezTo>
                      <a:pt x="16" y="64"/>
                      <a:pt x="16" y="64"/>
                      <a:pt x="16" y="64"/>
                    </a:cubicBezTo>
                    <a:cubicBezTo>
                      <a:pt x="16" y="64"/>
                      <a:pt x="17" y="64"/>
                      <a:pt x="17" y="64"/>
                    </a:cubicBezTo>
                    <a:cubicBezTo>
                      <a:pt x="23" y="58"/>
                      <a:pt x="23" y="58"/>
                      <a:pt x="23" y="58"/>
                    </a:cubicBezTo>
                    <a:cubicBezTo>
                      <a:pt x="23" y="58"/>
                      <a:pt x="23" y="57"/>
                      <a:pt x="23" y="57"/>
                    </a:cubicBezTo>
                    <a:cubicBezTo>
                      <a:pt x="22" y="56"/>
                      <a:pt x="22" y="56"/>
                      <a:pt x="21" y="57"/>
                    </a:cubicBezTo>
                    <a:close/>
                    <a:moveTo>
                      <a:pt x="69" y="8"/>
                    </a:moveTo>
                    <a:cubicBezTo>
                      <a:pt x="69" y="69"/>
                      <a:pt x="69" y="69"/>
                      <a:pt x="69" y="69"/>
                    </a:cubicBezTo>
                    <a:cubicBezTo>
                      <a:pt x="69" y="73"/>
                      <a:pt x="66" y="76"/>
                      <a:pt x="62" y="76"/>
                    </a:cubicBezTo>
                    <a:cubicBezTo>
                      <a:pt x="8" y="76"/>
                      <a:pt x="8" y="76"/>
                      <a:pt x="8" y="76"/>
                    </a:cubicBezTo>
                    <a:cubicBezTo>
                      <a:pt x="4" y="76"/>
                      <a:pt x="0" y="73"/>
                      <a:pt x="0" y="69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62" y="0"/>
                      <a:pt x="62" y="0"/>
                      <a:pt x="62" y="0"/>
                    </a:cubicBezTo>
                    <a:cubicBezTo>
                      <a:pt x="66" y="0"/>
                      <a:pt x="69" y="4"/>
                      <a:pt x="69" y="8"/>
                    </a:cubicBezTo>
                    <a:close/>
                    <a:moveTo>
                      <a:pt x="66" y="8"/>
                    </a:moveTo>
                    <a:cubicBezTo>
                      <a:pt x="66" y="5"/>
                      <a:pt x="64" y="3"/>
                      <a:pt x="62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5" y="3"/>
                      <a:pt x="3" y="5"/>
                      <a:pt x="3" y="8"/>
                    </a:cubicBezTo>
                    <a:cubicBezTo>
                      <a:pt x="3" y="69"/>
                      <a:pt x="3" y="69"/>
                      <a:pt x="3" y="69"/>
                    </a:cubicBezTo>
                    <a:cubicBezTo>
                      <a:pt x="3" y="71"/>
                      <a:pt x="5" y="73"/>
                      <a:pt x="8" y="73"/>
                    </a:cubicBezTo>
                    <a:cubicBezTo>
                      <a:pt x="62" y="73"/>
                      <a:pt x="62" y="73"/>
                      <a:pt x="62" y="73"/>
                    </a:cubicBezTo>
                    <a:cubicBezTo>
                      <a:pt x="64" y="73"/>
                      <a:pt x="66" y="71"/>
                      <a:pt x="66" y="69"/>
                    </a:cubicBezTo>
                    <a:lnTo>
                      <a:pt x="66" y="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351">
                  <a:latin typeface="+mn-lt"/>
                </a:endParaRPr>
              </a:p>
            </p:txBody>
          </p:sp>
        </p:grpSp>
        <p:grpSp>
          <p:nvGrpSpPr>
            <p:cNvPr id="34" name="Group 33"/>
            <p:cNvGrpSpPr/>
            <p:nvPr/>
          </p:nvGrpSpPr>
          <p:grpSpPr>
            <a:xfrm>
              <a:off x="889000" y="3390900"/>
              <a:ext cx="1085850" cy="1058863"/>
              <a:chOff x="667024" y="2699718"/>
              <a:chExt cx="814697" cy="794230"/>
            </a:xfrm>
          </p:grpSpPr>
          <p:sp>
            <p:nvSpPr>
              <p:cNvPr id="35" name="Oval 34"/>
              <p:cNvSpPr/>
              <p:nvPr/>
            </p:nvSpPr>
            <p:spPr>
              <a:xfrm>
                <a:off x="730151" y="2742585"/>
                <a:ext cx="751570" cy="751363"/>
              </a:xfrm>
              <a:prstGeom prst="ellips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ID" sz="2400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667024" y="2699718"/>
                <a:ext cx="300152" cy="300069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ID" sz="2400"/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667024" y="2724724"/>
                <a:ext cx="300152" cy="23815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ID" sz="1467" b="1">
                    <a:solidFill>
                      <a:schemeClr val="accent6"/>
                    </a:solidFill>
                    <a:latin typeface="+mn-lt"/>
                  </a:rPr>
                  <a:t>02</a:t>
                </a:r>
              </a:p>
            </p:txBody>
          </p:sp>
          <p:sp>
            <p:nvSpPr>
              <p:cNvPr id="38" name="Freeform 322"/>
              <p:cNvSpPr>
                <a:spLocks noEditPoints="1"/>
              </p:cNvSpPr>
              <p:nvPr/>
            </p:nvSpPr>
            <p:spPr bwMode="auto">
              <a:xfrm>
                <a:off x="1004099" y="3005741"/>
                <a:ext cx="216776" cy="225051"/>
              </a:xfrm>
              <a:custGeom>
                <a:gdLst>
                  <a:gd name="T0" fmla="*/ 26 w 70"/>
                  <a:gd name="T1" fmla="*/ 29 h 70"/>
                  <a:gd name="T2" fmla="*/ 54 w 70"/>
                  <a:gd name="T3" fmla="*/ 30 h 70"/>
                  <a:gd name="T4" fmla="*/ 26 w 70"/>
                  <a:gd name="T5" fmla="*/ 31 h 70"/>
                  <a:gd name="T6" fmla="*/ 26 w 70"/>
                  <a:gd name="T7" fmla="*/ 14 h 70"/>
                  <a:gd name="T8" fmla="*/ 54 w 70"/>
                  <a:gd name="T9" fmla="*/ 13 h 70"/>
                  <a:gd name="T10" fmla="*/ 26 w 70"/>
                  <a:gd name="T11" fmla="*/ 12 h 70"/>
                  <a:gd name="T12" fmla="*/ 26 w 70"/>
                  <a:gd name="T13" fmla="*/ 14 h 70"/>
                  <a:gd name="T14" fmla="*/ 53 w 70"/>
                  <a:gd name="T15" fmla="*/ 22 h 70"/>
                  <a:gd name="T16" fmla="*/ 53 w 70"/>
                  <a:gd name="T17" fmla="*/ 20 h 70"/>
                  <a:gd name="T18" fmla="*/ 25 w 70"/>
                  <a:gd name="T19" fmla="*/ 21 h 70"/>
                  <a:gd name="T20" fmla="*/ 70 w 70"/>
                  <a:gd name="T21" fmla="*/ 52 h 70"/>
                  <a:gd name="T22" fmla="*/ 39 w 70"/>
                  <a:gd name="T23" fmla="*/ 65 h 70"/>
                  <a:gd name="T24" fmla="*/ 37 w 70"/>
                  <a:gd name="T25" fmla="*/ 67 h 70"/>
                  <a:gd name="T26" fmla="*/ 8 w 70"/>
                  <a:gd name="T27" fmla="*/ 70 h 70"/>
                  <a:gd name="T28" fmla="*/ 0 w 70"/>
                  <a:gd name="T29" fmla="*/ 20 h 70"/>
                  <a:gd name="T30" fmla="*/ 8 w 70"/>
                  <a:gd name="T31" fmla="*/ 12 h 70"/>
                  <a:gd name="T32" fmla="*/ 16 w 70"/>
                  <a:gd name="T33" fmla="*/ 6 h 70"/>
                  <a:gd name="T34" fmla="*/ 54 w 70"/>
                  <a:gd name="T35" fmla="*/ 0 h 70"/>
                  <a:gd name="T36" fmla="*/ 62 w 70"/>
                  <a:gd name="T37" fmla="*/ 37 h 70"/>
                  <a:gd name="T38" fmla="*/ 19 w 70"/>
                  <a:gd name="T39" fmla="*/ 51 h 70"/>
                  <a:gd name="T40" fmla="*/ 34 w 70"/>
                  <a:gd name="T41" fmla="*/ 56 h 70"/>
                  <a:gd name="T42" fmla="*/ 35 w 70"/>
                  <a:gd name="T43" fmla="*/ 47 h 70"/>
                  <a:gd name="T44" fmla="*/ 26 w 70"/>
                  <a:gd name="T45" fmla="*/ 47 h 70"/>
                  <a:gd name="T46" fmla="*/ 26 w 70"/>
                  <a:gd name="T47" fmla="*/ 45 h 70"/>
                  <a:gd name="T48" fmla="*/ 40 w 70"/>
                  <a:gd name="T49" fmla="*/ 38 h 70"/>
                  <a:gd name="T50" fmla="*/ 26 w 70"/>
                  <a:gd name="T51" fmla="*/ 39 h 70"/>
                  <a:gd name="T52" fmla="*/ 26 w 70"/>
                  <a:gd name="T53" fmla="*/ 37 h 70"/>
                  <a:gd name="T54" fmla="*/ 52 w 70"/>
                  <a:gd name="T55" fmla="*/ 34 h 70"/>
                  <a:gd name="T56" fmla="*/ 59 w 70"/>
                  <a:gd name="T57" fmla="*/ 8 h 70"/>
                  <a:gd name="T58" fmla="*/ 24 w 70"/>
                  <a:gd name="T59" fmla="*/ 3 h 70"/>
                  <a:gd name="T60" fmla="*/ 19 w 70"/>
                  <a:gd name="T61" fmla="*/ 51 h 70"/>
                  <a:gd name="T62" fmla="*/ 16 w 70"/>
                  <a:gd name="T63" fmla="*/ 62 h 70"/>
                  <a:gd name="T64" fmla="*/ 36 w 70"/>
                  <a:gd name="T65" fmla="*/ 61 h 70"/>
                  <a:gd name="T66" fmla="*/ 35 w 70"/>
                  <a:gd name="T67" fmla="*/ 58 h 70"/>
                  <a:gd name="T68" fmla="*/ 17 w 70"/>
                  <a:gd name="T69" fmla="*/ 51 h 70"/>
                  <a:gd name="T70" fmla="*/ 16 w 70"/>
                  <a:gd name="T71" fmla="*/ 9 h 70"/>
                  <a:gd name="T72" fmla="*/ 11 w 70"/>
                  <a:gd name="T73" fmla="*/ 57 h 70"/>
                  <a:gd name="T74" fmla="*/ 16 w 70"/>
                  <a:gd name="T75" fmla="*/ 64 h 70"/>
                  <a:gd name="T76" fmla="*/ 9 w 70"/>
                  <a:gd name="T77" fmla="*/ 15 h 70"/>
                  <a:gd name="T78" fmla="*/ 3 w 70"/>
                  <a:gd name="T79" fmla="*/ 20 h 70"/>
                  <a:gd name="T80" fmla="*/ 8 w 70"/>
                  <a:gd name="T81" fmla="*/ 67 h 70"/>
                  <a:gd name="T82" fmla="*/ 28 w 70"/>
                  <a:gd name="T83" fmla="*/ 67 h 70"/>
                  <a:gd name="T84" fmla="*/ 36 w 70"/>
                  <a:gd name="T85" fmla="*/ 63 h 70"/>
                  <a:gd name="T86" fmla="*/ 30 w 70"/>
                  <a:gd name="T87" fmla="*/ 64 h 70"/>
                  <a:gd name="T88" fmla="*/ 35 w 70"/>
                  <a:gd name="T89" fmla="*/ 65 h 70"/>
                  <a:gd name="T90" fmla="*/ 67 w 70"/>
                  <a:gd name="T91" fmla="*/ 52 h 70"/>
                  <a:gd name="T92" fmla="*/ 37 w 70"/>
                  <a:gd name="T93" fmla="*/ 52 h 70"/>
                  <a:gd name="T94" fmla="*/ 67 w 70"/>
                  <a:gd name="T95" fmla="*/ 52 h 70"/>
                  <a:gd name="T96" fmla="*/ 50 w 70"/>
                  <a:gd name="T97" fmla="*/ 55 h 70"/>
                  <a:gd name="T98" fmla="*/ 43 w 70"/>
                  <a:gd name="T99" fmla="*/ 51 h 70"/>
                  <a:gd name="T100" fmla="*/ 49 w 70"/>
                  <a:gd name="T101" fmla="*/ 58 h 70"/>
                  <a:gd name="T102" fmla="*/ 50 w 70"/>
                  <a:gd name="T103" fmla="*/ 58 h 70"/>
                  <a:gd name="T104" fmla="*/ 62 w 70"/>
                  <a:gd name="T105" fmla="*/ 46 h 7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70" h="70">
                    <a:moveTo>
                      <a:pt x="25" y="30"/>
                    </a:moveTo>
                    <a:cubicBezTo>
                      <a:pt x="25" y="29"/>
                      <a:pt x="26" y="29"/>
                      <a:pt x="26" y="29"/>
                    </a:cubicBezTo>
                    <a:cubicBezTo>
                      <a:pt x="53" y="29"/>
                      <a:pt x="53" y="29"/>
                      <a:pt x="53" y="29"/>
                    </a:cubicBezTo>
                    <a:cubicBezTo>
                      <a:pt x="53" y="29"/>
                      <a:pt x="54" y="29"/>
                      <a:pt x="54" y="30"/>
                    </a:cubicBezTo>
                    <a:cubicBezTo>
                      <a:pt x="54" y="30"/>
                      <a:pt x="53" y="31"/>
                      <a:pt x="53" y="31"/>
                    </a:cubicBezTo>
                    <a:cubicBezTo>
                      <a:pt x="26" y="31"/>
                      <a:pt x="26" y="31"/>
                      <a:pt x="26" y="31"/>
                    </a:cubicBezTo>
                    <a:cubicBezTo>
                      <a:pt x="26" y="31"/>
                      <a:pt x="25" y="30"/>
                      <a:pt x="25" y="30"/>
                    </a:cubicBezTo>
                    <a:close/>
                    <a:moveTo>
                      <a:pt x="26" y="14"/>
                    </a:moveTo>
                    <a:cubicBezTo>
                      <a:pt x="53" y="14"/>
                      <a:pt x="53" y="14"/>
                      <a:pt x="53" y="14"/>
                    </a:cubicBezTo>
                    <a:cubicBezTo>
                      <a:pt x="53" y="14"/>
                      <a:pt x="54" y="13"/>
                      <a:pt x="54" y="13"/>
                    </a:cubicBezTo>
                    <a:cubicBezTo>
                      <a:pt x="54" y="12"/>
                      <a:pt x="53" y="12"/>
                      <a:pt x="53" y="12"/>
                    </a:cubicBezTo>
                    <a:cubicBezTo>
                      <a:pt x="26" y="12"/>
                      <a:pt x="26" y="12"/>
                      <a:pt x="26" y="12"/>
                    </a:cubicBezTo>
                    <a:cubicBezTo>
                      <a:pt x="26" y="12"/>
                      <a:pt x="25" y="12"/>
                      <a:pt x="25" y="13"/>
                    </a:cubicBezTo>
                    <a:cubicBezTo>
                      <a:pt x="25" y="13"/>
                      <a:pt x="26" y="14"/>
                      <a:pt x="26" y="14"/>
                    </a:cubicBezTo>
                    <a:close/>
                    <a:moveTo>
                      <a:pt x="26" y="22"/>
                    </a:moveTo>
                    <a:cubicBezTo>
                      <a:pt x="53" y="22"/>
                      <a:pt x="53" y="22"/>
                      <a:pt x="53" y="22"/>
                    </a:cubicBezTo>
                    <a:cubicBezTo>
                      <a:pt x="53" y="22"/>
                      <a:pt x="54" y="22"/>
                      <a:pt x="54" y="21"/>
                    </a:cubicBezTo>
                    <a:cubicBezTo>
                      <a:pt x="54" y="21"/>
                      <a:pt x="53" y="20"/>
                      <a:pt x="53" y="20"/>
                    </a:cubicBezTo>
                    <a:cubicBezTo>
                      <a:pt x="26" y="20"/>
                      <a:pt x="26" y="20"/>
                      <a:pt x="26" y="20"/>
                    </a:cubicBezTo>
                    <a:cubicBezTo>
                      <a:pt x="26" y="20"/>
                      <a:pt x="25" y="21"/>
                      <a:pt x="25" y="21"/>
                    </a:cubicBezTo>
                    <a:cubicBezTo>
                      <a:pt x="25" y="22"/>
                      <a:pt x="26" y="22"/>
                      <a:pt x="26" y="22"/>
                    </a:cubicBezTo>
                    <a:close/>
                    <a:moveTo>
                      <a:pt x="70" y="52"/>
                    </a:moveTo>
                    <a:cubicBezTo>
                      <a:pt x="70" y="62"/>
                      <a:pt x="62" y="70"/>
                      <a:pt x="52" y="70"/>
                    </a:cubicBezTo>
                    <a:cubicBezTo>
                      <a:pt x="47" y="70"/>
                      <a:pt x="43" y="68"/>
                      <a:pt x="39" y="65"/>
                    </a:cubicBezTo>
                    <a:cubicBezTo>
                      <a:pt x="39" y="65"/>
                      <a:pt x="39" y="65"/>
                      <a:pt x="39" y="65"/>
                    </a:cubicBezTo>
                    <a:cubicBezTo>
                      <a:pt x="37" y="67"/>
                      <a:pt x="37" y="67"/>
                      <a:pt x="37" y="67"/>
                    </a:cubicBezTo>
                    <a:cubicBezTo>
                      <a:pt x="35" y="69"/>
                      <a:pt x="31" y="70"/>
                      <a:pt x="27" y="70"/>
                    </a:cubicBezTo>
                    <a:cubicBezTo>
                      <a:pt x="8" y="70"/>
                      <a:pt x="8" y="70"/>
                      <a:pt x="8" y="70"/>
                    </a:cubicBezTo>
                    <a:cubicBezTo>
                      <a:pt x="4" y="70"/>
                      <a:pt x="0" y="67"/>
                      <a:pt x="0" y="63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15"/>
                      <a:pt x="4" y="12"/>
                      <a:pt x="8" y="12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9" y="8"/>
                      <a:pt x="12" y="6"/>
                      <a:pt x="16" y="6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7" y="3"/>
                      <a:pt x="20" y="0"/>
                      <a:pt x="24" y="0"/>
                    </a:cubicBezTo>
                    <a:cubicBezTo>
                      <a:pt x="54" y="0"/>
                      <a:pt x="54" y="0"/>
                      <a:pt x="54" y="0"/>
                    </a:cubicBezTo>
                    <a:cubicBezTo>
                      <a:pt x="59" y="0"/>
                      <a:pt x="62" y="4"/>
                      <a:pt x="62" y="8"/>
                    </a:cubicBezTo>
                    <a:cubicBezTo>
                      <a:pt x="62" y="37"/>
                      <a:pt x="62" y="37"/>
                      <a:pt x="62" y="37"/>
                    </a:cubicBezTo>
                    <a:cubicBezTo>
                      <a:pt x="67" y="40"/>
                      <a:pt x="70" y="46"/>
                      <a:pt x="70" y="52"/>
                    </a:cubicBezTo>
                    <a:close/>
                    <a:moveTo>
                      <a:pt x="19" y="51"/>
                    </a:moveTo>
                    <a:cubicBezTo>
                      <a:pt x="19" y="54"/>
                      <a:pt x="21" y="56"/>
                      <a:pt x="24" y="56"/>
                    </a:cubicBezTo>
                    <a:cubicBezTo>
                      <a:pt x="34" y="56"/>
                      <a:pt x="34" y="56"/>
                      <a:pt x="34" y="56"/>
                    </a:cubicBezTo>
                    <a:cubicBezTo>
                      <a:pt x="34" y="55"/>
                      <a:pt x="34" y="53"/>
                      <a:pt x="34" y="52"/>
                    </a:cubicBezTo>
                    <a:cubicBezTo>
                      <a:pt x="34" y="50"/>
                      <a:pt x="34" y="48"/>
                      <a:pt x="35" y="47"/>
                    </a:cubicBezTo>
                    <a:cubicBezTo>
                      <a:pt x="35" y="47"/>
                      <a:pt x="35" y="47"/>
                      <a:pt x="35" y="47"/>
                    </a:cubicBezTo>
                    <a:cubicBezTo>
                      <a:pt x="26" y="47"/>
                      <a:pt x="26" y="47"/>
                      <a:pt x="26" y="47"/>
                    </a:cubicBezTo>
                    <a:cubicBezTo>
                      <a:pt x="26" y="47"/>
                      <a:pt x="25" y="47"/>
                      <a:pt x="25" y="46"/>
                    </a:cubicBezTo>
                    <a:cubicBezTo>
                      <a:pt x="25" y="46"/>
                      <a:pt x="26" y="45"/>
                      <a:pt x="26" y="45"/>
                    </a:cubicBezTo>
                    <a:cubicBezTo>
                      <a:pt x="35" y="45"/>
                      <a:pt x="35" y="45"/>
                      <a:pt x="35" y="45"/>
                    </a:cubicBezTo>
                    <a:cubicBezTo>
                      <a:pt x="36" y="42"/>
                      <a:pt x="38" y="40"/>
                      <a:pt x="40" y="38"/>
                    </a:cubicBezTo>
                    <a:cubicBezTo>
                      <a:pt x="40" y="38"/>
                      <a:pt x="40" y="39"/>
                      <a:pt x="39" y="39"/>
                    </a:cubicBezTo>
                    <a:cubicBezTo>
                      <a:pt x="26" y="39"/>
                      <a:pt x="26" y="39"/>
                      <a:pt x="26" y="39"/>
                    </a:cubicBezTo>
                    <a:cubicBezTo>
                      <a:pt x="26" y="39"/>
                      <a:pt x="25" y="38"/>
                      <a:pt x="25" y="38"/>
                    </a:cubicBezTo>
                    <a:cubicBezTo>
                      <a:pt x="25" y="37"/>
                      <a:pt x="26" y="37"/>
                      <a:pt x="26" y="37"/>
                    </a:cubicBezTo>
                    <a:cubicBezTo>
                      <a:pt x="42" y="37"/>
                      <a:pt x="42" y="37"/>
                      <a:pt x="42" y="37"/>
                    </a:cubicBezTo>
                    <a:cubicBezTo>
                      <a:pt x="45" y="35"/>
                      <a:pt x="48" y="34"/>
                      <a:pt x="52" y="34"/>
                    </a:cubicBezTo>
                    <a:cubicBezTo>
                      <a:pt x="55" y="34"/>
                      <a:pt x="57" y="34"/>
                      <a:pt x="59" y="35"/>
                    </a:cubicBezTo>
                    <a:cubicBezTo>
                      <a:pt x="59" y="8"/>
                      <a:pt x="59" y="8"/>
                      <a:pt x="59" y="8"/>
                    </a:cubicBezTo>
                    <a:cubicBezTo>
                      <a:pt x="59" y="5"/>
                      <a:pt x="57" y="3"/>
                      <a:pt x="54" y="3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1" y="3"/>
                      <a:pt x="19" y="5"/>
                      <a:pt x="19" y="8"/>
                    </a:cubicBezTo>
                    <a:lnTo>
                      <a:pt x="19" y="51"/>
                    </a:lnTo>
                    <a:close/>
                    <a:moveTo>
                      <a:pt x="11" y="57"/>
                    </a:moveTo>
                    <a:cubicBezTo>
                      <a:pt x="11" y="59"/>
                      <a:pt x="13" y="62"/>
                      <a:pt x="16" y="62"/>
                    </a:cubicBezTo>
                    <a:cubicBezTo>
                      <a:pt x="35" y="62"/>
                      <a:pt x="35" y="62"/>
                      <a:pt x="35" y="62"/>
                    </a:cubicBezTo>
                    <a:cubicBezTo>
                      <a:pt x="35" y="62"/>
                      <a:pt x="36" y="62"/>
                      <a:pt x="36" y="61"/>
                    </a:cubicBezTo>
                    <a:cubicBezTo>
                      <a:pt x="36" y="60"/>
                      <a:pt x="36" y="60"/>
                      <a:pt x="36" y="60"/>
                    </a:cubicBezTo>
                    <a:cubicBezTo>
                      <a:pt x="36" y="60"/>
                      <a:pt x="35" y="59"/>
                      <a:pt x="35" y="58"/>
                    </a:cubicBezTo>
                    <a:cubicBezTo>
                      <a:pt x="24" y="58"/>
                      <a:pt x="24" y="58"/>
                      <a:pt x="24" y="58"/>
                    </a:cubicBezTo>
                    <a:cubicBezTo>
                      <a:pt x="20" y="58"/>
                      <a:pt x="17" y="55"/>
                      <a:pt x="17" y="51"/>
                    </a:cubicBezTo>
                    <a:cubicBezTo>
                      <a:pt x="17" y="9"/>
                      <a:pt x="17" y="9"/>
                      <a:pt x="17" y="9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3" y="9"/>
                      <a:pt x="11" y="11"/>
                      <a:pt x="11" y="14"/>
                    </a:cubicBezTo>
                    <a:lnTo>
                      <a:pt x="11" y="57"/>
                    </a:lnTo>
                    <a:close/>
                    <a:moveTo>
                      <a:pt x="28" y="64"/>
                    </a:moveTo>
                    <a:cubicBezTo>
                      <a:pt x="16" y="64"/>
                      <a:pt x="16" y="64"/>
                      <a:pt x="16" y="64"/>
                    </a:cubicBezTo>
                    <a:cubicBezTo>
                      <a:pt x="12" y="64"/>
                      <a:pt x="9" y="61"/>
                      <a:pt x="9" y="57"/>
                    </a:cubicBezTo>
                    <a:cubicBezTo>
                      <a:pt x="9" y="15"/>
                      <a:pt x="9" y="15"/>
                      <a:pt x="9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5" y="15"/>
                      <a:pt x="3" y="17"/>
                      <a:pt x="3" y="20"/>
                    </a:cubicBezTo>
                    <a:cubicBezTo>
                      <a:pt x="3" y="63"/>
                      <a:pt x="3" y="63"/>
                      <a:pt x="3" y="63"/>
                    </a:cubicBezTo>
                    <a:cubicBezTo>
                      <a:pt x="3" y="65"/>
                      <a:pt x="5" y="67"/>
                      <a:pt x="8" y="67"/>
                    </a:cubicBezTo>
                    <a:cubicBezTo>
                      <a:pt x="27" y="67"/>
                      <a:pt x="27" y="67"/>
                      <a:pt x="27" y="67"/>
                    </a:cubicBezTo>
                    <a:cubicBezTo>
                      <a:pt x="27" y="67"/>
                      <a:pt x="28" y="67"/>
                      <a:pt x="28" y="67"/>
                    </a:cubicBezTo>
                    <a:lnTo>
                      <a:pt x="28" y="64"/>
                    </a:lnTo>
                    <a:close/>
                    <a:moveTo>
                      <a:pt x="36" y="63"/>
                    </a:moveTo>
                    <a:cubicBezTo>
                      <a:pt x="36" y="64"/>
                      <a:pt x="35" y="64"/>
                      <a:pt x="35" y="64"/>
                    </a:cubicBezTo>
                    <a:cubicBezTo>
                      <a:pt x="30" y="64"/>
                      <a:pt x="30" y="64"/>
                      <a:pt x="30" y="64"/>
                    </a:cubicBezTo>
                    <a:cubicBezTo>
                      <a:pt x="30" y="67"/>
                      <a:pt x="30" y="67"/>
                      <a:pt x="30" y="67"/>
                    </a:cubicBezTo>
                    <a:cubicBezTo>
                      <a:pt x="32" y="66"/>
                      <a:pt x="34" y="66"/>
                      <a:pt x="35" y="65"/>
                    </a:cubicBezTo>
                    <a:lnTo>
                      <a:pt x="36" y="63"/>
                    </a:lnTo>
                    <a:close/>
                    <a:moveTo>
                      <a:pt x="67" y="52"/>
                    </a:moveTo>
                    <a:cubicBezTo>
                      <a:pt x="67" y="43"/>
                      <a:pt x="60" y="37"/>
                      <a:pt x="52" y="37"/>
                    </a:cubicBezTo>
                    <a:cubicBezTo>
                      <a:pt x="44" y="37"/>
                      <a:pt x="37" y="43"/>
                      <a:pt x="37" y="52"/>
                    </a:cubicBezTo>
                    <a:cubicBezTo>
                      <a:pt x="37" y="60"/>
                      <a:pt x="44" y="67"/>
                      <a:pt x="52" y="67"/>
                    </a:cubicBezTo>
                    <a:cubicBezTo>
                      <a:pt x="60" y="67"/>
                      <a:pt x="67" y="60"/>
                      <a:pt x="67" y="52"/>
                    </a:cubicBezTo>
                    <a:close/>
                    <a:moveTo>
                      <a:pt x="61" y="46"/>
                    </a:moveTo>
                    <a:cubicBezTo>
                      <a:pt x="50" y="55"/>
                      <a:pt x="50" y="55"/>
                      <a:pt x="50" y="55"/>
                    </a:cubicBezTo>
                    <a:cubicBezTo>
                      <a:pt x="44" y="51"/>
                      <a:pt x="44" y="51"/>
                      <a:pt x="44" y="51"/>
                    </a:cubicBezTo>
                    <a:cubicBezTo>
                      <a:pt x="44" y="50"/>
                      <a:pt x="43" y="50"/>
                      <a:pt x="43" y="51"/>
                    </a:cubicBezTo>
                    <a:cubicBezTo>
                      <a:pt x="42" y="51"/>
                      <a:pt x="42" y="52"/>
                      <a:pt x="43" y="52"/>
                    </a:cubicBezTo>
                    <a:cubicBezTo>
                      <a:pt x="49" y="58"/>
                      <a:pt x="49" y="58"/>
                      <a:pt x="49" y="58"/>
                    </a:cubicBezTo>
                    <a:cubicBezTo>
                      <a:pt x="49" y="58"/>
                      <a:pt x="49" y="58"/>
                      <a:pt x="50" y="58"/>
                    </a:cubicBezTo>
                    <a:cubicBezTo>
                      <a:pt x="50" y="58"/>
                      <a:pt x="50" y="58"/>
                      <a:pt x="50" y="58"/>
                    </a:cubicBezTo>
                    <a:cubicBezTo>
                      <a:pt x="62" y="48"/>
                      <a:pt x="62" y="48"/>
                      <a:pt x="62" y="48"/>
                    </a:cubicBezTo>
                    <a:cubicBezTo>
                      <a:pt x="62" y="47"/>
                      <a:pt x="62" y="47"/>
                      <a:pt x="62" y="46"/>
                    </a:cubicBezTo>
                    <a:cubicBezTo>
                      <a:pt x="62" y="46"/>
                      <a:pt x="61" y="46"/>
                      <a:pt x="61" y="46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351">
                  <a:latin typeface="+mn-lt"/>
                </a:endParaRPr>
              </a:p>
            </p:txBody>
          </p:sp>
        </p:grpSp>
        <p:grpSp>
          <p:nvGrpSpPr>
            <p:cNvPr id="39" name="Group 38"/>
            <p:cNvGrpSpPr/>
            <p:nvPr/>
          </p:nvGrpSpPr>
          <p:grpSpPr>
            <a:xfrm>
              <a:off x="889000" y="4645025"/>
              <a:ext cx="1085850" cy="1058863"/>
              <a:chOff x="667024" y="3640394"/>
              <a:chExt cx="814697" cy="794229"/>
            </a:xfrm>
          </p:grpSpPr>
          <p:sp>
            <p:nvSpPr>
              <p:cNvPr id="40" name="Oval 39"/>
              <p:cNvSpPr/>
              <p:nvPr/>
            </p:nvSpPr>
            <p:spPr>
              <a:xfrm>
                <a:off x="730151" y="3683261"/>
                <a:ext cx="751570" cy="751362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ID" sz="2400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667024" y="3640394"/>
                <a:ext cx="300152" cy="300068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ID" sz="2400"/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667024" y="3665400"/>
                <a:ext cx="300152" cy="23815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ID" sz="1467" b="1">
                    <a:solidFill>
                      <a:schemeClr val="accent5"/>
                    </a:solidFill>
                    <a:latin typeface="+mn-lt"/>
                  </a:rPr>
                  <a:t>03</a:t>
                </a:r>
              </a:p>
            </p:txBody>
          </p:sp>
          <p:sp>
            <p:nvSpPr>
              <p:cNvPr id="43" name="Freeform 138"/>
              <p:cNvSpPr>
                <a:spLocks noEditPoints="1"/>
              </p:cNvSpPr>
              <p:nvPr/>
            </p:nvSpPr>
            <p:spPr bwMode="auto">
              <a:xfrm>
                <a:off x="1025539" y="3953561"/>
                <a:ext cx="226305" cy="244103"/>
              </a:xfrm>
              <a:custGeom>
                <a:gdLst>
                  <a:gd name="T0" fmla="*/ 36 w 73"/>
                  <a:gd name="T1" fmla="*/ 53 h 75"/>
                  <a:gd name="T2" fmla="*/ 35 w 73"/>
                  <a:gd name="T3" fmla="*/ 38 h 75"/>
                  <a:gd name="T4" fmla="*/ 70 w 73"/>
                  <a:gd name="T5" fmla="*/ 73 h 75"/>
                  <a:gd name="T6" fmla="*/ 54 w 73"/>
                  <a:gd name="T7" fmla="*/ 65 h 75"/>
                  <a:gd name="T8" fmla="*/ 42 w 73"/>
                  <a:gd name="T9" fmla="*/ 60 h 75"/>
                  <a:gd name="T10" fmla="*/ 42 w 73"/>
                  <a:gd name="T11" fmla="*/ 30 h 75"/>
                  <a:gd name="T12" fmla="*/ 58 w 73"/>
                  <a:gd name="T13" fmla="*/ 55 h 75"/>
                  <a:gd name="T14" fmla="*/ 70 w 73"/>
                  <a:gd name="T15" fmla="*/ 73 h 75"/>
                  <a:gd name="T16" fmla="*/ 59 w 73"/>
                  <a:gd name="T17" fmla="*/ 59 h 75"/>
                  <a:gd name="T18" fmla="*/ 56 w 73"/>
                  <a:gd name="T19" fmla="*/ 58 h 75"/>
                  <a:gd name="T20" fmla="*/ 55 w 73"/>
                  <a:gd name="T21" fmla="*/ 60 h 75"/>
                  <a:gd name="T22" fmla="*/ 65 w 73"/>
                  <a:gd name="T23" fmla="*/ 71 h 75"/>
                  <a:gd name="T24" fmla="*/ 51 w 73"/>
                  <a:gd name="T25" fmla="*/ 37 h 75"/>
                  <a:gd name="T26" fmla="*/ 34 w 73"/>
                  <a:gd name="T27" fmla="*/ 54 h 75"/>
                  <a:gd name="T28" fmla="*/ 51 w 73"/>
                  <a:gd name="T29" fmla="*/ 37 h 75"/>
                  <a:gd name="T30" fmla="*/ 53 w 73"/>
                  <a:gd name="T31" fmla="*/ 54 h 75"/>
                  <a:gd name="T32" fmla="*/ 54 w 73"/>
                  <a:gd name="T33" fmla="*/ 58 h 75"/>
                  <a:gd name="T34" fmla="*/ 33 w 73"/>
                  <a:gd name="T35" fmla="*/ 23 h 75"/>
                  <a:gd name="T36" fmla="*/ 13 w 73"/>
                  <a:gd name="T37" fmla="*/ 21 h 75"/>
                  <a:gd name="T38" fmla="*/ 41 w 73"/>
                  <a:gd name="T39" fmla="*/ 29 h 75"/>
                  <a:gd name="T40" fmla="*/ 12 w 73"/>
                  <a:gd name="T41" fmla="*/ 29 h 75"/>
                  <a:gd name="T42" fmla="*/ 41 w 73"/>
                  <a:gd name="T43" fmla="*/ 29 h 75"/>
                  <a:gd name="T44" fmla="*/ 45 w 73"/>
                  <a:gd name="T45" fmla="*/ 70 h 75"/>
                  <a:gd name="T46" fmla="*/ 0 w 73"/>
                  <a:gd name="T47" fmla="*/ 9 h 75"/>
                  <a:gd name="T48" fmla="*/ 15 w 73"/>
                  <a:gd name="T49" fmla="*/ 3 h 75"/>
                  <a:gd name="T50" fmla="*/ 38 w 73"/>
                  <a:gd name="T51" fmla="*/ 3 h 75"/>
                  <a:gd name="T52" fmla="*/ 53 w 73"/>
                  <a:gd name="T53" fmla="*/ 9 h 75"/>
                  <a:gd name="T54" fmla="*/ 50 w 73"/>
                  <a:gd name="T55" fmla="*/ 9 h 75"/>
                  <a:gd name="T56" fmla="*/ 38 w 73"/>
                  <a:gd name="T57" fmla="*/ 6 h 75"/>
                  <a:gd name="T58" fmla="*/ 15 w 73"/>
                  <a:gd name="T59" fmla="*/ 6 h 75"/>
                  <a:gd name="T60" fmla="*/ 3 w 73"/>
                  <a:gd name="T61" fmla="*/ 9 h 75"/>
                  <a:gd name="T62" fmla="*/ 45 w 73"/>
                  <a:gd name="T63" fmla="*/ 67 h 75"/>
                  <a:gd name="T64" fmla="*/ 18 w 73"/>
                  <a:gd name="T65" fmla="*/ 7 h 75"/>
                  <a:gd name="T66" fmla="*/ 36 w 73"/>
                  <a:gd name="T67" fmla="*/ 3 h 75"/>
                  <a:gd name="T68" fmla="*/ 17 w 73"/>
                  <a:gd name="T69" fmla="*/ 3 h 75"/>
                  <a:gd name="T70" fmla="*/ 47 w 73"/>
                  <a:gd name="T71" fmla="*/ 13 h 75"/>
                  <a:gd name="T72" fmla="*/ 6 w 73"/>
                  <a:gd name="T73" fmla="*/ 13 h 75"/>
                  <a:gd name="T74" fmla="*/ 46 w 73"/>
                  <a:gd name="T75" fmla="*/ 63 h 75"/>
                  <a:gd name="T76" fmla="*/ 36 w 73"/>
                  <a:gd name="T77" fmla="*/ 61 h 75"/>
                  <a:gd name="T78" fmla="*/ 45 w 73"/>
                  <a:gd name="T79" fmla="*/ 14 h 75"/>
                  <a:gd name="T80" fmla="*/ 13 w 73"/>
                  <a:gd name="T81" fmla="*/ 53 h 75"/>
                  <a:gd name="T82" fmla="*/ 13 w 73"/>
                  <a:gd name="T83" fmla="*/ 51 h 75"/>
                  <a:gd name="T84" fmla="*/ 13 w 73"/>
                  <a:gd name="T85" fmla="*/ 36 h 75"/>
                  <a:gd name="T86" fmla="*/ 27 w 73"/>
                  <a:gd name="T87" fmla="*/ 38 h 75"/>
                  <a:gd name="T88" fmla="*/ 13 w 73"/>
                  <a:gd name="T89" fmla="*/ 44 h 75"/>
                  <a:gd name="T90" fmla="*/ 25 w 73"/>
                  <a:gd name="T91" fmla="*/ 46 h 75"/>
                  <a:gd name="T92" fmla="*/ 13 w 73"/>
                  <a:gd name="T93" fmla="*/ 44 h 7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73" h="75">
                    <a:moveTo>
                      <a:pt x="36" y="39"/>
                    </a:moveTo>
                    <a:cubicBezTo>
                      <a:pt x="33" y="43"/>
                      <a:pt x="33" y="48"/>
                      <a:pt x="36" y="52"/>
                    </a:cubicBezTo>
                    <a:cubicBezTo>
                      <a:pt x="37" y="52"/>
                      <a:pt x="37" y="53"/>
                      <a:pt x="36" y="53"/>
                    </a:cubicBezTo>
                    <a:cubicBezTo>
                      <a:pt x="36" y="53"/>
                      <a:pt x="36" y="53"/>
                      <a:pt x="36" y="53"/>
                    </a:cubicBezTo>
                    <a:cubicBezTo>
                      <a:pt x="35" y="53"/>
                      <a:pt x="35" y="53"/>
                      <a:pt x="35" y="53"/>
                    </a:cubicBezTo>
                    <a:cubicBezTo>
                      <a:pt x="31" y="49"/>
                      <a:pt x="31" y="42"/>
                      <a:pt x="35" y="38"/>
                    </a:cubicBezTo>
                    <a:cubicBezTo>
                      <a:pt x="35" y="37"/>
                      <a:pt x="36" y="37"/>
                      <a:pt x="36" y="38"/>
                    </a:cubicBezTo>
                    <a:cubicBezTo>
                      <a:pt x="37" y="38"/>
                      <a:pt x="37" y="39"/>
                      <a:pt x="36" y="39"/>
                    </a:cubicBezTo>
                    <a:close/>
                    <a:moveTo>
                      <a:pt x="70" y="73"/>
                    </a:moveTo>
                    <a:cubicBezTo>
                      <a:pt x="69" y="74"/>
                      <a:pt x="68" y="75"/>
                      <a:pt x="67" y="75"/>
                    </a:cubicBezTo>
                    <a:cubicBezTo>
                      <a:pt x="65" y="75"/>
                      <a:pt x="64" y="74"/>
                      <a:pt x="62" y="73"/>
                    </a:cubicBezTo>
                    <a:cubicBezTo>
                      <a:pt x="54" y="65"/>
                      <a:pt x="54" y="65"/>
                      <a:pt x="54" y="65"/>
                    </a:cubicBezTo>
                    <a:cubicBezTo>
                      <a:pt x="53" y="64"/>
                      <a:pt x="52" y="62"/>
                      <a:pt x="52" y="61"/>
                    </a:cubicBezTo>
                    <a:cubicBezTo>
                      <a:pt x="50" y="58"/>
                      <a:pt x="50" y="58"/>
                      <a:pt x="50" y="58"/>
                    </a:cubicBezTo>
                    <a:cubicBezTo>
                      <a:pt x="47" y="60"/>
                      <a:pt x="45" y="60"/>
                      <a:pt x="42" y="60"/>
                    </a:cubicBezTo>
                    <a:cubicBezTo>
                      <a:pt x="38" y="60"/>
                      <a:pt x="35" y="59"/>
                      <a:pt x="32" y="56"/>
                    </a:cubicBezTo>
                    <a:cubicBezTo>
                      <a:pt x="26" y="50"/>
                      <a:pt x="26" y="41"/>
                      <a:pt x="32" y="35"/>
                    </a:cubicBezTo>
                    <a:cubicBezTo>
                      <a:pt x="35" y="32"/>
                      <a:pt x="38" y="30"/>
                      <a:pt x="42" y="30"/>
                    </a:cubicBezTo>
                    <a:cubicBezTo>
                      <a:pt x="46" y="30"/>
                      <a:pt x="50" y="32"/>
                      <a:pt x="53" y="35"/>
                    </a:cubicBezTo>
                    <a:cubicBezTo>
                      <a:pt x="58" y="40"/>
                      <a:pt x="59" y="47"/>
                      <a:pt x="55" y="53"/>
                    </a:cubicBezTo>
                    <a:cubicBezTo>
                      <a:pt x="58" y="55"/>
                      <a:pt x="58" y="55"/>
                      <a:pt x="58" y="55"/>
                    </a:cubicBezTo>
                    <a:cubicBezTo>
                      <a:pt x="59" y="55"/>
                      <a:pt x="61" y="56"/>
                      <a:pt x="62" y="57"/>
                    </a:cubicBezTo>
                    <a:cubicBezTo>
                      <a:pt x="70" y="65"/>
                      <a:pt x="70" y="65"/>
                      <a:pt x="70" y="65"/>
                    </a:cubicBezTo>
                    <a:cubicBezTo>
                      <a:pt x="73" y="68"/>
                      <a:pt x="73" y="71"/>
                      <a:pt x="70" y="73"/>
                    </a:cubicBezTo>
                    <a:close/>
                    <a:moveTo>
                      <a:pt x="69" y="69"/>
                    </a:moveTo>
                    <a:cubicBezTo>
                      <a:pt x="69" y="69"/>
                      <a:pt x="69" y="68"/>
                      <a:pt x="68" y="68"/>
                    </a:cubicBezTo>
                    <a:cubicBezTo>
                      <a:pt x="59" y="59"/>
                      <a:pt x="59" y="59"/>
                      <a:pt x="59" y="59"/>
                    </a:cubicBezTo>
                    <a:cubicBezTo>
                      <a:pt x="59" y="58"/>
                      <a:pt x="58" y="58"/>
                      <a:pt x="57" y="58"/>
                    </a:cubicBezTo>
                    <a:cubicBezTo>
                      <a:pt x="57" y="58"/>
                      <a:pt x="57" y="58"/>
                      <a:pt x="57" y="58"/>
                    </a:cubicBezTo>
                    <a:cubicBezTo>
                      <a:pt x="57" y="58"/>
                      <a:pt x="56" y="58"/>
                      <a:pt x="56" y="58"/>
                    </a:cubicBezTo>
                    <a:cubicBezTo>
                      <a:pt x="56" y="58"/>
                      <a:pt x="56" y="58"/>
                      <a:pt x="56" y="59"/>
                    </a:cubicBezTo>
                    <a:cubicBezTo>
                      <a:pt x="55" y="59"/>
                      <a:pt x="55" y="59"/>
                      <a:pt x="55" y="59"/>
                    </a:cubicBezTo>
                    <a:cubicBezTo>
                      <a:pt x="55" y="59"/>
                      <a:pt x="55" y="60"/>
                      <a:pt x="55" y="60"/>
                    </a:cubicBezTo>
                    <a:cubicBezTo>
                      <a:pt x="55" y="60"/>
                      <a:pt x="55" y="60"/>
                      <a:pt x="55" y="60"/>
                    </a:cubicBezTo>
                    <a:cubicBezTo>
                      <a:pt x="55" y="61"/>
                      <a:pt x="55" y="62"/>
                      <a:pt x="56" y="62"/>
                    </a:cubicBezTo>
                    <a:cubicBezTo>
                      <a:pt x="65" y="71"/>
                      <a:pt x="65" y="71"/>
                      <a:pt x="65" y="71"/>
                    </a:cubicBezTo>
                    <a:cubicBezTo>
                      <a:pt x="66" y="72"/>
                      <a:pt x="67" y="72"/>
                      <a:pt x="68" y="71"/>
                    </a:cubicBezTo>
                    <a:cubicBezTo>
                      <a:pt x="69" y="71"/>
                      <a:pt x="69" y="70"/>
                      <a:pt x="69" y="69"/>
                    </a:cubicBezTo>
                    <a:close/>
                    <a:moveTo>
                      <a:pt x="51" y="37"/>
                    </a:moveTo>
                    <a:cubicBezTo>
                      <a:pt x="49" y="35"/>
                      <a:pt x="46" y="33"/>
                      <a:pt x="42" y="33"/>
                    </a:cubicBezTo>
                    <a:cubicBezTo>
                      <a:pt x="39" y="33"/>
                      <a:pt x="36" y="35"/>
                      <a:pt x="34" y="37"/>
                    </a:cubicBezTo>
                    <a:cubicBezTo>
                      <a:pt x="29" y="42"/>
                      <a:pt x="29" y="49"/>
                      <a:pt x="34" y="54"/>
                    </a:cubicBezTo>
                    <a:cubicBezTo>
                      <a:pt x="36" y="56"/>
                      <a:pt x="39" y="57"/>
                      <a:pt x="42" y="57"/>
                    </a:cubicBezTo>
                    <a:cubicBezTo>
                      <a:pt x="46" y="57"/>
                      <a:pt x="49" y="56"/>
                      <a:pt x="51" y="54"/>
                    </a:cubicBezTo>
                    <a:cubicBezTo>
                      <a:pt x="56" y="49"/>
                      <a:pt x="56" y="42"/>
                      <a:pt x="51" y="37"/>
                    </a:cubicBezTo>
                    <a:close/>
                    <a:moveTo>
                      <a:pt x="54" y="57"/>
                    </a:moveTo>
                    <a:cubicBezTo>
                      <a:pt x="54" y="57"/>
                      <a:pt x="55" y="57"/>
                      <a:pt x="55" y="57"/>
                    </a:cubicBezTo>
                    <a:cubicBezTo>
                      <a:pt x="53" y="54"/>
                      <a:pt x="53" y="54"/>
                      <a:pt x="53" y="54"/>
                    </a:cubicBezTo>
                    <a:cubicBezTo>
                      <a:pt x="53" y="55"/>
                      <a:pt x="53" y="55"/>
                      <a:pt x="52" y="55"/>
                    </a:cubicBezTo>
                    <a:cubicBezTo>
                      <a:pt x="52" y="56"/>
                      <a:pt x="52" y="56"/>
                      <a:pt x="51" y="56"/>
                    </a:cubicBezTo>
                    <a:cubicBezTo>
                      <a:pt x="54" y="58"/>
                      <a:pt x="54" y="58"/>
                      <a:pt x="54" y="58"/>
                    </a:cubicBezTo>
                    <a:cubicBezTo>
                      <a:pt x="54" y="58"/>
                      <a:pt x="54" y="57"/>
                      <a:pt x="54" y="57"/>
                    </a:cubicBezTo>
                    <a:close/>
                    <a:moveTo>
                      <a:pt x="13" y="23"/>
                    </a:moveTo>
                    <a:cubicBezTo>
                      <a:pt x="33" y="23"/>
                      <a:pt x="33" y="23"/>
                      <a:pt x="33" y="23"/>
                    </a:cubicBezTo>
                    <a:cubicBezTo>
                      <a:pt x="33" y="23"/>
                      <a:pt x="34" y="22"/>
                      <a:pt x="34" y="22"/>
                    </a:cubicBezTo>
                    <a:cubicBezTo>
                      <a:pt x="34" y="21"/>
                      <a:pt x="33" y="21"/>
                      <a:pt x="33" y="21"/>
                    </a:cubicBezTo>
                    <a:cubicBezTo>
                      <a:pt x="13" y="21"/>
                      <a:pt x="13" y="21"/>
                      <a:pt x="13" y="21"/>
                    </a:cubicBezTo>
                    <a:cubicBezTo>
                      <a:pt x="13" y="21"/>
                      <a:pt x="12" y="21"/>
                      <a:pt x="12" y="22"/>
                    </a:cubicBezTo>
                    <a:cubicBezTo>
                      <a:pt x="12" y="22"/>
                      <a:pt x="13" y="23"/>
                      <a:pt x="13" y="23"/>
                    </a:cubicBezTo>
                    <a:close/>
                    <a:moveTo>
                      <a:pt x="41" y="29"/>
                    </a:moveTo>
                    <a:cubicBezTo>
                      <a:pt x="40" y="29"/>
                      <a:pt x="40" y="28"/>
                      <a:pt x="40" y="28"/>
                    </a:cubicBezTo>
                    <a:cubicBezTo>
                      <a:pt x="13" y="28"/>
                      <a:pt x="13" y="28"/>
                      <a:pt x="13" y="28"/>
                    </a:cubicBezTo>
                    <a:cubicBezTo>
                      <a:pt x="13" y="28"/>
                      <a:pt x="12" y="29"/>
                      <a:pt x="12" y="29"/>
                    </a:cubicBezTo>
                    <a:cubicBezTo>
                      <a:pt x="12" y="30"/>
                      <a:pt x="13" y="30"/>
                      <a:pt x="13" y="30"/>
                    </a:cubicBezTo>
                    <a:cubicBezTo>
                      <a:pt x="35" y="30"/>
                      <a:pt x="35" y="30"/>
                      <a:pt x="35" y="30"/>
                    </a:cubicBezTo>
                    <a:cubicBezTo>
                      <a:pt x="36" y="29"/>
                      <a:pt x="38" y="29"/>
                      <a:pt x="41" y="29"/>
                    </a:cubicBezTo>
                    <a:close/>
                    <a:moveTo>
                      <a:pt x="50" y="62"/>
                    </a:moveTo>
                    <a:cubicBezTo>
                      <a:pt x="50" y="63"/>
                      <a:pt x="51" y="65"/>
                      <a:pt x="52" y="66"/>
                    </a:cubicBezTo>
                    <a:cubicBezTo>
                      <a:pt x="51" y="68"/>
                      <a:pt x="48" y="70"/>
                      <a:pt x="45" y="70"/>
                    </a:cubicBezTo>
                    <a:cubicBezTo>
                      <a:pt x="7" y="70"/>
                      <a:pt x="7" y="70"/>
                      <a:pt x="7" y="70"/>
                    </a:cubicBezTo>
                    <a:cubicBezTo>
                      <a:pt x="3" y="70"/>
                      <a:pt x="0" y="66"/>
                      <a:pt x="0" y="62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5"/>
                      <a:pt x="3" y="2"/>
                      <a:pt x="7" y="2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5" y="2"/>
                      <a:pt x="15" y="2"/>
                      <a:pt x="15" y="3"/>
                    </a:cubicBezTo>
                    <a:cubicBezTo>
                      <a:pt x="15" y="1"/>
                      <a:pt x="16" y="0"/>
                      <a:pt x="18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36" y="0"/>
                      <a:pt x="38" y="1"/>
                      <a:pt x="38" y="3"/>
                    </a:cubicBezTo>
                    <a:cubicBezTo>
                      <a:pt x="38" y="2"/>
                      <a:pt x="38" y="2"/>
                      <a:pt x="38" y="2"/>
                    </a:cubicBezTo>
                    <a:cubicBezTo>
                      <a:pt x="45" y="2"/>
                      <a:pt x="45" y="2"/>
                      <a:pt x="45" y="2"/>
                    </a:cubicBezTo>
                    <a:cubicBezTo>
                      <a:pt x="50" y="2"/>
                      <a:pt x="53" y="5"/>
                      <a:pt x="53" y="9"/>
                    </a:cubicBezTo>
                    <a:cubicBezTo>
                      <a:pt x="53" y="32"/>
                      <a:pt x="53" y="32"/>
                      <a:pt x="53" y="32"/>
                    </a:cubicBezTo>
                    <a:cubicBezTo>
                      <a:pt x="52" y="32"/>
                      <a:pt x="51" y="31"/>
                      <a:pt x="50" y="30"/>
                    </a:cubicBezTo>
                    <a:cubicBezTo>
                      <a:pt x="50" y="9"/>
                      <a:pt x="50" y="9"/>
                      <a:pt x="50" y="9"/>
                    </a:cubicBezTo>
                    <a:cubicBezTo>
                      <a:pt x="50" y="7"/>
                      <a:pt x="48" y="5"/>
                      <a:pt x="45" y="5"/>
                    </a:cubicBezTo>
                    <a:cubicBezTo>
                      <a:pt x="38" y="5"/>
                      <a:pt x="38" y="5"/>
                      <a:pt x="38" y="5"/>
                    </a:cubicBezTo>
                    <a:cubicBezTo>
                      <a:pt x="38" y="6"/>
                      <a:pt x="38" y="6"/>
                      <a:pt x="38" y="6"/>
                    </a:cubicBezTo>
                    <a:cubicBezTo>
                      <a:pt x="38" y="8"/>
                      <a:pt x="36" y="9"/>
                      <a:pt x="34" y="9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16" y="9"/>
                      <a:pt x="15" y="8"/>
                      <a:pt x="15" y="6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5" y="5"/>
                      <a:pt x="3" y="7"/>
                      <a:pt x="3" y="9"/>
                    </a:cubicBezTo>
                    <a:cubicBezTo>
                      <a:pt x="3" y="62"/>
                      <a:pt x="3" y="62"/>
                      <a:pt x="3" y="62"/>
                    </a:cubicBezTo>
                    <a:cubicBezTo>
                      <a:pt x="3" y="65"/>
                      <a:pt x="5" y="67"/>
                      <a:pt x="7" y="67"/>
                    </a:cubicBezTo>
                    <a:cubicBezTo>
                      <a:pt x="45" y="67"/>
                      <a:pt x="45" y="67"/>
                      <a:pt x="45" y="67"/>
                    </a:cubicBezTo>
                    <a:cubicBezTo>
                      <a:pt x="48" y="67"/>
                      <a:pt x="50" y="65"/>
                      <a:pt x="50" y="62"/>
                    </a:cubicBezTo>
                    <a:close/>
                    <a:moveTo>
                      <a:pt x="17" y="6"/>
                    </a:moveTo>
                    <a:cubicBezTo>
                      <a:pt x="17" y="7"/>
                      <a:pt x="17" y="7"/>
                      <a:pt x="18" y="7"/>
                    </a:cubicBezTo>
                    <a:cubicBezTo>
                      <a:pt x="34" y="7"/>
                      <a:pt x="34" y="7"/>
                      <a:pt x="34" y="7"/>
                    </a:cubicBezTo>
                    <a:cubicBezTo>
                      <a:pt x="35" y="7"/>
                      <a:pt x="36" y="7"/>
                      <a:pt x="36" y="6"/>
                    </a:cubicBezTo>
                    <a:cubicBezTo>
                      <a:pt x="36" y="3"/>
                      <a:pt x="36" y="3"/>
                      <a:pt x="36" y="3"/>
                    </a:cubicBezTo>
                    <a:cubicBezTo>
                      <a:pt x="36" y="2"/>
                      <a:pt x="35" y="2"/>
                      <a:pt x="34" y="2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17" y="2"/>
                      <a:pt x="17" y="2"/>
                      <a:pt x="17" y="3"/>
                    </a:cubicBezTo>
                    <a:lnTo>
                      <a:pt x="17" y="6"/>
                    </a:lnTo>
                    <a:close/>
                    <a:moveTo>
                      <a:pt x="47" y="29"/>
                    </a:moveTo>
                    <a:cubicBezTo>
                      <a:pt x="47" y="13"/>
                      <a:pt x="47" y="13"/>
                      <a:pt x="47" y="13"/>
                    </a:cubicBezTo>
                    <a:cubicBezTo>
                      <a:pt x="47" y="12"/>
                      <a:pt x="46" y="12"/>
                      <a:pt x="46" y="12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7" y="12"/>
                      <a:pt x="6" y="12"/>
                      <a:pt x="6" y="13"/>
                    </a:cubicBezTo>
                    <a:cubicBezTo>
                      <a:pt x="6" y="62"/>
                      <a:pt x="6" y="62"/>
                      <a:pt x="6" y="62"/>
                    </a:cubicBezTo>
                    <a:cubicBezTo>
                      <a:pt x="6" y="63"/>
                      <a:pt x="7" y="63"/>
                      <a:pt x="7" y="63"/>
                    </a:cubicBezTo>
                    <a:cubicBezTo>
                      <a:pt x="46" y="63"/>
                      <a:pt x="46" y="63"/>
                      <a:pt x="46" y="63"/>
                    </a:cubicBezTo>
                    <a:cubicBezTo>
                      <a:pt x="46" y="63"/>
                      <a:pt x="47" y="63"/>
                      <a:pt x="47" y="62"/>
                    </a:cubicBezTo>
                    <a:cubicBezTo>
                      <a:pt x="47" y="62"/>
                      <a:pt x="47" y="62"/>
                      <a:pt x="47" y="62"/>
                    </a:cubicBezTo>
                    <a:cubicBezTo>
                      <a:pt x="43" y="63"/>
                      <a:pt x="40" y="62"/>
                      <a:pt x="36" y="61"/>
                    </a:cubicBezTo>
                    <a:cubicBezTo>
                      <a:pt x="8" y="61"/>
                      <a:pt x="8" y="61"/>
                      <a:pt x="8" y="61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45" y="14"/>
                      <a:pt x="45" y="14"/>
                      <a:pt x="45" y="14"/>
                    </a:cubicBezTo>
                    <a:cubicBezTo>
                      <a:pt x="45" y="29"/>
                      <a:pt x="45" y="29"/>
                      <a:pt x="45" y="29"/>
                    </a:cubicBezTo>
                    <a:cubicBezTo>
                      <a:pt x="45" y="29"/>
                      <a:pt x="46" y="29"/>
                      <a:pt x="47" y="29"/>
                    </a:cubicBezTo>
                    <a:close/>
                    <a:moveTo>
                      <a:pt x="13" y="53"/>
                    </a:moveTo>
                    <a:cubicBezTo>
                      <a:pt x="27" y="53"/>
                      <a:pt x="27" y="53"/>
                      <a:pt x="27" y="53"/>
                    </a:cubicBezTo>
                    <a:cubicBezTo>
                      <a:pt x="27" y="53"/>
                      <a:pt x="27" y="52"/>
                      <a:pt x="26" y="51"/>
                    </a:cubicBezTo>
                    <a:cubicBezTo>
                      <a:pt x="13" y="51"/>
                      <a:pt x="13" y="51"/>
                      <a:pt x="13" y="51"/>
                    </a:cubicBezTo>
                    <a:cubicBezTo>
                      <a:pt x="13" y="51"/>
                      <a:pt x="12" y="52"/>
                      <a:pt x="12" y="52"/>
                    </a:cubicBezTo>
                    <a:cubicBezTo>
                      <a:pt x="12" y="53"/>
                      <a:pt x="13" y="53"/>
                      <a:pt x="13" y="53"/>
                    </a:cubicBezTo>
                    <a:close/>
                    <a:moveTo>
                      <a:pt x="13" y="36"/>
                    </a:moveTo>
                    <a:cubicBezTo>
                      <a:pt x="13" y="36"/>
                      <a:pt x="12" y="36"/>
                      <a:pt x="12" y="37"/>
                    </a:cubicBezTo>
                    <a:cubicBezTo>
                      <a:pt x="12" y="38"/>
                      <a:pt x="13" y="38"/>
                      <a:pt x="13" y="38"/>
                    </a:cubicBezTo>
                    <a:cubicBezTo>
                      <a:pt x="27" y="38"/>
                      <a:pt x="27" y="38"/>
                      <a:pt x="27" y="38"/>
                    </a:cubicBezTo>
                    <a:cubicBezTo>
                      <a:pt x="28" y="37"/>
                      <a:pt x="28" y="37"/>
                      <a:pt x="28" y="36"/>
                    </a:cubicBezTo>
                    <a:lnTo>
                      <a:pt x="13" y="36"/>
                    </a:lnTo>
                    <a:close/>
                    <a:moveTo>
                      <a:pt x="13" y="44"/>
                    </a:moveTo>
                    <a:cubicBezTo>
                      <a:pt x="13" y="44"/>
                      <a:pt x="12" y="44"/>
                      <a:pt x="12" y="45"/>
                    </a:cubicBezTo>
                    <a:cubicBezTo>
                      <a:pt x="12" y="45"/>
                      <a:pt x="13" y="46"/>
                      <a:pt x="13" y="46"/>
                    </a:cubicBezTo>
                    <a:cubicBezTo>
                      <a:pt x="25" y="46"/>
                      <a:pt x="25" y="46"/>
                      <a:pt x="25" y="46"/>
                    </a:cubicBezTo>
                    <a:cubicBezTo>
                      <a:pt x="25" y="46"/>
                      <a:pt x="25" y="45"/>
                      <a:pt x="25" y="45"/>
                    </a:cubicBezTo>
                    <a:cubicBezTo>
                      <a:pt x="25" y="45"/>
                      <a:pt x="26" y="44"/>
                      <a:pt x="26" y="44"/>
                    </a:cubicBezTo>
                    <a:lnTo>
                      <a:pt x="13" y="44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351">
                  <a:latin typeface="+mn-lt"/>
                </a:endParaRPr>
              </a:p>
            </p:txBody>
          </p:sp>
        </p:grpSp>
        <p:grpSp>
          <p:nvGrpSpPr>
            <p:cNvPr id="44" name="Group 43"/>
            <p:cNvGrpSpPr/>
            <p:nvPr/>
          </p:nvGrpSpPr>
          <p:grpSpPr>
            <a:xfrm>
              <a:off x="10198100" y="2101850"/>
              <a:ext cx="1085850" cy="1058863"/>
              <a:chOff x="7648252" y="1732766"/>
              <a:chExt cx="814697" cy="794229"/>
            </a:xfrm>
          </p:grpSpPr>
          <p:sp>
            <p:nvSpPr>
              <p:cNvPr id="45" name="Oval 44"/>
              <p:cNvSpPr/>
              <p:nvPr/>
            </p:nvSpPr>
            <p:spPr>
              <a:xfrm flipH="1">
                <a:off x="7648252" y="1775633"/>
                <a:ext cx="751570" cy="751362"/>
              </a:xfrm>
              <a:prstGeom prst="ellipse">
                <a:avLst/>
              </a:prstGeom>
              <a:solidFill>
                <a:srgbClr val="3C2B7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ID" sz="2400"/>
              </a:p>
            </p:txBody>
          </p:sp>
          <p:sp>
            <p:nvSpPr>
              <p:cNvPr id="46" name="Oval 45"/>
              <p:cNvSpPr/>
              <p:nvPr/>
            </p:nvSpPr>
            <p:spPr>
              <a:xfrm flipH="1">
                <a:off x="8162797" y="1732766"/>
                <a:ext cx="300152" cy="300068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ID" sz="2400"/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 flipH="1">
                <a:off x="8162797" y="1757772"/>
                <a:ext cx="300152" cy="23815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ID" sz="1467" b="1">
                    <a:solidFill>
                      <a:schemeClr val="accent4"/>
                    </a:solidFill>
                    <a:latin typeface="+mn-lt"/>
                  </a:rPr>
                  <a:t>04</a:t>
                </a:r>
              </a:p>
            </p:txBody>
          </p:sp>
          <p:sp>
            <p:nvSpPr>
              <p:cNvPr id="48" name="Freeform 235"/>
              <p:cNvSpPr>
                <a:spLocks noEditPoints="1"/>
              </p:cNvSpPr>
              <p:nvPr/>
            </p:nvSpPr>
            <p:spPr bwMode="auto">
              <a:xfrm>
                <a:off x="7926964" y="2051886"/>
                <a:ext cx="204865" cy="209572"/>
              </a:xfrm>
              <a:custGeom>
                <a:gdLst>
                  <a:gd name="T0" fmla="*/ 32 w 66"/>
                  <a:gd name="T1" fmla="*/ 49 h 65"/>
                  <a:gd name="T2" fmla="*/ 32 w 66"/>
                  <a:gd name="T3" fmla="*/ 47 h 65"/>
                  <a:gd name="T4" fmla="*/ 47 w 66"/>
                  <a:gd name="T5" fmla="*/ 32 h 65"/>
                  <a:gd name="T6" fmla="*/ 32 w 66"/>
                  <a:gd name="T7" fmla="*/ 39 h 65"/>
                  <a:gd name="T8" fmla="*/ 39 w 66"/>
                  <a:gd name="T9" fmla="*/ 32 h 65"/>
                  <a:gd name="T10" fmla="*/ 64 w 66"/>
                  <a:gd name="T11" fmla="*/ 26 h 65"/>
                  <a:gd name="T12" fmla="*/ 59 w 66"/>
                  <a:gd name="T13" fmla="*/ 24 h 65"/>
                  <a:gd name="T14" fmla="*/ 62 w 66"/>
                  <a:gd name="T15" fmla="*/ 16 h 65"/>
                  <a:gd name="T16" fmla="*/ 56 w 66"/>
                  <a:gd name="T17" fmla="*/ 9 h 65"/>
                  <a:gd name="T18" fmla="*/ 49 w 66"/>
                  <a:gd name="T19" fmla="*/ 10 h 65"/>
                  <a:gd name="T20" fmla="*/ 47 w 66"/>
                  <a:gd name="T21" fmla="*/ 2 h 65"/>
                  <a:gd name="T22" fmla="*/ 37 w 66"/>
                  <a:gd name="T23" fmla="*/ 0 h 65"/>
                  <a:gd name="T24" fmla="*/ 30 w 66"/>
                  <a:gd name="T25" fmla="*/ 1 h 65"/>
                  <a:gd name="T26" fmla="*/ 27 w 66"/>
                  <a:gd name="T27" fmla="*/ 0 h 65"/>
                  <a:gd name="T28" fmla="*/ 18 w 66"/>
                  <a:gd name="T29" fmla="*/ 5 h 65"/>
                  <a:gd name="T30" fmla="*/ 12 w 66"/>
                  <a:gd name="T31" fmla="*/ 9 h 65"/>
                  <a:gd name="T32" fmla="*/ 9 w 66"/>
                  <a:gd name="T33" fmla="*/ 9 h 65"/>
                  <a:gd name="T34" fmla="*/ 5 w 66"/>
                  <a:gd name="T35" fmla="*/ 19 h 65"/>
                  <a:gd name="T36" fmla="*/ 3 w 66"/>
                  <a:gd name="T37" fmla="*/ 26 h 65"/>
                  <a:gd name="T38" fmla="*/ 0 w 66"/>
                  <a:gd name="T39" fmla="*/ 28 h 65"/>
                  <a:gd name="T40" fmla="*/ 1 w 66"/>
                  <a:gd name="T41" fmla="*/ 38 h 65"/>
                  <a:gd name="T42" fmla="*/ 4 w 66"/>
                  <a:gd name="T43" fmla="*/ 38 h 65"/>
                  <a:gd name="T44" fmla="*/ 4 w 66"/>
                  <a:gd name="T45" fmla="*/ 46 h 65"/>
                  <a:gd name="T46" fmla="*/ 11 w 66"/>
                  <a:gd name="T47" fmla="*/ 55 h 65"/>
                  <a:gd name="T48" fmla="*/ 15 w 66"/>
                  <a:gd name="T49" fmla="*/ 54 h 65"/>
                  <a:gd name="T50" fmla="*/ 18 w 66"/>
                  <a:gd name="T51" fmla="*/ 61 h 65"/>
                  <a:gd name="T52" fmla="*/ 28 w 66"/>
                  <a:gd name="T53" fmla="*/ 65 h 65"/>
                  <a:gd name="T54" fmla="*/ 33 w 66"/>
                  <a:gd name="T55" fmla="*/ 59 h 65"/>
                  <a:gd name="T56" fmla="*/ 39 w 66"/>
                  <a:gd name="T57" fmla="*/ 65 h 65"/>
                  <a:gd name="T58" fmla="*/ 49 w 66"/>
                  <a:gd name="T59" fmla="*/ 61 h 65"/>
                  <a:gd name="T60" fmla="*/ 51 w 66"/>
                  <a:gd name="T61" fmla="*/ 54 h 65"/>
                  <a:gd name="T62" fmla="*/ 56 w 66"/>
                  <a:gd name="T63" fmla="*/ 55 h 65"/>
                  <a:gd name="T64" fmla="*/ 62 w 66"/>
                  <a:gd name="T65" fmla="*/ 46 h 65"/>
                  <a:gd name="T66" fmla="*/ 63 w 66"/>
                  <a:gd name="T67" fmla="*/ 38 h 65"/>
                  <a:gd name="T68" fmla="*/ 65 w 66"/>
                  <a:gd name="T69" fmla="*/ 38 h 65"/>
                  <a:gd name="T70" fmla="*/ 66 w 66"/>
                  <a:gd name="T71" fmla="*/ 28 h 65"/>
                  <a:gd name="T72" fmla="*/ 56 w 66"/>
                  <a:gd name="T73" fmla="*/ 52 h 65"/>
                  <a:gd name="T74" fmla="*/ 40 w 66"/>
                  <a:gd name="T75" fmla="*/ 61 h 65"/>
                  <a:gd name="T76" fmla="*/ 21 w 66"/>
                  <a:gd name="T77" fmla="*/ 60 h 65"/>
                  <a:gd name="T78" fmla="*/ 7 w 66"/>
                  <a:gd name="T79" fmla="*/ 47 h 65"/>
                  <a:gd name="T80" fmla="*/ 3 w 66"/>
                  <a:gd name="T81" fmla="*/ 32 h 65"/>
                  <a:gd name="T82" fmla="*/ 7 w 66"/>
                  <a:gd name="T83" fmla="*/ 17 h 65"/>
                  <a:gd name="T84" fmla="*/ 21 w 66"/>
                  <a:gd name="T85" fmla="*/ 5 h 65"/>
                  <a:gd name="T86" fmla="*/ 40 w 66"/>
                  <a:gd name="T87" fmla="*/ 3 h 65"/>
                  <a:gd name="T88" fmla="*/ 56 w 66"/>
                  <a:gd name="T89" fmla="*/ 12 h 65"/>
                  <a:gd name="T90" fmla="*/ 63 w 66"/>
                  <a:gd name="T91" fmla="*/ 29 h 65"/>
                  <a:gd name="T92" fmla="*/ 56 w 66"/>
                  <a:gd name="T93" fmla="*/ 40 h 6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66" h="65">
                    <a:moveTo>
                      <a:pt x="32" y="16"/>
                    </a:moveTo>
                    <a:cubicBezTo>
                      <a:pt x="23" y="16"/>
                      <a:pt x="16" y="23"/>
                      <a:pt x="16" y="32"/>
                    </a:cubicBezTo>
                    <a:cubicBezTo>
                      <a:pt x="16" y="41"/>
                      <a:pt x="23" y="49"/>
                      <a:pt x="32" y="49"/>
                    </a:cubicBezTo>
                    <a:cubicBezTo>
                      <a:pt x="42" y="49"/>
                      <a:pt x="49" y="41"/>
                      <a:pt x="49" y="32"/>
                    </a:cubicBezTo>
                    <a:cubicBezTo>
                      <a:pt x="49" y="23"/>
                      <a:pt x="42" y="16"/>
                      <a:pt x="32" y="16"/>
                    </a:cubicBezTo>
                    <a:close/>
                    <a:moveTo>
                      <a:pt x="32" y="47"/>
                    </a:moveTo>
                    <a:cubicBezTo>
                      <a:pt x="24" y="47"/>
                      <a:pt x="18" y="40"/>
                      <a:pt x="18" y="32"/>
                    </a:cubicBezTo>
                    <a:cubicBezTo>
                      <a:pt x="18" y="24"/>
                      <a:pt x="24" y="18"/>
                      <a:pt x="32" y="18"/>
                    </a:cubicBezTo>
                    <a:cubicBezTo>
                      <a:pt x="40" y="18"/>
                      <a:pt x="47" y="24"/>
                      <a:pt x="47" y="32"/>
                    </a:cubicBezTo>
                    <a:cubicBezTo>
                      <a:pt x="47" y="40"/>
                      <a:pt x="40" y="47"/>
                      <a:pt x="32" y="47"/>
                    </a:cubicBezTo>
                    <a:close/>
                    <a:moveTo>
                      <a:pt x="39" y="32"/>
                    </a:moveTo>
                    <a:cubicBezTo>
                      <a:pt x="39" y="36"/>
                      <a:pt x="36" y="39"/>
                      <a:pt x="32" y="39"/>
                    </a:cubicBezTo>
                    <a:cubicBezTo>
                      <a:pt x="29" y="39"/>
                      <a:pt x="26" y="36"/>
                      <a:pt x="26" y="32"/>
                    </a:cubicBezTo>
                    <a:cubicBezTo>
                      <a:pt x="26" y="28"/>
                      <a:pt x="29" y="25"/>
                      <a:pt x="32" y="25"/>
                    </a:cubicBezTo>
                    <a:cubicBezTo>
                      <a:pt x="36" y="25"/>
                      <a:pt x="39" y="28"/>
                      <a:pt x="39" y="32"/>
                    </a:cubicBezTo>
                    <a:close/>
                    <a:moveTo>
                      <a:pt x="66" y="28"/>
                    </a:moveTo>
                    <a:cubicBezTo>
                      <a:pt x="66" y="27"/>
                      <a:pt x="66" y="27"/>
                      <a:pt x="65" y="26"/>
                    </a:cubicBezTo>
                    <a:cubicBezTo>
                      <a:pt x="65" y="26"/>
                      <a:pt x="64" y="26"/>
                      <a:pt x="64" y="26"/>
                    </a:cubicBezTo>
                    <a:cubicBezTo>
                      <a:pt x="64" y="26"/>
                      <a:pt x="64" y="26"/>
                      <a:pt x="63" y="26"/>
                    </a:cubicBezTo>
                    <a:cubicBezTo>
                      <a:pt x="63" y="26"/>
                      <a:pt x="63" y="26"/>
                      <a:pt x="63" y="26"/>
                    </a:cubicBezTo>
                    <a:cubicBezTo>
                      <a:pt x="61" y="26"/>
                      <a:pt x="60" y="25"/>
                      <a:pt x="59" y="24"/>
                    </a:cubicBezTo>
                    <a:cubicBezTo>
                      <a:pt x="59" y="22"/>
                      <a:pt x="60" y="20"/>
                      <a:pt x="61" y="19"/>
                    </a:cubicBezTo>
                    <a:cubicBezTo>
                      <a:pt x="62" y="19"/>
                      <a:pt x="62" y="19"/>
                      <a:pt x="62" y="18"/>
                    </a:cubicBezTo>
                    <a:cubicBezTo>
                      <a:pt x="63" y="17"/>
                      <a:pt x="63" y="17"/>
                      <a:pt x="62" y="16"/>
                    </a:cubicBezTo>
                    <a:cubicBezTo>
                      <a:pt x="61" y="14"/>
                      <a:pt x="59" y="11"/>
                      <a:pt x="57" y="9"/>
                    </a:cubicBezTo>
                    <a:cubicBezTo>
                      <a:pt x="57" y="9"/>
                      <a:pt x="56" y="9"/>
                      <a:pt x="56" y="9"/>
                    </a:cubicBezTo>
                    <a:cubicBezTo>
                      <a:pt x="56" y="9"/>
                      <a:pt x="56" y="9"/>
                      <a:pt x="56" y="9"/>
                    </a:cubicBezTo>
                    <a:cubicBezTo>
                      <a:pt x="55" y="9"/>
                      <a:pt x="54" y="9"/>
                      <a:pt x="54" y="9"/>
                    </a:cubicBezTo>
                    <a:cubicBezTo>
                      <a:pt x="53" y="10"/>
                      <a:pt x="52" y="11"/>
                      <a:pt x="51" y="11"/>
                    </a:cubicBezTo>
                    <a:cubicBezTo>
                      <a:pt x="51" y="11"/>
                      <a:pt x="50" y="10"/>
                      <a:pt x="49" y="10"/>
                    </a:cubicBezTo>
                    <a:cubicBezTo>
                      <a:pt x="48" y="9"/>
                      <a:pt x="47" y="7"/>
                      <a:pt x="48" y="5"/>
                    </a:cubicBezTo>
                    <a:cubicBezTo>
                      <a:pt x="49" y="5"/>
                      <a:pt x="49" y="4"/>
                      <a:pt x="49" y="4"/>
                    </a:cubicBezTo>
                    <a:cubicBezTo>
                      <a:pt x="48" y="3"/>
                      <a:pt x="48" y="3"/>
                      <a:pt x="47" y="2"/>
                    </a:cubicBezTo>
                    <a:cubicBezTo>
                      <a:pt x="45" y="1"/>
                      <a:pt x="42" y="0"/>
                      <a:pt x="39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38" y="0"/>
                      <a:pt x="38" y="0"/>
                      <a:pt x="37" y="0"/>
                    </a:cubicBezTo>
                    <a:cubicBezTo>
                      <a:pt x="37" y="0"/>
                      <a:pt x="37" y="1"/>
                      <a:pt x="37" y="1"/>
                    </a:cubicBezTo>
                    <a:cubicBezTo>
                      <a:pt x="37" y="3"/>
                      <a:pt x="35" y="5"/>
                      <a:pt x="33" y="5"/>
                    </a:cubicBezTo>
                    <a:cubicBezTo>
                      <a:pt x="31" y="5"/>
                      <a:pt x="30" y="3"/>
                      <a:pt x="30" y="1"/>
                    </a:cubicBezTo>
                    <a:cubicBezTo>
                      <a:pt x="30" y="1"/>
                      <a:pt x="29" y="0"/>
                      <a:pt x="29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4" y="0"/>
                      <a:pt x="21" y="1"/>
                      <a:pt x="19" y="2"/>
                    </a:cubicBezTo>
                    <a:cubicBezTo>
                      <a:pt x="18" y="3"/>
                      <a:pt x="18" y="3"/>
                      <a:pt x="18" y="4"/>
                    </a:cubicBezTo>
                    <a:cubicBezTo>
                      <a:pt x="18" y="4"/>
                      <a:pt x="18" y="5"/>
                      <a:pt x="18" y="5"/>
                    </a:cubicBezTo>
                    <a:cubicBezTo>
                      <a:pt x="19" y="7"/>
                      <a:pt x="19" y="9"/>
                      <a:pt x="17" y="10"/>
                    </a:cubicBezTo>
                    <a:cubicBezTo>
                      <a:pt x="16" y="10"/>
                      <a:pt x="16" y="11"/>
                      <a:pt x="15" y="11"/>
                    </a:cubicBezTo>
                    <a:cubicBezTo>
                      <a:pt x="14" y="11"/>
                      <a:pt x="13" y="10"/>
                      <a:pt x="12" y="9"/>
                    </a:cubicBezTo>
                    <a:cubicBezTo>
                      <a:pt x="12" y="9"/>
                      <a:pt x="11" y="9"/>
                      <a:pt x="11" y="9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0" y="9"/>
                      <a:pt x="10" y="9"/>
                      <a:pt x="9" y="9"/>
                    </a:cubicBezTo>
                    <a:cubicBezTo>
                      <a:pt x="7" y="11"/>
                      <a:pt x="5" y="14"/>
                      <a:pt x="4" y="16"/>
                    </a:cubicBezTo>
                    <a:cubicBezTo>
                      <a:pt x="4" y="17"/>
                      <a:pt x="4" y="17"/>
                      <a:pt x="4" y="18"/>
                    </a:cubicBezTo>
                    <a:cubicBezTo>
                      <a:pt x="4" y="19"/>
                      <a:pt x="5" y="19"/>
                      <a:pt x="5" y="19"/>
                    </a:cubicBezTo>
                    <a:cubicBezTo>
                      <a:pt x="7" y="20"/>
                      <a:pt x="8" y="22"/>
                      <a:pt x="7" y="24"/>
                    </a:cubicBezTo>
                    <a:cubicBezTo>
                      <a:pt x="7" y="25"/>
                      <a:pt x="5" y="26"/>
                      <a:pt x="4" y="26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3" y="26"/>
                      <a:pt x="3" y="26"/>
                      <a:pt x="2" y="26"/>
                    </a:cubicBezTo>
                    <a:cubicBezTo>
                      <a:pt x="2" y="26"/>
                      <a:pt x="2" y="26"/>
                      <a:pt x="1" y="26"/>
                    </a:cubicBezTo>
                    <a:cubicBezTo>
                      <a:pt x="1" y="27"/>
                      <a:pt x="0" y="27"/>
                      <a:pt x="0" y="28"/>
                    </a:cubicBezTo>
                    <a:cubicBezTo>
                      <a:pt x="0" y="29"/>
                      <a:pt x="0" y="31"/>
                      <a:pt x="0" y="32"/>
                    </a:cubicBezTo>
                    <a:cubicBezTo>
                      <a:pt x="0" y="33"/>
                      <a:pt x="0" y="35"/>
                      <a:pt x="0" y="36"/>
                    </a:cubicBezTo>
                    <a:cubicBezTo>
                      <a:pt x="0" y="37"/>
                      <a:pt x="1" y="38"/>
                      <a:pt x="1" y="38"/>
                    </a:cubicBezTo>
                    <a:cubicBezTo>
                      <a:pt x="2" y="38"/>
                      <a:pt x="2" y="38"/>
                      <a:pt x="2" y="38"/>
                    </a:cubicBezTo>
                    <a:cubicBezTo>
                      <a:pt x="3" y="38"/>
                      <a:pt x="3" y="38"/>
                      <a:pt x="3" y="38"/>
                    </a:cubicBezTo>
                    <a:cubicBezTo>
                      <a:pt x="3" y="38"/>
                      <a:pt x="3" y="38"/>
                      <a:pt x="4" y="38"/>
                    </a:cubicBezTo>
                    <a:cubicBezTo>
                      <a:pt x="5" y="38"/>
                      <a:pt x="7" y="39"/>
                      <a:pt x="7" y="41"/>
                    </a:cubicBezTo>
                    <a:cubicBezTo>
                      <a:pt x="8" y="42"/>
                      <a:pt x="7" y="44"/>
                      <a:pt x="5" y="45"/>
                    </a:cubicBezTo>
                    <a:cubicBezTo>
                      <a:pt x="5" y="45"/>
                      <a:pt x="4" y="46"/>
                      <a:pt x="4" y="46"/>
                    </a:cubicBezTo>
                    <a:cubicBezTo>
                      <a:pt x="4" y="47"/>
                      <a:pt x="4" y="47"/>
                      <a:pt x="4" y="48"/>
                    </a:cubicBezTo>
                    <a:cubicBezTo>
                      <a:pt x="5" y="50"/>
                      <a:pt x="7" y="53"/>
                      <a:pt x="9" y="55"/>
                    </a:cubicBezTo>
                    <a:cubicBezTo>
                      <a:pt x="10" y="55"/>
                      <a:pt x="10" y="55"/>
                      <a:pt x="11" y="55"/>
                    </a:cubicBezTo>
                    <a:cubicBezTo>
                      <a:pt x="11" y="55"/>
                      <a:pt x="11" y="55"/>
                      <a:pt x="11" y="55"/>
                    </a:cubicBezTo>
                    <a:cubicBezTo>
                      <a:pt x="11" y="55"/>
                      <a:pt x="12" y="55"/>
                      <a:pt x="12" y="55"/>
                    </a:cubicBezTo>
                    <a:cubicBezTo>
                      <a:pt x="13" y="54"/>
                      <a:pt x="14" y="54"/>
                      <a:pt x="15" y="54"/>
                    </a:cubicBezTo>
                    <a:cubicBezTo>
                      <a:pt x="16" y="54"/>
                      <a:pt x="16" y="54"/>
                      <a:pt x="17" y="54"/>
                    </a:cubicBezTo>
                    <a:cubicBezTo>
                      <a:pt x="19" y="55"/>
                      <a:pt x="19" y="57"/>
                      <a:pt x="18" y="59"/>
                    </a:cubicBezTo>
                    <a:cubicBezTo>
                      <a:pt x="18" y="59"/>
                      <a:pt x="18" y="60"/>
                      <a:pt x="18" y="61"/>
                    </a:cubicBezTo>
                    <a:cubicBezTo>
                      <a:pt x="18" y="61"/>
                      <a:pt x="18" y="62"/>
                      <a:pt x="19" y="62"/>
                    </a:cubicBezTo>
                    <a:cubicBezTo>
                      <a:pt x="21" y="63"/>
                      <a:pt x="24" y="64"/>
                      <a:pt x="27" y="65"/>
                    </a:cubicBezTo>
                    <a:cubicBezTo>
                      <a:pt x="27" y="65"/>
                      <a:pt x="27" y="65"/>
                      <a:pt x="28" y="65"/>
                    </a:cubicBezTo>
                    <a:cubicBezTo>
                      <a:pt x="28" y="65"/>
                      <a:pt x="28" y="64"/>
                      <a:pt x="29" y="64"/>
                    </a:cubicBezTo>
                    <a:cubicBezTo>
                      <a:pt x="29" y="64"/>
                      <a:pt x="30" y="63"/>
                      <a:pt x="30" y="63"/>
                    </a:cubicBezTo>
                    <a:cubicBezTo>
                      <a:pt x="30" y="61"/>
                      <a:pt x="31" y="59"/>
                      <a:pt x="33" y="59"/>
                    </a:cubicBezTo>
                    <a:cubicBezTo>
                      <a:pt x="35" y="59"/>
                      <a:pt x="37" y="61"/>
                      <a:pt x="37" y="63"/>
                    </a:cubicBezTo>
                    <a:cubicBezTo>
                      <a:pt x="37" y="63"/>
                      <a:pt x="37" y="64"/>
                      <a:pt x="37" y="64"/>
                    </a:cubicBezTo>
                    <a:cubicBezTo>
                      <a:pt x="38" y="64"/>
                      <a:pt x="38" y="65"/>
                      <a:pt x="39" y="65"/>
                    </a:cubicBezTo>
                    <a:cubicBezTo>
                      <a:pt x="39" y="65"/>
                      <a:pt x="39" y="65"/>
                      <a:pt x="39" y="65"/>
                    </a:cubicBezTo>
                    <a:cubicBezTo>
                      <a:pt x="42" y="64"/>
                      <a:pt x="45" y="63"/>
                      <a:pt x="47" y="62"/>
                    </a:cubicBezTo>
                    <a:cubicBezTo>
                      <a:pt x="48" y="62"/>
                      <a:pt x="48" y="61"/>
                      <a:pt x="49" y="61"/>
                    </a:cubicBezTo>
                    <a:cubicBezTo>
                      <a:pt x="49" y="60"/>
                      <a:pt x="49" y="59"/>
                      <a:pt x="48" y="59"/>
                    </a:cubicBezTo>
                    <a:cubicBezTo>
                      <a:pt x="47" y="57"/>
                      <a:pt x="48" y="55"/>
                      <a:pt x="49" y="54"/>
                    </a:cubicBezTo>
                    <a:cubicBezTo>
                      <a:pt x="50" y="54"/>
                      <a:pt x="51" y="54"/>
                      <a:pt x="51" y="54"/>
                    </a:cubicBezTo>
                    <a:cubicBezTo>
                      <a:pt x="52" y="54"/>
                      <a:pt x="53" y="54"/>
                      <a:pt x="54" y="55"/>
                    </a:cubicBezTo>
                    <a:cubicBezTo>
                      <a:pt x="54" y="55"/>
                      <a:pt x="55" y="55"/>
                      <a:pt x="56" y="55"/>
                    </a:cubicBezTo>
                    <a:cubicBezTo>
                      <a:pt x="56" y="55"/>
                      <a:pt x="56" y="55"/>
                      <a:pt x="56" y="55"/>
                    </a:cubicBezTo>
                    <a:cubicBezTo>
                      <a:pt x="56" y="55"/>
                      <a:pt x="57" y="55"/>
                      <a:pt x="57" y="55"/>
                    </a:cubicBezTo>
                    <a:cubicBezTo>
                      <a:pt x="59" y="53"/>
                      <a:pt x="61" y="50"/>
                      <a:pt x="62" y="48"/>
                    </a:cubicBezTo>
                    <a:cubicBezTo>
                      <a:pt x="63" y="47"/>
                      <a:pt x="63" y="47"/>
                      <a:pt x="62" y="46"/>
                    </a:cubicBezTo>
                    <a:cubicBezTo>
                      <a:pt x="62" y="46"/>
                      <a:pt x="62" y="45"/>
                      <a:pt x="61" y="45"/>
                    </a:cubicBezTo>
                    <a:cubicBezTo>
                      <a:pt x="60" y="44"/>
                      <a:pt x="59" y="42"/>
                      <a:pt x="59" y="41"/>
                    </a:cubicBezTo>
                    <a:cubicBezTo>
                      <a:pt x="60" y="39"/>
                      <a:pt x="61" y="38"/>
                      <a:pt x="63" y="38"/>
                    </a:cubicBezTo>
                    <a:cubicBezTo>
                      <a:pt x="63" y="38"/>
                      <a:pt x="63" y="38"/>
                      <a:pt x="63" y="38"/>
                    </a:cubicBezTo>
                    <a:cubicBezTo>
                      <a:pt x="64" y="38"/>
                      <a:pt x="64" y="38"/>
                      <a:pt x="64" y="38"/>
                    </a:cubicBezTo>
                    <a:cubicBezTo>
                      <a:pt x="64" y="38"/>
                      <a:pt x="65" y="38"/>
                      <a:pt x="65" y="38"/>
                    </a:cubicBezTo>
                    <a:cubicBezTo>
                      <a:pt x="66" y="38"/>
                      <a:pt x="66" y="37"/>
                      <a:pt x="66" y="36"/>
                    </a:cubicBezTo>
                    <a:cubicBezTo>
                      <a:pt x="66" y="35"/>
                      <a:pt x="66" y="33"/>
                      <a:pt x="66" y="32"/>
                    </a:cubicBezTo>
                    <a:cubicBezTo>
                      <a:pt x="66" y="31"/>
                      <a:pt x="66" y="29"/>
                      <a:pt x="66" y="28"/>
                    </a:cubicBezTo>
                    <a:close/>
                    <a:moveTo>
                      <a:pt x="56" y="40"/>
                    </a:moveTo>
                    <a:cubicBezTo>
                      <a:pt x="55" y="43"/>
                      <a:pt x="57" y="46"/>
                      <a:pt x="59" y="47"/>
                    </a:cubicBezTo>
                    <a:cubicBezTo>
                      <a:pt x="58" y="49"/>
                      <a:pt x="57" y="51"/>
                      <a:pt x="56" y="52"/>
                    </a:cubicBezTo>
                    <a:cubicBezTo>
                      <a:pt x="53" y="50"/>
                      <a:pt x="50" y="50"/>
                      <a:pt x="48" y="52"/>
                    </a:cubicBezTo>
                    <a:cubicBezTo>
                      <a:pt x="45" y="54"/>
                      <a:pt x="44" y="57"/>
                      <a:pt x="45" y="60"/>
                    </a:cubicBezTo>
                    <a:cubicBezTo>
                      <a:pt x="43" y="60"/>
                      <a:pt x="41" y="61"/>
                      <a:pt x="40" y="61"/>
                    </a:cubicBezTo>
                    <a:cubicBezTo>
                      <a:pt x="39" y="59"/>
                      <a:pt x="36" y="56"/>
                      <a:pt x="33" y="56"/>
                    </a:cubicBezTo>
                    <a:cubicBezTo>
                      <a:pt x="30" y="56"/>
                      <a:pt x="28" y="59"/>
                      <a:pt x="27" y="61"/>
                    </a:cubicBezTo>
                    <a:cubicBezTo>
                      <a:pt x="25" y="61"/>
                      <a:pt x="23" y="60"/>
                      <a:pt x="21" y="60"/>
                    </a:cubicBezTo>
                    <a:cubicBezTo>
                      <a:pt x="22" y="57"/>
                      <a:pt x="21" y="54"/>
                      <a:pt x="19" y="52"/>
                    </a:cubicBezTo>
                    <a:cubicBezTo>
                      <a:pt x="16" y="50"/>
                      <a:pt x="13" y="50"/>
                      <a:pt x="11" y="52"/>
                    </a:cubicBezTo>
                    <a:cubicBezTo>
                      <a:pt x="9" y="51"/>
                      <a:pt x="8" y="49"/>
                      <a:pt x="7" y="47"/>
                    </a:cubicBezTo>
                    <a:cubicBezTo>
                      <a:pt x="10" y="46"/>
                      <a:pt x="11" y="43"/>
                      <a:pt x="10" y="40"/>
                    </a:cubicBezTo>
                    <a:cubicBezTo>
                      <a:pt x="9" y="37"/>
                      <a:pt x="6" y="35"/>
                      <a:pt x="3" y="35"/>
                    </a:cubicBezTo>
                    <a:cubicBezTo>
                      <a:pt x="3" y="34"/>
                      <a:pt x="3" y="33"/>
                      <a:pt x="3" y="32"/>
                    </a:cubicBezTo>
                    <a:cubicBezTo>
                      <a:pt x="3" y="31"/>
                      <a:pt x="3" y="30"/>
                      <a:pt x="3" y="29"/>
                    </a:cubicBezTo>
                    <a:cubicBezTo>
                      <a:pt x="6" y="29"/>
                      <a:pt x="9" y="27"/>
                      <a:pt x="10" y="25"/>
                    </a:cubicBezTo>
                    <a:cubicBezTo>
                      <a:pt x="11" y="22"/>
                      <a:pt x="10" y="19"/>
                      <a:pt x="7" y="17"/>
                    </a:cubicBezTo>
                    <a:cubicBezTo>
                      <a:pt x="8" y="15"/>
                      <a:pt x="9" y="14"/>
                      <a:pt x="11" y="12"/>
                    </a:cubicBezTo>
                    <a:cubicBezTo>
                      <a:pt x="13" y="14"/>
                      <a:pt x="16" y="14"/>
                      <a:pt x="19" y="12"/>
                    </a:cubicBezTo>
                    <a:cubicBezTo>
                      <a:pt x="21" y="10"/>
                      <a:pt x="22" y="7"/>
                      <a:pt x="21" y="5"/>
                    </a:cubicBezTo>
                    <a:cubicBezTo>
                      <a:pt x="23" y="4"/>
                      <a:pt x="25" y="3"/>
                      <a:pt x="27" y="3"/>
                    </a:cubicBezTo>
                    <a:cubicBezTo>
                      <a:pt x="28" y="6"/>
                      <a:pt x="30" y="8"/>
                      <a:pt x="33" y="8"/>
                    </a:cubicBezTo>
                    <a:cubicBezTo>
                      <a:pt x="36" y="8"/>
                      <a:pt x="39" y="6"/>
                      <a:pt x="40" y="3"/>
                    </a:cubicBezTo>
                    <a:cubicBezTo>
                      <a:pt x="41" y="3"/>
                      <a:pt x="43" y="4"/>
                      <a:pt x="45" y="5"/>
                    </a:cubicBezTo>
                    <a:cubicBezTo>
                      <a:pt x="44" y="7"/>
                      <a:pt x="45" y="10"/>
                      <a:pt x="48" y="12"/>
                    </a:cubicBezTo>
                    <a:cubicBezTo>
                      <a:pt x="50" y="14"/>
                      <a:pt x="53" y="14"/>
                      <a:pt x="56" y="12"/>
                    </a:cubicBezTo>
                    <a:cubicBezTo>
                      <a:pt x="57" y="14"/>
                      <a:pt x="58" y="15"/>
                      <a:pt x="59" y="17"/>
                    </a:cubicBezTo>
                    <a:cubicBezTo>
                      <a:pt x="57" y="19"/>
                      <a:pt x="55" y="22"/>
                      <a:pt x="56" y="25"/>
                    </a:cubicBezTo>
                    <a:cubicBezTo>
                      <a:pt x="57" y="27"/>
                      <a:pt x="60" y="29"/>
                      <a:pt x="63" y="29"/>
                    </a:cubicBezTo>
                    <a:cubicBezTo>
                      <a:pt x="63" y="30"/>
                      <a:pt x="63" y="31"/>
                      <a:pt x="63" y="32"/>
                    </a:cubicBezTo>
                    <a:cubicBezTo>
                      <a:pt x="63" y="33"/>
                      <a:pt x="63" y="34"/>
                      <a:pt x="63" y="35"/>
                    </a:cubicBezTo>
                    <a:cubicBezTo>
                      <a:pt x="60" y="35"/>
                      <a:pt x="57" y="37"/>
                      <a:pt x="56" y="40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351">
                  <a:latin typeface="+mn-lt"/>
                </a:endParaRPr>
              </a:p>
            </p:txBody>
          </p:sp>
        </p:grpSp>
        <p:grpSp>
          <p:nvGrpSpPr>
            <p:cNvPr id="49" name="Group 48"/>
            <p:cNvGrpSpPr/>
            <p:nvPr/>
          </p:nvGrpSpPr>
          <p:grpSpPr>
            <a:xfrm>
              <a:off x="10198100" y="3390900"/>
              <a:ext cx="1085850" cy="1058863"/>
              <a:chOff x="7648252" y="2699718"/>
              <a:chExt cx="814697" cy="794229"/>
            </a:xfrm>
          </p:grpSpPr>
          <p:sp>
            <p:nvSpPr>
              <p:cNvPr id="50" name="Oval 49"/>
              <p:cNvSpPr/>
              <p:nvPr/>
            </p:nvSpPr>
            <p:spPr>
              <a:xfrm flipH="1">
                <a:off x="7648252" y="2742585"/>
                <a:ext cx="751570" cy="751362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ID" sz="2400"/>
              </a:p>
            </p:txBody>
          </p:sp>
          <p:sp>
            <p:nvSpPr>
              <p:cNvPr id="51" name="Oval 50"/>
              <p:cNvSpPr/>
              <p:nvPr/>
            </p:nvSpPr>
            <p:spPr>
              <a:xfrm flipH="1">
                <a:off x="8162797" y="2699718"/>
                <a:ext cx="300152" cy="300068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ID" sz="2400"/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 flipH="1">
                <a:off x="8162797" y="2724724"/>
                <a:ext cx="300152" cy="23815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ID" sz="1467" b="1">
                    <a:solidFill>
                      <a:schemeClr val="accent3"/>
                    </a:solidFill>
                    <a:latin typeface="+mn-lt"/>
                  </a:rPr>
                  <a:t>05</a:t>
                </a:r>
              </a:p>
            </p:txBody>
          </p:sp>
          <p:sp>
            <p:nvSpPr>
              <p:cNvPr id="53" name="Freeform 253"/>
              <p:cNvSpPr>
                <a:spLocks noEditPoints="1"/>
              </p:cNvSpPr>
              <p:nvPr/>
            </p:nvSpPr>
            <p:spPr bwMode="auto">
              <a:xfrm>
                <a:off x="7901952" y="3014075"/>
                <a:ext cx="237024" cy="219098"/>
              </a:xfrm>
              <a:custGeom>
                <a:gdLst>
                  <a:gd name="T0" fmla="*/ 28 w 76"/>
                  <a:gd name="T1" fmla="*/ 36 h 68"/>
                  <a:gd name="T2" fmla="*/ 10 w 76"/>
                  <a:gd name="T3" fmla="*/ 36 h 68"/>
                  <a:gd name="T4" fmla="*/ 18 w 76"/>
                  <a:gd name="T5" fmla="*/ 40 h 68"/>
                  <a:gd name="T6" fmla="*/ 44 w 76"/>
                  <a:gd name="T7" fmla="*/ 18 h 68"/>
                  <a:gd name="T8" fmla="*/ 44 w 76"/>
                  <a:gd name="T9" fmla="*/ 7 h 68"/>
                  <a:gd name="T10" fmla="*/ 55 w 76"/>
                  <a:gd name="T11" fmla="*/ 7 h 68"/>
                  <a:gd name="T12" fmla="*/ 50 w 76"/>
                  <a:gd name="T13" fmla="*/ 3 h 68"/>
                  <a:gd name="T14" fmla="*/ 46 w 76"/>
                  <a:gd name="T15" fmla="*/ 0 h 68"/>
                  <a:gd name="T16" fmla="*/ 42 w 76"/>
                  <a:gd name="T17" fmla="*/ 0 h 68"/>
                  <a:gd name="T18" fmla="*/ 38 w 76"/>
                  <a:gd name="T19" fmla="*/ 2 h 68"/>
                  <a:gd name="T20" fmla="*/ 5 w 76"/>
                  <a:gd name="T21" fmla="*/ 23 h 68"/>
                  <a:gd name="T22" fmla="*/ 1 w 76"/>
                  <a:gd name="T23" fmla="*/ 32 h 68"/>
                  <a:gd name="T24" fmla="*/ 0 w 76"/>
                  <a:gd name="T25" fmla="*/ 39 h 68"/>
                  <a:gd name="T26" fmla="*/ 2 w 76"/>
                  <a:gd name="T27" fmla="*/ 44 h 68"/>
                  <a:gd name="T28" fmla="*/ 10 w 76"/>
                  <a:gd name="T29" fmla="*/ 49 h 68"/>
                  <a:gd name="T30" fmla="*/ 10 w 76"/>
                  <a:gd name="T31" fmla="*/ 52 h 68"/>
                  <a:gd name="T32" fmla="*/ 76 w 76"/>
                  <a:gd name="T33" fmla="*/ 49 h 68"/>
                  <a:gd name="T34" fmla="*/ 45 w 76"/>
                  <a:gd name="T35" fmla="*/ 4 h 68"/>
                  <a:gd name="T36" fmla="*/ 53 w 76"/>
                  <a:gd name="T37" fmla="*/ 6 h 68"/>
                  <a:gd name="T38" fmla="*/ 52 w 76"/>
                  <a:gd name="T39" fmla="*/ 14 h 68"/>
                  <a:gd name="T40" fmla="*/ 47 w 76"/>
                  <a:gd name="T41" fmla="*/ 21 h 68"/>
                  <a:gd name="T42" fmla="*/ 37 w 76"/>
                  <a:gd name="T43" fmla="*/ 18 h 68"/>
                  <a:gd name="T44" fmla="*/ 35 w 76"/>
                  <a:gd name="T45" fmla="*/ 11 h 68"/>
                  <a:gd name="T46" fmla="*/ 9 w 76"/>
                  <a:gd name="T47" fmla="*/ 23 h 68"/>
                  <a:gd name="T48" fmla="*/ 10 w 76"/>
                  <a:gd name="T49" fmla="*/ 49 h 68"/>
                  <a:gd name="T50" fmla="*/ 2 w 76"/>
                  <a:gd name="T51" fmla="*/ 37 h 68"/>
                  <a:gd name="T52" fmla="*/ 6 w 76"/>
                  <a:gd name="T53" fmla="*/ 25 h 68"/>
                  <a:gd name="T54" fmla="*/ 22 w 76"/>
                  <a:gd name="T55" fmla="*/ 20 h 68"/>
                  <a:gd name="T56" fmla="*/ 31 w 76"/>
                  <a:gd name="T57" fmla="*/ 32 h 68"/>
                  <a:gd name="T58" fmla="*/ 32 w 76"/>
                  <a:gd name="T59" fmla="*/ 44 h 68"/>
                  <a:gd name="T60" fmla="*/ 18 w 76"/>
                  <a:gd name="T61" fmla="*/ 49 h 68"/>
                  <a:gd name="T62" fmla="*/ 16 w 76"/>
                  <a:gd name="T63" fmla="*/ 53 h 68"/>
                  <a:gd name="T64" fmla="*/ 21 w 76"/>
                  <a:gd name="T65" fmla="*/ 54 h 68"/>
                  <a:gd name="T66" fmla="*/ 27 w 76"/>
                  <a:gd name="T67" fmla="*/ 48 h 68"/>
                  <a:gd name="T68" fmla="*/ 34 w 76"/>
                  <a:gd name="T69" fmla="*/ 44 h 68"/>
                  <a:gd name="T70" fmla="*/ 36 w 76"/>
                  <a:gd name="T71" fmla="*/ 38 h 68"/>
                  <a:gd name="T72" fmla="*/ 33 w 76"/>
                  <a:gd name="T73" fmla="*/ 31 h 68"/>
                  <a:gd name="T74" fmla="*/ 31 w 76"/>
                  <a:gd name="T75" fmla="*/ 23 h 68"/>
                  <a:gd name="T76" fmla="*/ 26 w 76"/>
                  <a:gd name="T77" fmla="*/ 19 h 68"/>
                  <a:gd name="T78" fmla="*/ 16 w 76"/>
                  <a:gd name="T79" fmla="*/ 19 h 68"/>
                  <a:gd name="T80" fmla="*/ 34 w 76"/>
                  <a:gd name="T81" fmla="*/ 7 h 68"/>
                  <a:gd name="T82" fmla="*/ 33 w 76"/>
                  <a:gd name="T83" fmla="*/ 10 h 68"/>
                  <a:gd name="T84" fmla="*/ 35 w 76"/>
                  <a:gd name="T85" fmla="*/ 14 h 68"/>
                  <a:gd name="T86" fmla="*/ 37 w 76"/>
                  <a:gd name="T87" fmla="*/ 20 h 68"/>
                  <a:gd name="T88" fmla="*/ 39 w 76"/>
                  <a:gd name="T89" fmla="*/ 22 h 68"/>
                  <a:gd name="T90" fmla="*/ 46 w 76"/>
                  <a:gd name="T91" fmla="*/ 22 h 68"/>
                  <a:gd name="T92" fmla="*/ 50 w 76"/>
                  <a:gd name="T93" fmla="*/ 21 h 68"/>
                  <a:gd name="T94" fmla="*/ 53 w 76"/>
                  <a:gd name="T95" fmla="*/ 20 h 68"/>
                  <a:gd name="T96" fmla="*/ 55 w 76"/>
                  <a:gd name="T97" fmla="*/ 14 h 68"/>
                  <a:gd name="T98" fmla="*/ 66 w 76"/>
                  <a:gd name="T99" fmla="*/ 32 h 68"/>
                  <a:gd name="T100" fmla="*/ 17 w 76"/>
                  <a:gd name="T101" fmla="*/ 52 h 68"/>
                  <a:gd name="T102" fmla="*/ 57 w 76"/>
                  <a:gd name="T103" fmla="*/ 65 h 68"/>
                  <a:gd name="T104" fmla="*/ 46 w 76"/>
                  <a:gd name="T105" fmla="*/ 50 h 68"/>
                  <a:gd name="T106" fmla="*/ 69 w 76"/>
                  <a:gd name="T107" fmla="*/ 42 h 6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76" h="68">
                    <a:moveTo>
                      <a:pt x="28" y="36"/>
                    </a:moveTo>
                    <a:cubicBezTo>
                      <a:pt x="28" y="30"/>
                      <a:pt x="23" y="26"/>
                      <a:pt x="18" y="26"/>
                    </a:cubicBezTo>
                    <a:cubicBezTo>
                      <a:pt x="12" y="26"/>
                      <a:pt x="8" y="30"/>
                      <a:pt x="8" y="36"/>
                    </a:cubicBezTo>
                    <a:cubicBezTo>
                      <a:pt x="8" y="41"/>
                      <a:pt x="12" y="45"/>
                      <a:pt x="18" y="45"/>
                    </a:cubicBezTo>
                    <a:cubicBezTo>
                      <a:pt x="23" y="45"/>
                      <a:pt x="28" y="41"/>
                      <a:pt x="28" y="36"/>
                    </a:cubicBezTo>
                    <a:close/>
                    <a:moveTo>
                      <a:pt x="10" y="36"/>
                    </a:moveTo>
                    <a:cubicBezTo>
                      <a:pt x="10" y="31"/>
                      <a:pt x="14" y="28"/>
                      <a:pt x="18" y="28"/>
                    </a:cubicBezTo>
                    <a:cubicBezTo>
                      <a:pt x="22" y="28"/>
                      <a:pt x="26" y="31"/>
                      <a:pt x="26" y="36"/>
                    </a:cubicBezTo>
                    <a:cubicBezTo>
                      <a:pt x="26" y="40"/>
                      <a:pt x="22" y="43"/>
                      <a:pt x="18" y="43"/>
                    </a:cubicBezTo>
                    <a:cubicBezTo>
                      <a:pt x="14" y="43"/>
                      <a:pt x="10" y="40"/>
                      <a:pt x="10" y="36"/>
                    </a:cubicBezTo>
                    <a:close/>
                    <a:moveTo>
                      <a:pt x="18" y="40"/>
                    </a:moveTo>
                    <a:cubicBezTo>
                      <a:pt x="16" y="40"/>
                      <a:pt x="14" y="38"/>
                      <a:pt x="14" y="36"/>
                    </a:cubicBezTo>
                    <a:cubicBezTo>
                      <a:pt x="14" y="34"/>
                      <a:pt x="16" y="32"/>
                      <a:pt x="18" y="32"/>
                    </a:cubicBezTo>
                    <a:cubicBezTo>
                      <a:pt x="20" y="32"/>
                      <a:pt x="22" y="34"/>
                      <a:pt x="22" y="36"/>
                    </a:cubicBezTo>
                    <a:cubicBezTo>
                      <a:pt x="22" y="38"/>
                      <a:pt x="20" y="40"/>
                      <a:pt x="18" y="40"/>
                    </a:cubicBezTo>
                    <a:close/>
                    <a:moveTo>
                      <a:pt x="44" y="18"/>
                    </a:moveTo>
                    <a:cubicBezTo>
                      <a:pt x="48" y="18"/>
                      <a:pt x="51" y="15"/>
                      <a:pt x="51" y="11"/>
                    </a:cubicBezTo>
                    <a:cubicBezTo>
                      <a:pt x="51" y="8"/>
                      <a:pt x="48" y="5"/>
                      <a:pt x="44" y="5"/>
                    </a:cubicBezTo>
                    <a:cubicBezTo>
                      <a:pt x="41" y="5"/>
                      <a:pt x="38" y="8"/>
                      <a:pt x="38" y="11"/>
                    </a:cubicBezTo>
                    <a:cubicBezTo>
                      <a:pt x="38" y="15"/>
                      <a:pt x="41" y="18"/>
                      <a:pt x="44" y="18"/>
                    </a:cubicBezTo>
                    <a:close/>
                    <a:moveTo>
                      <a:pt x="44" y="7"/>
                    </a:moveTo>
                    <a:cubicBezTo>
                      <a:pt x="47" y="7"/>
                      <a:pt x="49" y="9"/>
                      <a:pt x="49" y="11"/>
                    </a:cubicBezTo>
                    <a:cubicBezTo>
                      <a:pt x="49" y="14"/>
                      <a:pt x="47" y="16"/>
                      <a:pt x="44" y="16"/>
                    </a:cubicBezTo>
                    <a:cubicBezTo>
                      <a:pt x="42" y="16"/>
                      <a:pt x="40" y="14"/>
                      <a:pt x="40" y="11"/>
                    </a:cubicBezTo>
                    <a:cubicBezTo>
                      <a:pt x="40" y="9"/>
                      <a:pt x="42" y="7"/>
                      <a:pt x="44" y="7"/>
                    </a:cubicBezTo>
                    <a:close/>
                    <a:moveTo>
                      <a:pt x="70" y="35"/>
                    </a:moveTo>
                    <a:cubicBezTo>
                      <a:pt x="70" y="35"/>
                      <a:pt x="70" y="35"/>
                      <a:pt x="70" y="35"/>
                    </a:cubicBezTo>
                    <a:cubicBezTo>
                      <a:pt x="70" y="35"/>
                      <a:pt x="70" y="34"/>
                      <a:pt x="70" y="34"/>
                    </a:cubicBezTo>
                    <a:cubicBezTo>
                      <a:pt x="70" y="22"/>
                      <a:pt x="64" y="13"/>
                      <a:pt x="55" y="7"/>
                    </a:cubicBezTo>
                    <a:cubicBezTo>
                      <a:pt x="55" y="7"/>
                      <a:pt x="55" y="7"/>
                      <a:pt x="55" y="7"/>
                    </a:cubicBezTo>
                    <a:cubicBezTo>
                      <a:pt x="55" y="6"/>
                      <a:pt x="55" y="6"/>
                      <a:pt x="55" y="6"/>
                    </a:cubicBezTo>
                    <a:cubicBezTo>
                      <a:pt x="55" y="5"/>
                      <a:pt x="54" y="4"/>
                      <a:pt x="53" y="3"/>
                    </a:cubicBezTo>
                    <a:cubicBezTo>
                      <a:pt x="53" y="3"/>
                      <a:pt x="53" y="3"/>
                      <a:pt x="52" y="3"/>
                    </a:cubicBezTo>
                    <a:cubicBezTo>
                      <a:pt x="52" y="3"/>
                      <a:pt x="52" y="3"/>
                      <a:pt x="52" y="3"/>
                    </a:cubicBezTo>
                    <a:cubicBezTo>
                      <a:pt x="51" y="4"/>
                      <a:pt x="51" y="4"/>
                      <a:pt x="50" y="3"/>
                    </a:cubicBezTo>
                    <a:cubicBezTo>
                      <a:pt x="50" y="3"/>
                      <a:pt x="50" y="3"/>
                      <a:pt x="50" y="2"/>
                    </a:cubicBezTo>
                    <a:cubicBezTo>
                      <a:pt x="50" y="2"/>
                      <a:pt x="50" y="2"/>
                      <a:pt x="50" y="1"/>
                    </a:cubicBezTo>
                    <a:cubicBezTo>
                      <a:pt x="50" y="1"/>
                      <a:pt x="50" y="1"/>
                      <a:pt x="50" y="1"/>
                    </a:cubicBezTo>
                    <a:cubicBezTo>
                      <a:pt x="49" y="0"/>
                      <a:pt x="48" y="0"/>
                      <a:pt x="47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46" y="0"/>
                      <a:pt x="46" y="0"/>
                      <a:pt x="46" y="1"/>
                    </a:cubicBezTo>
                    <a:cubicBezTo>
                      <a:pt x="46" y="1"/>
                      <a:pt x="45" y="2"/>
                      <a:pt x="45" y="2"/>
                    </a:cubicBezTo>
                    <a:cubicBezTo>
                      <a:pt x="44" y="2"/>
                      <a:pt x="44" y="1"/>
                      <a:pt x="44" y="1"/>
                    </a:cubicBezTo>
                    <a:cubicBezTo>
                      <a:pt x="44" y="0"/>
                      <a:pt x="44" y="0"/>
                      <a:pt x="43" y="0"/>
                    </a:cubicBezTo>
                    <a:cubicBezTo>
                      <a:pt x="43" y="0"/>
                      <a:pt x="43" y="0"/>
                      <a:pt x="42" y="0"/>
                    </a:cubicBezTo>
                    <a:cubicBezTo>
                      <a:pt x="41" y="0"/>
                      <a:pt x="40" y="0"/>
                      <a:pt x="39" y="1"/>
                    </a:cubicBezTo>
                    <a:cubicBezTo>
                      <a:pt x="39" y="1"/>
                      <a:pt x="39" y="1"/>
                      <a:pt x="39" y="1"/>
                    </a:cubicBezTo>
                    <a:cubicBezTo>
                      <a:pt x="39" y="2"/>
                      <a:pt x="39" y="2"/>
                      <a:pt x="39" y="2"/>
                    </a:cubicBezTo>
                    <a:cubicBezTo>
                      <a:pt x="39" y="2"/>
                      <a:pt x="39" y="2"/>
                      <a:pt x="39" y="2"/>
                    </a:cubicBezTo>
                    <a:cubicBezTo>
                      <a:pt x="39" y="2"/>
                      <a:pt x="38" y="2"/>
                      <a:pt x="38" y="2"/>
                    </a:cubicBezTo>
                    <a:cubicBezTo>
                      <a:pt x="24" y="2"/>
                      <a:pt x="12" y="11"/>
                      <a:pt x="8" y="24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8" y="24"/>
                      <a:pt x="7" y="24"/>
                      <a:pt x="6" y="23"/>
                    </a:cubicBezTo>
                    <a:cubicBezTo>
                      <a:pt x="6" y="23"/>
                      <a:pt x="6" y="23"/>
                      <a:pt x="6" y="23"/>
                    </a:cubicBezTo>
                    <a:cubicBezTo>
                      <a:pt x="5" y="23"/>
                      <a:pt x="5" y="23"/>
                      <a:pt x="5" y="23"/>
                    </a:cubicBezTo>
                    <a:cubicBezTo>
                      <a:pt x="4" y="24"/>
                      <a:pt x="3" y="26"/>
                      <a:pt x="2" y="27"/>
                    </a:cubicBezTo>
                    <a:cubicBezTo>
                      <a:pt x="2" y="27"/>
                      <a:pt x="2" y="28"/>
                      <a:pt x="2" y="28"/>
                    </a:cubicBezTo>
                    <a:cubicBezTo>
                      <a:pt x="2" y="28"/>
                      <a:pt x="2" y="28"/>
                      <a:pt x="3" y="28"/>
                    </a:cubicBezTo>
                    <a:cubicBezTo>
                      <a:pt x="4" y="29"/>
                      <a:pt x="4" y="30"/>
                      <a:pt x="4" y="31"/>
                    </a:cubicBezTo>
                    <a:cubicBezTo>
                      <a:pt x="3" y="32"/>
                      <a:pt x="2" y="33"/>
                      <a:pt x="1" y="32"/>
                    </a:cubicBezTo>
                    <a:cubicBezTo>
                      <a:pt x="1" y="32"/>
                      <a:pt x="1" y="32"/>
                      <a:pt x="0" y="33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4"/>
                      <a:pt x="0" y="35"/>
                      <a:pt x="0" y="36"/>
                    </a:cubicBezTo>
                    <a:cubicBezTo>
                      <a:pt x="0" y="37"/>
                      <a:pt x="0" y="37"/>
                      <a:pt x="0" y="38"/>
                    </a:cubicBezTo>
                    <a:cubicBezTo>
                      <a:pt x="0" y="38"/>
                      <a:pt x="0" y="39"/>
                      <a:pt x="0" y="39"/>
                    </a:cubicBezTo>
                    <a:cubicBezTo>
                      <a:pt x="1" y="39"/>
                      <a:pt x="1" y="39"/>
                      <a:pt x="1" y="39"/>
                    </a:cubicBezTo>
                    <a:cubicBezTo>
                      <a:pt x="2" y="39"/>
                      <a:pt x="3" y="39"/>
                      <a:pt x="4" y="40"/>
                    </a:cubicBezTo>
                    <a:cubicBezTo>
                      <a:pt x="4" y="41"/>
                      <a:pt x="4" y="43"/>
                      <a:pt x="3" y="43"/>
                    </a:cubicBezTo>
                    <a:cubicBezTo>
                      <a:pt x="2" y="43"/>
                      <a:pt x="2" y="43"/>
                      <a:pt x="2" y="44"/>
                    </a:cubicBezTo>
                    <a:cubicBezTo>
                      <a:pt x="2" y="44"/>
                      <a:pt x="2" y="44"/>
                      <a:pt x="2" y="44"/>
                    </a:cubicBezTo>
                    <a:cubicBezTo>
                      <a:pt x="3" y="46"/>
                      <a:pt x="4" y="47"/>
                      <a:pt x="5" y="48"/>
                    </a:cubicBezTo>
                    <a:cubicBezTo>
                      <a:pt x="5" y="49"/>
                      <a:pt x="5" y="49"/>
                      <a:pt x="6" y="49"/>
                    </a:cubicBezTo>
                    <a:cubicBezTo>
                      <a:pt x="6" y="49"/>
                      <a:pt x="6" y="49"/>
                      <a:pt x="6" y="48"/>
                    </a:cubicBezTo>
                    <a:cubicBezTo>
                      <a:pt x="7" y="48"/>
                      <a:pt x="8" y="47"/>
                      <a:pt x="9" y="48"/>
                    </a:cubicBezTo>
                    <a:cubicBezTo>
                      <a:pt x="10" y="48"/>
                      <a:pt x="10" y="49"/>
                      <a:pt x="10" y="49"/>
                    </a:cubicBezTo>
                    <a:cubicBezTo>
                      <a:pt x="10" y="49"/>
                      <a:pt x="10" y="48"/>
                      <a:pt x="9" y="48"/>
                    </a:cubicBezTo>
                    <a:cubicBezTo>
                      <a:pt x="10" y="49"/>
                      <a:pt x="10" y="49"/>
                      <a:pt x="10" y="50"/>
                    </a:cubicBezTo>
                    <a:cubicBezTo>
                      <a:pt x="10" y="50"/>
                      <a:pt x="10" y="50"/>
                      <a:pt x="10" y="51"/>
                    </a:cubicBezTo>
                    <a:cubicBezTo>
                      <a:pt x="10" y="51"/>
                      <a:pt x="10" y="51"/>
                      <a:pt x="10" y="52"/>
                    </a:cubicBezTo>
                    <a:cubicBezTo>
                      <a:pt x="10" y="52"/>
                      <a:pt x="10" y="52"/>
                      <a:pt x="10" y="52"/>
                    </a:cubicBezTo>
                    <a:cubicBezTo>
                      <a:pt x="11" y="53"/>
                      <a:pt x="12" y="53"/>
                      <a:pt x="13" y="53"/>
                    </a:cubicBezTo>
                    <a:cubicBezTo>
                      <a:pt x="18" y="61"/>
                      <a:pt x="28" y="66"/>
                      <a:pt x="38" y="66"/>
                    </a:cubicBezTo>
                    <a:cubicBezTo>
                      <a:pt x="41" y="66"/>
                      <a:pt x="43" y="65"/>
                      <a:pt x="46" y="65"/>
                    </a:cubicBezTo>
                    <a:cubicBezTo>
                      <a:pt x="49" y="67"/>
                      <a:pt x="53" y="68"/>
                      <a:pt x="57" y="68"/>
                    </a:cubicBezTo>
                    <a:cubicBezTo>
                      <a:pt x="68" y="68"/>
                      <a:pt x="76" y="60"/>
                      <a:pt x="76" y="49"/>
                    </a:cubicBezTo>
                    <a:cubicBezTo>
                      <a:pt x="76" y="44"/>
                      <a:pt x="74" y="38"/>
                      <a:pt x="70" y="35"/>
                    </a:cubicBezTo>
                    <a:close/>
                    <a:moveTo>
                      <a:pt x="40" y="5"/>
                    </a:moveTo>
                    <a:cubicBezTo>
                      <a:pt x="41" y="4"/>
                      <a:pt x="41" y="3"/>
                      <a:pt x="41" y="2"/>
                    </a:cubicBezTo>
                    <a:cubicBezTo>
                      <a:pt x="41" y="2"/>
                      <a:pt x="42" y="2"/>
                      <a:pt x="42" y="2"/>
                    </a:cubicBezTo>
                    <a:cubicBezTo>
                      <a:pt x="42" y="3"/>
                      <a:pt x="43" y="4"/>
                      <a:pt x="45" y="4"/>
                    </a:cubicBezTo>
                    <a:cubicBezTo>
                      <a:pt x="46" y="4"/>
                      <a:pt x="47" y="3"/>
                      <a:pt x="47" y="2"/>
                    </a:cubicBezTo>
                    <a:cubicBezTo>
                      <a:pt x="48" y="2"/>
                      <a:pt x="48" y="2"/>
                      <a:pt x="48" y="2"/>
                    </a:cubicBezTo>
                    <a:cubicBezTo>
                      <a:pt x="48" y="3"/>
                      <a:pt x="48" y="4"/>
                      <a:pt x="49" y="5"/>
                    </a:cubicBezTo>
                    <a:cubicBezTo>
                      <a:pt x="50" y="6"/>
                      <a:pt x="51" y="6"/>
                      <a:pt x="52" y="5"/>
                    </a:cubicBezTo>
                    <a:cubicBezTo>
                      <a:pt x="52" y="6"/>
                      <a:pt x="53" y="6"/>
                      <a:pt x="53" y="6"/>
                    </a:cubicBezTo>
                    <a:cubicBezTo>
                      <a:pt x="52" y="7"/>
                      <a:pt x="52" y="8"/>
                      <a:pt x="52" y="9"/>
                    </a:cubicBezTo>
                    <a:cubicBezTo>
                      <a:pt x="52" y="10"/>
                      <a:pt x="53" y="11"/>
                      <a:pt x="54" y="11"/>
                    </a:cubicBezTo>
                    <a:cubicBezTo>
                      <a:pt x="54" y="11"/>
                      <a:pt x="54" y="11"/>
                      <a:pt x="54" y="11"/>
                    </a:cubicBezTo>
                    <a:cubicBezTo>
                      <a:pt x="54" y="12"/>
                      <a:pt x="54" y="12"/>
                      <a:pt x="54" y="12"/>
                    </a:cubicBezTo>
                    <a:cubicBezTo>
                      <a:pt x="53" y="12"/>
                      <a:pt x="52" y="13"/>
                      <a:pt x="52" y="14"/>
                    </a:cubicBezTo>
                    <a:cubicBezTo>
                      <a:pt x="52" y="15"/>
                      <a:pt x="52" y="16"/>
                      <a:pt x="53" y="17"/>
                    </a:cubicBezTo>
                    <a:cubicBezTo>
                      <a:pt x="53" y="17"/>
                      <a:pt x="52" y="17"/>
                      <a:pt x="52" y="18"/>
                    </a:cubicBezTo>
                    <a:cubicBezTo>
                      <a:pt x="51" y="17"/>
                      <a:pt x="50" y="17"/>
                      <a:pt x="49" y="18"/>
                    </a:cubicBezTo>
                    <a:cubicBezTo>
                      <a:pt x="48" y="18"/>
                      <a:pt x="48" y="20"/>
                      <a:pt x="48" y="21"/>
                    </a:cubicBezTo>
                    <a:cubicBezTo>
                      <a:pt x="48" y="21"/>
                      <a:pt x="48" y="21"/>
                      <a:pt x="47" y="21"/>
                    </a:cubicBezTo>
                    <a:cubicBezTo>
                      <a:pt x="47" y="20"/>
                      <a:pt x="46" y="19"/>
                      <a:pt x="45" y="19"/>
                    </a:cubicBezTo>
                    <a:cubicBezTo>
                      <a:pt x="43" y="19"/>
                      <a:pt x="42" y="20"/>
                      <a:pt x="42" y="21"/>
                    </a:cubicBezTo>
                    <a:cubicBezTo>
                      <a:pt x="42" y="21"/>
                      <a:pt x="41" y="21"/>
                      <a:pt x="41" y="21"/>
                    </a:cubicBezTo>
                    <a:cubicBezTo>
                      <a:pt x="41" y="20"/>
                      <a:pt x="41" y="18"/>
                      <a:pt x="40" y="18"/>
                    </a:cubicBezTo>
                    <a:cubicBezTo>
                      <a:pt x="39" y="17"/>
                      <a:pt x="38" y="17"/>
                      <a:pt x="37" y="18"/>
                    </a:cubicBezTo>
                    <a:cubicBezTo>
                      <a:pt x="37" y="17"/>
                      <a:pt x="37" y="17"/>
                      <a:pt x="36" y="17"/>
                    </a:cubicBezTo>
                    <a:cubicBezTo>
                      <a:pt x="37" y="16"/>
                      <a:pt x="37" y="15"/>
                      <a:pt x="37" y="14"/>
                    </a:cubicBezTo>
                    <a:cubicBezTo>
                      <a:pt x="37" y="13"/>
                      <a:pt x="36" y="12"/>
                      <a:pt x="35" y="12"/>
                    </a:cubicBezTo>
                    <a:cubicBezTo>
                      <a:pt x="35" y="12"/>
                      <a:pt x="35" y="12"/>
                      <a:pt x="35" y="11"/>
                    </a:cubicBezTo>
                    <a:cubicBezTo>
                      <a:pt x="35" y="11"/>
                      <a:pt x="35" y="11"/>
                      <a:pt x="35" y="11"/>
                    </a:cubicBezTo>
                    <a:cubicBezTo>
                      <a:pt x="36" y="11"/>
                      <a:pt x="37" y="10"/>
                      <a:pt x="37" y="9"/>
                    </a:cubicBezTo>
                    <a:cubicBezTo>
                      <a:pt x="37" y="8"/>
                      <a:pt x="37" y="7"/>
                      <a:pt x="36" y="6"/>
                    </a:cubicBezTo>
                    <a:cubicBezTo>
                      <a:pt x="37" y="6"/>
                      <a:pt x="37" y="6"/>
                      <a:pt x="37" y="5"/>
                    </a:cubicBezTo>
                    <a:cubicBezTo>
                      <a:pt x="38" y="6"/>
                      <a:pt x="39" y="6"/>
                      <a:pt x="40" y="5"/>
                    </a:cubicBezTo>
                    <a:close/>
                    <a:moveTo>
                      <a:pt x="9" y="23"/>
                    </a:moveTo>
                    <a:cubicBezTo>
                      <a:pt x="9" y="24"/>
                      <a:pt x="9" y="24"/>
                      <a:pt x="8" y="24"/>
                    </a:cubicBezTo>
                    <a:cubicBezTo>
                      <a:pt x="9" y="24"/>
                      <a:pt x="9" y="24"/>
                      <a:pt x="9" y="23"/>
                    </a:cubicBezTo>
                    <a:close/>
                    <a:moveTo>
                      <a:pt x="10" y="49"/>
                    </a:moveTo>
                    <a:cubicBezTo>
                      <a:pt x="10" y="49"/>
                      <a:pt x="10" y="49"/>
                      <a:pt x="10" y="50"/>
                    </a:cubicBezTo>
                    <a:cubicBezTo>
                      <a:pt x="10" y="49"/>
                      <a:pt x="10" y="49"/>
                      <a:pt x="10" y="49"/>
                    </a:cubicBezTo>
                    <a:close/>
                    <a:moveTo>
                      <a:pt x="10" y="46"/>
                    </a:moveTo>
                    <a:cubicBezTo>
                      <a:pt x="9" y="45"/>
                      <a:pt x="7" y="45"/>
                      <a:pt x="6" y="46"/>
                    </a:cubicBezTo>
                    <a:cubicBezTo>
                      <a:pt x="5" y="46"/>
                      <a:pt x="5" y="45"/>
                      <a:pt x="4" y="44"/>
                    </a:cubicBezTo>
                    <a:cubicBezTo>
                      <a:pt x="6" y="43"/>
                      <a:pt x="6" y="41"/>
                      <a:pt x="6" y="40"/>
                    </a:cubicBezTo>
                    <a:cubicBezTo>
                      <a:pt x="5" y="38"/>
                      <a:pt x="4" y="37"/>
                      <a:pt x="2" y="37"/>
                    </a:cubicBezTo>
                    <a:cubicBezTo>
                      <a:pt x="2" y="37"/>
                      <a:pt x="2" y="36"/>
                      <a:pt x="2" y="36"/>
                    </a:cubicBezTo>
                    <a:cubicBezTo>
                      <a:pt x="2" y="35"/>
                      <a:pt x="2" y="35"/>
                      <a:pt x="2" y="34"/>
                    </a:cubicBezTo>
                    <a:cubicBezTo>
                      <a:pt x="4" y="34"/>
                      <a:pt x="5" y="33"/>
                      <a:pt x="6" y="32"/>
                    </a:cubicBezTo>
                    <a:cubicBezTo>
                      <a:pt x="6" y="30"/>
                      <a:pt x="6" y="28"/>
                      <a:pt x="4" y="27"/>
                    </a:cubicBezTo>
                    <a:cubicBezTo>
                      <a:pt x="5" y="26"/>
                      <a:pt x="5" y="26"/>
                      <a:pt x="6" y="25"/>
                    </a:cubicBezTo>
                    <a:cubicBezTo>
                      <a:pt x="7" y="26"/>
                      <a:pt x="9" y="26"/>
                      <a:pt x="10" y="25"/>
                    </a:cubicBezTo>
                    <a:cubicBezTo>
                      <a:pt x="12" y="24"/>
                      <a:pt x="12" y="22"/>
                      <a:pt x="12" y="21"/>
                    </a:cubicBezTo>
                    <a:cubicBezTo>
                      <a:pt x="13" y="20"/>
                      <a:pt x="14" y="20"/>
                      <a:pt x="14" y="20"/>
                    </a:cubicBezTo>
                    <a:cubicBezTo>
                      <a:pt x="15" y="21"/>
                      <a:pt x="16" y="22"/>
                      <a:pt x="18" y="22"/>
                    </a:cubicBezTo>
                    <a:cubicBezTo>
                      <a:pt x="20" y="22"/>
                      <a:pt x="21" y="21"/>
                      <a:pt x="22" y="20"/>
                    </a:cubicBezTo>
                    <a:cubicBezTo>
                      <a:pt x="23" y="20"/>
                      <a:pt x="24" y="20"/>
                      <a:pt x="24" y="21"/>
                    </a:cubicBezTo>
                    <a:cubicBezTo>
                      <a:pt x="24" y="22"/>
                      <a:pt x="25" y="24"/>
                      <a:pt x="26" y="25"/>
                    </a:cubicBezTo>
                    <a:cubicBezTo>
                      <a:pt x="27" y="26"/>
                      <a:pt x="29" y="26"/>
                      <a:pt x="31" y="25"/>
                    </a:cubicBezTo>
                    <a:cubicBezTo>
                      <a:pt x="31" y="26"/>
                      <a:pt x="32" y="26"/>
                      <a:pt x="32" y="27"/>
                    </a:cubicBezTo>
                    <a:cubicBezTo>
                      <a:pt x="31" y="28"/>
                      <a:pt x="30" y="30"/>
                      <a:pt x="31" y="32"/>
                    </a:cubicBezTo>
                    <a:cubicBezTo>
                      <a:pt x="31" y="33"/>
                      <a:pt x="33" y="34"/>
                      <a:pt x="35" y="34"/>
                    </a:cubicBezTo>
                    <a:cubicBezTo>
                      <a:pt x="35" y="35"/>
                      <a:pt x="35" y="35"/>
                      <a:pt x="35" y="36"/>
                    </a:cubicBezTo>
                    <a:cubicBezTo>
                      <a:pt x="35" y="36"/>
                      <a:pt x="35" y="37"/>
                      <a:pt x="35" y="37"/>
                    </a:cubicBezTo>
                    <a:cubicBezTo>
                      <a:pt x="33" y="37"/>
                      <a:pt x="31" y="38"/>
                      <a:pt x="31" y="40"/>
                    </a:cubicBezTo>
                    <a:cubicBezTo>
                      <a:pt x="30" y="41"/>
                      <a:pt x="31" y="43"/>
                      <a:pt x="32" y="44"/>
                    </a:cubicBezTo>
                    <a:cubicBezTo>
                      <a:pt x="32" y="45"/>
                      <a:pt x="31" y="46"/>
                      <a:pt x="31" y="46"/>
                    </a:cubicBezTo>
                    <a:cubicBezTo>
                      <a:pt x="29" y="45"/>
                      <a:pt x="27" y="45"/>
                      <a:pt x="26" y="46"/>
                    </a:cubicBezTo>
                    <a:cubicBezTo>
                      <a:pt x="25" y="47"/>
                      <a:pt x="24" y="49"/>
                      <a:pt x="24" y="51"/>
                    </a:cubicBezTo>
                    <a:cubicBezTo>
                      <a:pt x="24" y="51"/>
                      <a:pt x="23" y="51"/>
                      <a:pt x="22" y="52"/>
                    </a:cubicBezTo>
                    <a:cubicBezTo>
                      <a:pt x="21" y="50"/>
                      <a:pt x="20" y="49"/>
                      <a:pt x="18" y="49"/>
                    </a:cubicBezTo>
                    <a:cubicBezTo>
                      <a:pt x="16" y="49"/>
                      <a:pt x="15" y="50"/>
                      <a:pt x="14" y="52"/>
                    </a:cubicBezTo>
                    <a:cubicBezTo>
                      <a:pt x="14" y="51"/>
                      <a:pt x="13" y="51"/>
                      <a:pt x="12" y="51"/>
                    </a:cubicBezTo>
                    <a:cubicBezTo>
                      <a:pt x="12" y="49"/>
                      <a:pt x="12" y="47"/>
                      <a:pt x="10" y="46"/>
                    </a:cubicBezTo>
                    <a:close/>
                    <a:moveTo>
                      <a:pt x="17" y="52"/>
                    </a:moveTo>
                    <a:cubicBezTo>
                      <a:pt x="16" y="52"/>
                      <a:pt x="16" y="52"/>
                      <a:pt x="16" y="53"/>
                    </a:cubicBezTo>
                    <a:cubicBezTo>
                      <a:pt x="16" y="52"/>
                      <a:pt x="16" y="52"/>
                      <a:pt x="17" y="52"/>
                    </a:cubicBezTo>
                    <a:close/>
                    <a:moveTo>
                      <a:pt x="17" y="52"/>
                    </a:moveTo>
                    <a:cubicBezTo>
                      <a:pt x="17" y="51"/>
                      <a:pt x="18" y="51"/>
                      <a:pt x="18" y="51"/>
                    </a:cubicBezTo>
                    <a:cubicBezTo>
                      <a:pt x="19" y="51"/>
                      <a:pt x="20" y="52"/>
                      <a:pt x="20" y="53"/>
                    </a:cubicBezTo>
                    <a:cubicBezTo>
                      <a:pt x="20" y="53"/>
                      <a:pt x="20" y="53"/>
                      <a:pt x="21" y="54"/>
                    </a:cubicBezTo>
                    <a:cubicBezTo>
                      <a:pt x="21" y="54"/>
                      <a:pt x="21" y="54"/>
                      <a:pt x="21" y="54"/>
                    </a:cubicBezTo>
                    <a:cubicBezTo>
                      <a:pt x="23" y="54"/>
                      <a:pt x="25" y="53"/>
                      <a:pt x="26" y="52"/>
                    </a:cubicBezTo>
                    <a:cubicBezTo>
                      <a:pt x="26" y="52"/>
                      <a:pt x="27" y="52"/>
                      <a:pt x="27" y="52"/>
                    </a:cubicBezTo>
                    <a:cubicBezTo>
                      <a:pt x="27" y="51"/>
                      <a:pt x="27" y="51"/>
                      <a:pt x="27" y="51"/>
                    </a:cubicBezTo>
                    <a:cubicBezTo>
                      <a:pt x="26" y="50"/>
                      <a:pt x="26" y="49"/>
                      <a:pt x="27" y="48"/>
                    </a:cubicBezTo>
                    <a:cubicBezTo>
                      <a:pt x="28" y="47"/>
                      <a:pt x="29" y="48"/>
                      <a:pt x="30" y="48"/>
                    </a:cubicBezTo>
                    <a:cubicBezTo>
                      <a:pt x="30" y="49"/>
                      <a:pt x="30" y="49"/>
                      <a:pt x="31" y="49"/>
                    </a:cubicBezTo>
                    <a:cubicBezTo>
                      <a:pt x="31" y="49"/>
                      <a:pt x="31" y="49"/>
                      <a:pt x="31" y="48"/>
                    </a:cubicBezTo>
                    <a:cubicBezTo>
                      <a:pt x="33" y="47"/>
                      <a:pt x="34" y="46"/>
                      <a:pt x="34" y="44"/>
                    </a:cubicBezTo>
                    <a:cubicBezTo>
                      <a:pt x="35" y="44"/>
                      <a:pt x="35" y="44"/>
                      <a:pt x="34" y="44"/>
                    </a:cubicBezTo>
                    <a:cubicBezTo>
                      <a:pt x="34" y="43"/>
                      <a:pt x="34" y="43"/>
                      <a:pt x="34" y="43"/>
                    </a:cubicBezTo>
                    <a:cubicBezTo>
                      <a:pt x="33" y="43"/>
                      <a:pt x="32" y="41"/>
                      <a:pt x="33" y="40"/>
                    </a:cubicBezTo>
                    <a:cubicBezTo>
                      <a:pt x="33" y="39"/>
                      <a:pt x="34" y="39"/>
                      <a:pt x="35" y="39"/>
                    </a:cubicBezTo>
                    <a:cubicBezTo>
                      <a:pt x="35" y="39"/>
                      <a:pt x="36" y="39"/>
                      <a:pt x="36" y="39"/>
                    </a:cubicBezTo>
                    <a:cubicBezTo>
                      <a:pt x="36" y="39"/>
                      <a:pt x="36" y="38"/>
                      <a:pt x="36" y="38"/>
                    </a:cubicBezTo>
                    <a:cubicBezTo>
                      <a:pt x="37" y="37"/>
                      <a:pt x="37" y="37"/>
                      <a:pt x="37" y="36"/>
                    </a:cubicBezTo>
                    <a:cubicBezTo>
                      <a:pt x="37" y="35"/>
                      <a:pt x="37" y="34"/>
                      <a:pt x="36" y="33"/>
                    </a:cubicBezTo>
                    <a:cubicBezTo>
                      <a:pt x="36" y="33"/>
                      <a:pt x="36" y="33"/>
                      <a:pt x="36" y="33"/>
                    </a:cubicBezTo>
                    <a:cubicBezTo>
                      <a:pt x="36" y="32"/>
                      <a:pt x="35" y="32"/>
                      <a:pt x="35" y="32"/>
                    </a:cubicBezTo>
                    <a:cubicBezTo>
                      <a:pt x="34" y="33"/>
                      <a:pt x="33" y="32"/>
                      <a:pt x="33" y="31"/>
                    </a:cubicBezTo>
                    <a:cubicBezTo>
                      <a:pt x="32" y="30"/>
                      <a:pt x="33" y="29"/>
                      <a:pt x="34" y="28"/>
                    </a:cubicBezTo>
                    <a:cubicBezTo>
                      <a:pt x="34" y="28"/>
                      <a:pt x="34" y="28"/>
                      <a:pt x="34" y="28"/>
                    </a:cubicBezTo>
                    <a:cubicBezTo>
                      <a:pt x="35" y="28"/>
                      <a:pt x="35" y="27"/>
                      <a:pt x="34" y="27"/>
                    </a:cubicBezTo>
                    <a:cubicBezTo>
                      <a:pt x="34" y="26"/>
                      <a:pt x="33" y="24"/>
                      <a:pt x="31" y="23"/>
                    </a:cubicBezTo>
                    <a:cubicBezTo>
                      <a:pt x="31" y="23"/>
                      <a:pt x="31" y="23"/>
                      <a:pt x="31" y="23"/>
                    </a:cubicBezTo>
                    <a:cubicBezTo>
                      <a:pt x="30" y="23"/>
                      <a:pt x="30" y="23"/>
                      <a:pt x="30" y="23"/>
                    </a:cubicBezTo>
                    <a:cubicBezTo>
                      <a:pt x="29" y="24"/>
                      <a:pt x="28" y="24"/>
                      <a:pt x="27" y="23"/>
                    </a:cubicBezTo>
                    <a:cubicBezTo>
                      <a:pt x="26" y="23"/>
                      <a:pt x="26" y="22"/>
                      <a:pt x="27" y="21"/>
                    </a:cubicBezTo>
                    <a:cubicBezTo>
                      <a:pt x="27" y="20"/>
                      <a:pt x="27" y="20"/>
                      <a:pt x="27" y="20"/>
                    </a:cubicBezTo>
                    <a:cubicBezTo>
                      <a:pt x="27" y="20"/>
                      <a:pt x="26" y="19"/>
                      <a:pt x="26" y="19"/>
                    </a:cubicBezTo>
                    <a:cubicBezTo>
                      <a:pt x="25" y="18"/>
                      <a:pt x="23" y="18"/>
                      <a:pt x="21" y="18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0" y="18"/>
                      <a:pt x="20" y="18"/>
                      <a:pt x="20" y="19"/>
                    </a:cubicBezTo>
                    <a:cubicBezTo>
                      <a:pt x="20" y="20"/>
                      <a:pt x="19" y="20"/>
                      <a:pt x="18" y="20"/>
                    </a:cubicBezTo>
                    <a:cubicBezTo>
                      <a:pt x="17" y="20"/>
                      <a:pt x="16" y="20"/>
                      <a:pt x="16" y="19"/>
                    </a:cubicBezTo>
                    <a:cubicBezTo>
                      <a:pt x="16" y="18"/>
                      <a:pt x="16" y="18"/>
                      <a:pt x="16" y="18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9" y="12"/>
                      <a:pt x="26" y="7"/>
                      <a:pt x="34" y="6"/>
                    </a:cubicBezTo>
                    <a:cubicBezTo>
                      <a:pt x="34" y="6"/>
                      <a:pt x="34" y="6"/>
                      <a:pt x="34" y="7"/>
                    </a:cubicBezTo>
                    <a:cubicBezTo>
                      <a:pt x="34" y="7"/>
                      <a:pt x="34" y="7"/>
                      <a:pt x="35" y="7"/>
                    </a:cubicBezTo>
                    <a:cubicBezTo>
                      <a:pt x="35" y="7"/>
                      <a:pt x="35" y="8"/>
                      <a:pt x="35" y="8"/>
                    </a:cubicBezTo>
                    <a:cubicBezTo>
                      <a:pt x="35" y="9"/>
                      <a:pt x="35" y="9"/>
                      <a:pt x="34" y="9"/>
                    </a:cubicBezTo>
                    <a:cubicBezTo>
                      <a:pt x="34" y="9"/>
                      <a:pt x="34" y="9"/>
                      <a:pt x="33" y="9"/>
                    </a:cubicBezTo>
                    <a:cubicBezTo>
                      <a:pt x="33" y="9"/>
                      <a:pt x="33" y="10"/>
                      <a:pt x="33" y="10"/>
                    </a:cubicBezTo>
                    <a:cubicBezTo>
                      <a:pt x="33" y="10"/>
                      <a:pt x="33" y="11"/>
                      <a:pt x="33" y="11"/>
                    </a:cubicBezTo>
                    <a:cubicBezTo>
                      <a:pt x="33" y="12"/>
                      <a:pt x="33" y="12"/>
                      <a:pt x="33" y="13"/>
                    </a:cubicBezTo>
                    <a:cubicBezTo>
                      <a:pt x="33" y="13"/>
                      <a:pt x="33" y="14"/>
                      <a:pt x="33" y="14"/>
                    </a:cubicBezTo>
                    <a:cubicBezTo>
                      <a:pt x="34" y="14"/>
                      <a:pt x="34" y="14"/>
                      <a:pt x="34" y="14"/>
                    </a:cubicBezTo>
                    <a:cubicBezTo>
                      <a:pt x="35" y="14"/>
                      <a:pt x="35" y="14"/>
                      <a:pt x="35" y="14"/>
                    </a:cubicBezTo>
                    <a:cubicBezTo>
                      <a:pt x="35" y="15"/>
                      <a:pt x="35" y="15"/>
                      <a:pt x="35" y="16"/>
                    </a:cubicBezTo>
                    <a:cubicBezTo>
                      <a:pt x="34" y="16"/>
                      <a:pt x="34" y="16"/>
                      <a:pt x="34" y="16"/>
                    </a:cubicBezTo>
                    <a:cubicBezTo>
                      <a:pt x="34" y="16"/>
                      <a:pt x="34" y="17"/>
                      <a:pt x="34" y="17"/>
                    </a:cubicBezTo>
                    <a:cubicBezTo>
                      <a:pt x="35" y="18"/>
                      <a:pt x="35" y="19"/>
                      <a:pt x="36" y="20"/>
                    </a:cubicBezTo>
                    <a:cubicBezTo>
                      <a:pt x="36" y="20"/>
                      <a:pt x="37" y="20"/>
                      <a:pt x="37" y="20"/>
                    </a:cubicBezTo>
                    <a:cubicBezTo>
                      <a:pt x="37" y="20"/>
                      <a:pt x="37" y="20"/>
                      <a:pt x="38" y="20"/>
                    </a:cubicBezTo>
                    <a:cubicBezTo>
                      <a:pt x="38" y="19"/>
                      <a:pt x="38" y="19"/>
                      <a:pt x="39" y="19"/>
                    </a:cubicBezTo>
                    <a:cubicBezTo>
                      <a:pt x="39" y="20"/>
                      <a:pt x="39" y="20"/>
                      <a:pt x="39" y="21"/>
                    </a:cubicBezTo>
                    <a:cubicBezTo>
                      <a:pt x="39" y="21"/>
                      <a:pt x="39" y="21"/>
                      <a:pt x="39" y="21"/>
                    </a:cubicBezTo>
                    <a:cubicBezTo>
                      <a:pt x="39" y="22"/>
                      <a:pt x="39" y="22"/>
                      <a:pt x="39" y="22"/>
                    </a:cubicBezTo>
                    <a:cubicBezTo>
                      <a:pt x="40" y="23"/>
                      <a:pt x="41" y="23"/>
                      <a:pt x="42" y="23"/>
                    </a:cubicBezTo>
                    <a:cubicBezTo>
                      <a:pt x="43" y="23"/>
                      <a:pt x="43" y="23"/>
                      <a:pt x="43" y="23"/>
                    </a:cubicBezTo>
                    <a:cubicBezTo>
                      <a:pt x="44" y="23"/>
                      <a:pt x="44" y="22"/>
                      <a:pt x="44" y="22"/>
                    </a:cubicBezTo>
                    <a:cubicBezTo>
                      <a:pt x="44" y="22"/>
                      <a:pt x="44" y="21"/>
                      <a:pt x="45" y="21"/>
                    </a:cubicBezTo>
                    <a:cubicBezTo>
                      <a:pt x="45" y="21"/>
                      <a:pt x="46" y="22"/>
                      <a:pt x="46" y="22"/>
                    </a:cubicBezTo>
                    <a:cubicBezTo>
                      <a:pt x="46" y="22"/>
                      <a:pt x="46" y="23"/>
                      <a:pt x="46" y="23"/>
                    </a:cubicBezTo>
                    <a:cubicBezTo>
                      <a:pt x="46" y="23"/>
                      <a:pt x="46" y="23"/>
                      <a:pt x="47" y="23"/>
                    </a:cubicBezTo>
                    <a:cubicBezTo>
                      <a:pt x="47" y="23"/>
                      <a:pt x="47" y="23"/>
                      <a:pt x="47" y="23"/>
                    </a:cubicBezTo>
                    <a:cubicBezTo>
                      <a:pt x="48" y="23"/>
                      <a:pt x="49" y="23"/>
                      <a:pt x="50" y="22"/>
                    </a:cubicBezTo>
                    <a:cubicBezTo>
                      <a:pt x="50" y="22"/>
                      <a:pt x="50" y="22"/>
                      <a:pt x="50" y="21"/>
                    </a:cubicBezTo>
                    <a:cubicBezTo>
                      <a:pt x="50" y="21"/>
                      <a:pt x="50" y="21"/>
                      <a:pt x="50" y="21"/>
                    </a:cubicBezTo>
                    <a:cubicBezTo>
                      <a:pt x="50" y="20"/>
                      <a:pt x="50" y="20"/>
                      <a:pt x="50" y="19"/>
                    </a:cubicBezTo>
                    <a:cubicBezTo>
                      <a:pt x="51" y="19"/>
                      <a:pt x="51" y="19"/>
                      <a:pt x="52" y="20"/>
                    </a:cubicBezTo>
                    <a:cubicBezTo>
                      <a:pt x="52" y="20"/>
                      <a:pt x="52" y="20"/>
                      <a:pt x="52" y="20"/>
                    </a:cubicBezTo>
                    <a:cubicBezTo>
                      <a:pt x="53" y="20"/>
                      <a:pt x="53" y="20"/>
                      <a:pt x="53" y="20"/>
                    </a:cubicBezTo>
                    <a:cubicBezTo>
                      <a:pt x="54" y="19"/>
                      <a:pt x="55" y="18"/>
                      <a:pt x="55" y="17"/>
                    </a:cubicBezTo>
                    <a:cubicBezTo>
                      <a:pt x="55" y="17"/>
                      <a:pt x="55" y="16"/>
                      <a:pt x="55" y="16"/>
                    </a:cubicBezTo>
                    <a:cubicBezTo>
                      <a:pt x="55" y="16"/>
                      <a:pt x="55" y="16"/>
                      <a:pt x="55" y="16"/>
                    </a:cubicBezTo>
                    <a:cubicBezTo>
                      <a:pt x="54" y="15"/>
                      <a:pt x="54" y="15"/>
                      <a:pt x="54" y="14"/>
                    </a:cubicBezTo>
                    <a:cubicBezTo>
                      <a:pt x="54" y="14"/>
                      <a:pt x="54" y="14"/>
                      <a:pt x="55" y="14"/>
                    </a:cubicBezTo>
                    <a:cubicBezTo>
                      <a:pt x="55" y="14"/>
                      <a:pt x="56" y="14"/>
                      <a:pt x="56" y="14"/>
                    </a:cubicBezTo>
                    <a:cubicBezTo>
                      <a:pt x="56" y="14"/>
                      <a:pt x="56" y="13"/>
                      <a:pt x="56" y="13"/>
                    </a:cubicBezTo>
                    <a:cubicBezTo>
                      <a:pt x="56" y="12"/>
                      <a:pt x="56" y="12"/>
                      <a:pt x="56" y="11"/>
                    </a:cubicBezTo>
                    <a:cubicBezTo>
                      <a:pt x="56" y="12"/>
                      <a:pt x="56" y="12"/>
                      <a:pt x="56" y="13"/>
                    </a:cubicBezTo>
                    <a:cubicBezTo>
                      <a:pt x="62" y="18"/>
                      <a:pt x="65" y="25"/>
                      <a:pt x="66" y="32"/>
                    </a:cubicBezTo>
                    <a:cubicBezTo>
                      <a:pt x="63" y="31"/>
                      <a:pt x="60" y="30"/>
                      <a:pt x="57" y="30"/>
                    </a:cubicBezTo>
                    <a:cubicBezTo>
                      <a:pt x="47" y="30"/>
                      <a:pt x="38" y="39"/>
                      <a:pt x="38" y="49"/>
                    </a:cubicBezTo>
                    <a:cubicBezTo>
                      <a:pt x="38" y="54"/>
                      <a:pt x="40" y="58"/>
                      <a:pt x="43" y="61"/>
                    </a:cubicBezTo>
                    <a:cubicBezTo>
                      <a:pt x="41" y="62"/>
                      <a:pt x="39" y="62"/>
                      <a:pt x="38" y="62"/>
                    </a:cubicBezTo>
                    <a:cubicBezTo>
                      <a:pt x="29" y="62"/>
                      <a:pt x="22" y="58"/>
                      <a:pt x="17" y="52"/>
                    </a:cubicBezTo>
                    <a:close/>
                    <a:moveTo>
                      <a:pt x="57" y="65"/>
                    </a:moveTo>
                    <a:cubicBezTo>
                      <a:pt x="48" y="65"/>
                      <a:pt x="41" y="58"/>
                      <a:pt x="41" y="49"/>
                    </a:cubicBezTo>
                    <a:cubicBezTo>
                      <a:pt x="41" y="40"/>
                      <a:pt x="48" y="33"/>
                      <a:pt x="57" y="33"/>
                    </a:cubicBezTo>
                    <a:cubicBezTo>
                      <a:pt x="66" y="33"/>
                      <a:pt x="73" y="40"/>
                      <a:pt x="73" y="49"/>
                    </a:cubicBezTo>
                    <a:cubicBezTo>
                      <a:pt x="73" y="58"/>
                      <a:pt x="66" y="65"/>
                      <a:pt x="57" y="65"/>
                    </a:cubicBezTo>
                    <a:close/>
                    <a:moveTo>
                      <a:pt x="69" y="44"/>
                    </a:moveTo>
                    <a:cubicBezTo>
                      <a:pt x="56" y="57"/>
                      <a:pt x="56" y="57"/>
                      <a:pt x="56" y="57"/>
                    </a:cubicBezTo>
                    <a:cubicBezTo>
                      <a:pt x="56" y="57"/>
                      <a:pt x="55" y="58"/>
                      <a:pt x="55" y="58"/>
                    </a:cubicBezTo>
                    <a:cubicBezTo>
                      <a:pt x="54" y="58"/>
                      <a:pt x="54" y="57"/>
                      <a:pt x="53" y="57"/>
                    </a:cubicBezTo>
                    <a:cubicBezTo>
                      <a:pt x="46" y="50"/>
                      <a:pt x="46" y="50"/>
                      <a:pt x="46" y="50"/>
                    </a:cubicBezTo>
                    <a:cubicBezTo>
                      <a:pt x="45" y="49"/>
                      <a:pt x="45" y="48"/>
                      <a:pt x="46" y="47"/>
                    </a:cubicBezTo>
                    <a:cubicBezTo>
                      <a:pt x="47" y="46"/>
                      <a:pt x="48" y="46"/>
                      <a:pt x="49" y="47"/>
                    </a:cubicBezTo>
                    <a:cubicBezTo>
                      <a:pt x="55" y="53"/>
                      <a:pt x="55" y="53"/>
                      <a:pt x="55" y="53"/>
                    </a:cubicBezTo>
                    <a:cubicBezTo>
                      <a:pt x="66" y="42"/>
                      <a:pt x="66" y="42"/>
                      <a:pt x="66" y="42"/>
                    </a:cubicBezTo>
                    <a:cubicBezTo>
                      <a:pt x="67" y="41"/>
                      <a:pt x="68" y="41"/>
                      <a:pt x="69" y="42"/>
                    </a:cubicBezTo>
                    <a:cubicBezTo>
                      <a:pt x="69" y="42"/>
                      <a:pt x="69" y="44"/>
                      <a:pt x="69" y="44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351">
                  <a:latin typeface="+mn-lt"/>
                </a:endParaRPr>
              </a:p>
            </p:txBody>
          </p:sp>
        </p:grpSp>
        <p:grpSp>
          <p:nvGrpSpPr>
            <p:cNvPr id="54" name="Group 53"/>
            <p:cNvGrpSpPr/>
            <p:nvPr/>
          </p:nvGrpSpPr>
          <p:grpSpPr>
            <a:xfrm>
              <a:off x="10198100" y="4645025"/>
              <a:ext cx="1085850" cy="1058863"/>
              <a:chOff x="7648252" y="3640394"/>
              <a:chExt cx="814697" cy="794229"/>
            </a:xfrm>
          </p:grpSpPr>
          <p:sp>
            <p:nvSpPr>
              <p:cNvPr id="55" name="Oval 54"/>
              <p:cNvSpPr/>
              <p:nvPr/>
            </p:nvSpPr>
            <p:spPr>
              <a:xfrm flipH="1">
                <a:off x="7648252" y="3683261"/>
                <a:ext cx="751570" cy="751362"/>
              </a:xfrm>
              <a:prstGeom prst="ellips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ID" sz="2400"/>
              </a:p>
            </p:txBody>
          </p:sp>
          <p:sp>
            <p:nvSpPr>
              <p:cNvPr id="56" name="Oval 55"/>
              <p:cNvSpPr/>
              <p:nvPr/>
            </p:nvSpPr>
            <p:spPr>
              <a:xfrm flipH="1">
                <a:off x="8162797" y="3640394"/>
                <a:ext cx="300152" cy="300068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ID" sz="2400"/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 flipH="1">
                <a:off x="8162797" y="3665400"/>
                <a:ext cx="300152" cy="23815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ID" sz="1467" b="1">
                    <a:solidFill>
                      <a:schemeClr val="accent2"/>
                    </a:solidFill>
                    <a:latin typeface="+mn-lt"/>
                  </a:rPr>
                  <a:t>06</a:t>
                </a:r>
              </a:p>
            </p:txBody>
          </p:sp>
          <p:sp>
            <p:nvSpPr>
              <p:cNvPr id="58" name="Freeform 232"/>
              <p:cNvSpPr>
                <a:spLocks noEditPoints="1"/>
              </p:cNvSpPr>
              <p:nvPr/>
            </p:nvSpPr>
            <p:spPr bwMode="auto">
              <a:xfrm>
                <a:off x="7906716" y="3953561"/>
                <a:ext cx="245362" cy="233387"/>
              </a:xfrm>
              <a:custGeom>
                <a:gdLst>
                  <a:gd name="T0" fmla="*/ 1 w 79"/>
                  <a:gd name="T1" fmla="*/ 18 h 72"/>
                  <a:gd name="T2" fmla="*/ 39 w 79"/>
                  <a:gd name="T3" fmla="*/ 0 h 72"/>
                  <a:gd name="T4" fmla="*/ 72 w 79"/>
                  <a:gd name="T5" fmla="*/ 31 h 72"/>
                  <a:gd name="T6" fmla="*/ 9 w 79"/>
                  <a:gd name="T7" fmla="*/ 26 h 72"/>
                  <a:gd name="T8" fmla="*/ 17 w 79"/>
                  <a:gd name="T9" fmla="*/ 26 h 72"/>
                  <a:gd name="T10" fmla="*/ 4 w 79"/>
                  <a:gd name="T11" fmla="*/ 29 h 72"/>
                  <a:gd name="T12" fmla="*/ 74 w 79"/>
                  <a:gd name="T13" fmla="*/ 43 h 72"/>
                  <a:gd name="T14" fmla="*/ 72 w 79"/>
                  <a:gd name="T15" fmla="*/ 41 h 72"/>
                  <a:gd name="T16" fmla="*/ 61 w 79"/>
                  <a:gd name="T17" fmla="*/ 46 h 72"/>
                  <a:gd name="T18" fmla="*/ 69 w 79"/>
                  <a:gd name="T19" fmla="*/ 46 h 72"/>
                  <a:gd name="T20" fmla="*/ 6 w 79"/>
                  <a:gd name="T21" fmla="*/ 41 h 72"/>
                  <a:gd name="T22" fmla="*/ 72 w 79"/>
                  <a:gd name="T23" fmla="*/ 49 h 72"/>
                  <a:gd name="T24" fmla="*/ 77 w 79"/>
                  <a:gd name="T25" fmla="*/ 55 h 72"/>
                  <a:gd name="T26" fmla="*/ 57 w 79"/>
                  <a:gd name="T27" fmla="*/ 38 h 72"/>
                  <a:gd name="T28" fmla="*/ 57 w 79"/>
                  <a:gd name="T29" fmla="*/ 45 h 72"/>
                  <a:gd name="T30" fmla="*/ 52 w 79"/>
                  <a:gd name="T31" fmla="*/ 46 h 72"/>
                  <a:gd name="T32" fmla="*/ 53 w 79"/>
                  <a:gd name="T33" fmla="*/ 50 h 72"/>
                  <a:gd name="T34" fmla="*/ 46 w 79"/>
                  <a:gd name="T35" fmla="*/ 53 h 72"/>
                  <a:gd name="T36" fmla="*/ 43 w 79"/>
                  <a:gd name="T37" fmla="*/ 55 h 72"/>
                  <a:gd name="T38" fmla="*/ 36 w 79"/>
                  <a:gd name="T39" fmla="*/ 56 h 72"/>
                  <a:gd name="T40" fmla="*/ 34 w 79"/>
                  <a:gd name="T41" fmla="*/ 52 h 72"/>
                  <a:gd name="T42" fmla="*/ 30 w 79"/>
                  <a:gd name="T43" fmla="*/ 54 h 72"/>
                  <a:gd name="T44" fmla="*/ 25 w 79"/>
                  <a:gd name="T45" fmla="*/ 48 h 72"/>
                  <a:gd name="T46" fmla="*/ 22 w 79"/>
                  <a:gd name="T47" fmla="*/ 45 h 72"/>
                  <a:gd name="T48" fmla="*/ 20 w 79"/>
                  <a:gd name="T49" fmla="*/ 38 h 72"/>
                  <a:gd name="T50" fmla="*/ 21 w 79"/>
                  <a:gd name="T51" fmla="*/ 34 h 72"/>
                  <a:gd name="T52" fmla="*/ 21 w 79"/>
                  <a:gd name="T53" fmla="*/ 27 h 72"/>
                  <a:gd name="T54" fmla="*/ 26 w 79"/>
                  <a:gd name="T55" fmla="*/ 26 h 72"/>
                  <a:gd name="T56" fmla="*/ 25 w 79"/>
                  <a:gd name="T57" fmla="*/ 22 h 72"/>
                  <a:gd name="T58" fmla="*/ 32 w 79"/>
                  <a:gd name="T59" fmla="*/ 19 h 72"/>
                  <a:gd name="T60" fmla="*/ 35 w 79"/>
                  <a:gd name="T61" fmla="*/ 17 h 72"/>
                  <a:gd name="T62" fmla="*/ 43 w 79"/>
                  <a:gd name="T63" fmla="*/ 17 h 72"/>
                  <a:gd name="T64" fmla="*/ 46 w 79"/>
                  <a:gd name="T65" fmla="*/ 19 h 72"/>
                  <a:gd name="T66" fmla="*/ 53 w 79"/>
                  <a:gd name="T67" fmla="*/ 22 h 72"/>
                  <a:gd name="T68" fmla="*/ 52 w 79"/>
                  <a:gd name="T69" fmla="*/ 26 h 72"/>
                  <a:gd name="T70" fmla="*/ 57 w 79"/>
                  <a:gd name="T71" fmla="*/ 27 h 72"/>
                  <a:gd name="T72" fmla="*/ 57 w 79"/>
                  <a:gd name="T73" fmla="*/ 34 h 72"/>
                  <a:gd name="T74" fmla="*/ 55 w 79"/>
                  <a:gd name="T75" fmla="*/ 32 h 72"/>
                  <a:gd name="T76" fmla="*/ 50 w 79"/>
                  <a:gd name="T77" fmla="*/ 23 h 72"/>
                  <a:gd name="T78" fmla="*/ 40 w 79"/>
                  <a:gd name="T79" fmla="*/ 19 h 72"/>
                  <a:gd name="T80" fmla="*/ 33 w 79"/>
                  <a:gd name="T81" fmla="*/ 23 h 72"/>
                  <a:gd name="T82" fmla="*/ 28 w 79"/>
                  <a:gd name="T83" fmla="*/ 28 h 72"/>
                  <a:gd name="T84" fmla="*/ 25 w 79"/>
                  <a:gd name="T85" fmla="*/ 36 h 72"/>
                  <a:gd name="T86" fmla="*/ 28 w 79"/>
                  <a:gd name="T87" fmla="*/ 44 h 72"/>
                  <a:gd name="T88" fmla="*/ 35 w 79"/>
                  <a:gd name="T89" fmla="*/ 49 h 72"/>
                  <a:gd name="T90" fmla="*/ 43 w 79"/>
                  <a:gd name="T91" fmla="*/ 49 h 72"/>
                  <a:gd name="T92" fmla="*/ 50 w 79"/>
                  <a:gd name="T93" fmla="*/ 44 h 72"/>
                  <a:gd name="T94" fmla="*/ 53 w 79"/>
                  <a:gd name="T95" fmla="*/ 36 h 72"/>
                  <a:gd name="T96" fmla="*/ 29 w 79"/>
                  <a:gd name="T97" fmla="*/ 36 h 72"/>
                  <a:gd name="T98" fmla="*/ 47 w 79"/>
                  <a:gd name="T99" fmla="*/ 36 h 72"/>
                  <a:gd name="T100" fmla="*/ 39 w 79"/>
                  <a:gd name="T101" fmla="*/ 45 h 72"/>
                  <a:gd name="T102" fmla="*/ 35 w 79"/>
                  <a:gd name="T103" fmla="*/ 36 h 72"/>
                  <a:gd name="T104" fmla="*/ 39 w 79"/>
                  <a:gd name="T105" fmla="*/ 32 h 7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79" h="72">
                    <a:moveTo>
                      <a:pt x="4" y="29"/>
                    </a:moveTo>
                    <a:cubicBezTo>
                      <a:pt x="0" y="20"/>
                      <a:pt x="0" y="20"/>
                      <a:pt x="0" y="20"/>
                    </a:cubicBezTo>
                    <a:cubicBezTo>
                      <a:pt x="0" y="19"/>
                      <a:pt x="0" y="18"/>
                      <a:pt x="1" y="18"/>
                    </a:cubicBezTo>
                    <a:cubicBezTo>
                      <a:pt x="2" y="17"/>
                      <a:pt x="3" y="18"/>
                      <a:pt x="3" y="19"/>
                    </a:cubicBezTo>
                    <a:cubicBezTo>
                      <a:pt x="5" y="24"/>
                      <a:pt x="5" y="24"/>
                      <a:pt x="5" y="24"/>
                    </a:cubicBezTo>
                    <a:cubicBezTo>
                      <a:pt x="10" y="10"/>
                      <a:pt x="24" y="0"/>
                      <a:pt x="39" y="0"/>
                    </a:cubicBezTo>
                    <a:cubicBezTo>
                      <a:pt x="56" y="0"/>
                      <a:pt x="70" y="12"/>
                      <a:pt x="74" y="29"/>
                    </a:cubicBezTo>
                    <a:cubicBezTo>
                      <a:pt x="74" y="30"/>
                      <a:pt x="73" y="31"/>
                      <a:pt x="72" y="31"/>
                    </a:cubicBezTo>
                    <a:cubicBezTo>
                      <a:pt x="72" y="31"/>
                      <a:pt x="72" y="31"/>
                      <a:pt x="72" y="31"/>
                    </a:cubicBezTo>
                    <a:cubicBezTo>
                      <a:pt x="71" y="31"/>
                      <a:pt x="70" y="31"/>
                      <a:pt x="70" y="30"/>
                    </a:cubicBezTo>
                    <a:cubicBezTo>
                      <a:pt x="67" y="15"/>
                      <a:pt x="54" y="4"/>
                      <a:pt x="39" y="4"/>
                    </a:cubicBezTo>
                    <a:cubicBezTo>
                      <a:pt x="25" y="4"/>
                      <a:pt x="13" y="14"/>
                      <a:pt x="9" y="26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6" y="23"/>
                      <a:pt x="17" y="23"/>
                      <a:pt x="18" y="24"/>
                    </a:cubicBezTo>
                    <a:cubicBezTo>
                      <a:pt x="18" y="25"/>
                      <a:pt x="18" y="26"/>
                      <a:pt x="17" y="26"/>
                    </a:cubicBezTo>
                    <a:cubicBezTo>
                      <a:pt x="8" y="30"/>
                      <a:pt x="8" y="30"/>
                      <a:pt x="8" y="30"/>
                    </a:cubicBezTo>
                    <a:cubicBezTo>
                      <a:pt x="7" y="31"/>
                      <a:pt x="7" y="31"/>
                      <a:pt x="6" y="31"/>
                    </a:cubicBezTo>
                    <a:cubicBezTo>
                      <a:pt x="5" y="31"/>
                      <a:pt x="4" y="30"/>
                      <a:pt x="4" y="29"/>
                    </a:cubicBezTo>
                    <a:cubicBezTo>
                      <a:pt x="4" y="29"/>
                      <a:pt x="4" y="29"/>
                      <a:pt x="4" y="29"/>
                    </a:cubicBezTo>
                    <a:close/>
                    <a:moveTo>
                      <a:pt x="78" y="52"/>
                    </a:moveTo>
                    <a:cubicBezTo>
                      <a:pt x="74" y="43"/>
                      <a:pt x="74" y="43"/>
                      <a:pt x="74" y="43"/>
                    </a:cubicBezTo>
                    <a:cubicBezTo>
                      <a:pt x="74" y="42"/>
                      <a:pt x="73" y="41"/>
                      <a:pt x="72" y="41"/>
                    </a:cubicBezTo>
                    <a:cubicBezTo>
                      <a:pt x="72" y="41"/>
                      <a:pt x="72" y="41"/>
                      <a:pt x="72" y="41"/>
                    </a:cubicBezTo>
                    <a:cubicBezTo>
                      <a:pt x="72" y="41"/>
                      <a:pt x="72" y="41"/>
                      <a:pt x="72" y="41"/>
                    </a:cubicBezTo>
                    <a:cubicBezTo>
                      <a:pt x="71" y="41"/>
                      <a:pt x="71" y="41"/>
                      <a:pt x="71" y="41"/>
                    </a:cubicBezTo>
                    <a:cubicBezTo>
                      <a:pt x="71" y="41"/>
                      <a:pt x="71" y="41"/>
                      <a:pt x="71" y="41"/>
                    </a:cubicBezTo>
                    <a:cubicBezTo>
                      <a:pt x="61" y="46"/>
                      <a:pt x="61" y="46"/>
                      <a:pt x="61" y="46"/>
                    </a:cubicBezTo>
                    <a:cubicBezTo>
                      <a:pt x="60" y="46"/>
                      <a:pt x="59" y="47"/>
                      <a:pt x="60" y="48"/>
                    </a:cubicBezTo>
                    <a:cubicBezTo>
                      <a:pt x="60" y="49"/>
                      <a:pt x="61" y="50"/>
                      <a:pt x="62" y="49"/>
                    </a:cubicBezTo>
                    <a:cubicBezTo>
                      <a:pt x="69" y="46"/>
                      <a:pt x="69" y="46"/>
                      <a:pt x="69" y="46"/>
                    </a:cubicBezTo>
                    <a:cubicBezTo>
                      <a:pt x="64" y="59"/>
                      <a:pt x="53" y="68"/>
                      <a:pt x="39" y="68"/>
                    </a:cubicBezTo>
                    <a:cubicBezTo>
                      <a:pt x="24" y="68"/>
                      <a:pt x="11" y="57"/>
                      <a:pt x="8" y="42"/>
                    </a:cubicBezTo>
                    <a:cubicBezTo>
                      <a:pt x="8" y="41"/>
                      <a:pt x="7" y="41"/>
                      <a:pt x="6" y="41"/>
                    </a:cubicBezTo>
                    <a:cubicBezTo>
                      <a:pt x="5" y="41"/>
                      <a:pt x="4" y="42"/>
                      <a:pt x="4" y="43"/>
                    </a:cubicBezTo>
                    <a:cubicBezTo>
                      <a:pt x="7" y="60"/>
                      <a:pt x="22" y="72"/>
                      <a:pt x="39" y="72"/>
                    </a:cubicBezTo>
                    <a:cubicBezTo>
                      <a:pt x="54" y="72"/>
                      <a:pt x="67" y="62"/>
                      <a:pt x="72" y="49"/>
                    </a:cubicBezTo>
                    <a:cubicBezTo>
                      <a:pt x="75" y="54"/>
                      <a:pt x="75" y="54"/>
                      <a:pt x="75" y="54"/>
                    </a:cubicBezTo>
                    <a:cubicBezTo>
                      <a:pt x="75" y="55"/>
                      <a:pt x="76" y="55"/>
                      <a:pt x="76" y="55"/>
                    </a:cubicBezTo>
                    <a:cubicBezTo>
                      <a:pt x="77" y="55"/>
                      <a:pt x="77" y="55"/>
                      <a:pt x="77" y="55"/>
                    </a:cubicBezTo>
                    <a:cubicBezTo>
                      <a:pt x="78" y="54"/>
                      <a:pt x="79" y="53"/>
                      <a:pt x="78" y="52"/>
                    </a:cubicBezTo>
                    <a:close/>
                    <a:moveTo>
                      <a:pt x="56" y="36"/>
                    </a:moveTo>
                    <a:cubicBezTo>
                      <a:pt x="56" y="37"/>
                      <a:pt x="56" y="38"/>
                      <a:pt x="57" y="38"/>
                    </a:cubicBezTo>
                    <a:cubicBezTo>
                      <a:pt x="58" y="38"/>
                      <a:pt x="58" y="38"/>
                      <a:pt x="58" y="38"/>
                    </a:cubicBezTo>
                    <a:cubicBezTo>
                      <a:pt x="59" y="39"/>
                      <a:pt x="59" y="39"/>
                      <a:pt x="59" y="40"/>
                    </a:cubicBezTo>
                    <a:cubicBezTo>
                      <a:pt x="58" y="41"/>
                      <a:pt x="58" y="43"/>
                      <a:pt x="57" y="45"/>
                    </a:cubicBezTo>
                    <a:cubicBezTo>
                      <a:pt x="57" y="45"/>
                      <a:pt x="56" y="45"/>
                      <a:pt x="56" y="45"/>
                    </a:cubicBezTo>
                    <a:cubicBezTo>
                      <a:pt x="56" y="46"/>
                      <a:pt x="55" y="46"/>
                      <a:pt x="55" y="45"/>
                    </a:cubicBezTo>
                    <a:cubicBezTo>
                      <a:pt x="54" y="45"/>
                      <a:pt x="53" y="45"/>
                      <a:pt x="52" y="46"/>
                    </a:cubicBezTo>
                    <a:cubicBezTo>
                      <a:pt x="52" y="47"/>
                      <a:pt x="52" y="48"/>
                      <a:pt x="53" y="48"/>
                    </a:cubicBezTo>
                    <a:cubicBezTo>
                      <a:pt x="53" y="49"/>
                      <a:pt x="53" y="49"/>
                      <a:pt x="53" y="49"/>
                    </a:cubicBezTo>
                    <a:cubicBezTo>
                      <a:pt x="53" y="50"/>
                      <a:pt x="53" y="50"/>
                      <a:pt x="53" y="50"/>
                    </a:cubicBezTo>
                    <a:cubicBezTo>
                      <a:pt x="51" y="52"/>
                      <a:pt x="50" y="53"/>
                      <a:pt x="48" y="54"/>
                    </a:cubicBezTo>
                    <a:cubicBezTo>
                      <a:pt x="48" y="54"/>
                      <a:pt x="48" y="54"/>
                      <a:pt x="47" y="54"/>
                    </a:cubicBezTo>
                    <a:cubicBezTo>
                      <a:pt x="47" y="54"/>
                      <a:pt x="46" y="53"/>
                      <a:pt x="46" y="53"/>
                    </a:cubicBezTo>
                    <a:cubicBezTo>
                      <a:pt x="46" y="52"/>
                      <a:pt x="45" y="52"/>
                      <a:pt x="44" y="52"/>
                    </a:cubicBezTo>
                    <a:cubicBezTo>
                      <a:pt x="43" y="52"/>
                      <a:pt x="43" y="53"/>
                      <a:pt x="43" y="54"/>
                    </a:cubicBezTo>
                    <a:cubicBezTo>
                      <a:pt x="43" y="54"/>
                      <a:pt x="43" y="55"/>
                      <a:pt x="43" y="55"/>
                    </a:cubicBezTo>
                    <a:cubicBezTo>
                      <a:pt x="42" y="55"/>
                      <a:pt x="42" y="56"/>
                      <a:pt x="42" y="56"/>
                    </a:cubicBezTo>
                    <a:cubicBezTo>
                      <a:pt x="41" y="56"/>
                      <a:pt x="40" y="56"/>
                      <a:pt x="39" y="56"/>
                    </a:cubicBezTo>
                    <a:cubicBezTo>
                      <a:pt x="38" y="56"/>
                      <a:pt x="37" y="56"/>
                      <a:pt x="36" y="56"/>
                    </a:cubicBezTo>
                    <a:cubicBezTo>
                      <a:pt x="36" y="56"/>
                      <a:pt x="35" y="55"/>
                      <a:pt x="35" y="55"/>
                    </a:cubicBezTo>
                    <a:cubicBezTo>
                      <a:pt x="35" y="55"/>
                      <a:pt x="35" y="54"/>
                      <a:pt x="35" y="54"/>
                    </a:cubicBezTo>
                    <a:cubicBezTo>
                      <a:pt x="35" y="53"/>
                      <a:pt x="35" y="52"/>
                      <a:pt x="34" y="52"/>
                    </a:cubicBezTo>
                    <a:cubicBezTo>
                      <a:pt x="33" y="52"/>
                      <a:pt x="32" y="52"/>
                      <a:pt x="32" y="53"/>
                    </a:cubicBezTo>
                    <a:cubicBezTo>
                      <a:pt x="31" y="53"/>
                      <a:pt x="31" y="54"/>
                      <a:pt x="31" y="54"/>
                    </a:cubicBezTo>
                    <a:cubicBezTo>
                      <a:pt x="30" y="54"/>
                      <a:pt x="30" y="54"/>
                      <a:pt x="30" y="54"/>
                    </a:cubicBezTo>
                    <a:cubicBezTo>
                      <a:pt x="28" y="53"/>
                      <a:pt x="27" y="52"/>
                      <a:pt x="25" y="50"/>
                    </a:cubicBezTo>
                    <a:cubicBezTo>
                      <a:pt x="25" y="50"/>
                      <a:pt x="25" y="50"/>
                      <a:pt x="25" y="49"/>
                    </a:cubicBezTo>
                    <a:cubicBezTo>
                      <a:pt x="25" y="49"/>
                      <a:pt x="25" y="49"/>
                      <a:pt x="25" y="48"/>
                    </a:cubicBezTo>
                    <a:cubicBezTo>
                      <a:pt x="26" y="48"/>
                      <a:pt x="26" y="47"/>
                      <a:pt x="26" y="46"/>
                    </a:cubicBezTo>
                    <a:cubicBezTo>
                      <a:pt x="25" y="45"/>
                      <a:pt x="24" y="45"/>
                      <a:pt x="23" y="45"/>
                    </a:cubicBezTo>
                    <a:cubicBezTo>
                      <a:pt x="23" y="46"/>
                      <a:pt x="22" y="46"/>
                      <a:pt x="22" y="45"/>
                    </a:cubicBezTo>
                    <a:cubicBezTo>
                      <a:pt x="22" y="45"/>
                      <a:pt x="21" y="45"/>
                      <a:pt x="21" y="45"/>
                    </a:cubicBezTo>
                    <a:cubicBezTo>
                      <a:pt x="20" y="43"/>
                      <a:pt x="20" y="41"/>
                      <a:pt x="19" y="40"/>
                    </a:cubicBezTo>
                    <a:cubicBezTo>
                      <a:pt x="19" y="39"/>
                      <a:pt x="19" y="39"/>
                      <a:pt x="20" y="38"/>
                    </a:cubicBezTo>
                    <a:cubicBezTo>
                      <a:pt x="20" y="38"/>
                      <a:pt x="20" y="38"/>
                      <a:pt x="21" y="38"/>
                    </a:cubicBezTo>
                    <a:cubicBezTo>
                      <a:pt x="22" y="38"/>
                      <a:pt x="22" y="37"/>
                      <a:pt x="22" y="36"/>
                    </a:cubicBezTo>
                    <a:cubicBezTo>
                      <a:pt x="22" y="35"/>
                      <a:pt x="22" y="34"/>
                      <a:pt x="21" y="34"/>
                    </a:cubicBezTo>
                    <a:cubicBezTo>
                      <a:pt x="20" y="34"/>
                      <a:pt x="20" y="34"/>
                      <a:pt x="20" y="34"/>
                    </a:cubicBezTo>
                    <a:cubicBezTo>
                      <a:pt x="19" y="33"/>
                      <a:pt x="19" y="33"/>
                      <a:pt x="19" y="32"/>
                    </a:cubicBezTo>
                    <a:cubicBezTo>
                      <a:pt x="20" y="31"/>
                      <a:pt x="20" y="29"/>
                      <a:pt x="21" y="27"/>
                    </a:cubicBezTo>
                    <a:cubicBezTo>
                      <a:pt x="21" y="27"/>
                      <a:pt x="22" y="27"/>
                      <a:pt x="22" y="27"/>
                    </a:cubicBezTo>
                    <a:cubicBezTo>
                      <a:pt x="22" y="27"/>
                      <a:pt x="23" y="27"/>
                      <a:pt x="23" y="27"/>
                    </a:cubicBezTo>
                    <a:cubicBezTo>
                      <a:pt x="24" y="27"/>
                      <a:pt x="25" y="27"/>
                      <a:pt x="26" y="26"/>
                    </a:cubicBezTo>
                    <a:cubicBezTo>
                      <a:pt x="26" y="26"/>
                      <a:pt x="26" y="25"/>
                      <a:pt x="25" y="24"/>
                    </a:cubicBezTo>
                    <a:cubicBezTo>
                      <a:pt x="25" y="24"/>
                      <a:pt x="25" y="23"/>
                      <a:pt x="25" y="23"/>
                    </a:cubicBezTo>
                    <a:cubicBezTo>
                      <a:pt x="25" y="22"/>
                      <a:pt x="25" y="22"/>
                      <a:pt x="25" y="22"/>
                    </a:cubicBezTo>
                    <a:cubicBezTo>
                      <a:pt x="27" y="20"/>
                      <a:pt x="28" y="19"/>
                      <a:pt x="30" y="19"/>
                    </a:cubicBezTo>
                    <a:cubicBezTo>
                      <a:pt x="30" y="18"/>
                      <a:pt x="30" y="18"/>
                      <a:pt x="31" y="18"/>
                    </a:cubicBezTo>
                    <a:cubicBezTo>
                      <a:pt x="31" y="19"/>
                      <a:pt x="31" y="19"/>
                      <a:pt x="32" y="19"/>
                    </a:cubicBezTo>
                    <a:cubicBezTo>
                      <a:pt x="32" y="20"/>
                      <a:pt x="33" y="21"/>
                      <a:pt x="34" y="20"/>
                    </a:cubicBezTo>
                    <a:cubicBezTo>
                      <a:pt x="35" y="20"/>
                      <a:pt x="35" y="19"/>
                      <a:pt x="35" y="18"/>
                    </a:cubicBezTo>
                    <a:cubicBezTo>
                      <a:pt x="35" y="18"/>
                      <a:pt x="35" y="17"/>
                      <a:pt x="35" y="17"/>
                    </a:cubicBezTo>
                    <a:cubicBezTo>
                      <a:pt x="35" y="17"/>
                      <a:pt x="36" y="16"/>
                      <a:pt x="36" y="16"/>
                    </a:cubicBezTo>
                    <a:cubicBezTo>
                      <a:pt x="38" y="16"/>
                      <a:pt x="40" y="16"/>
                      <a:pt x="42" y="16"/>
                    </a:cubicBezTo>
                    <a:cubicBezTo>
                      <a:pt x="42" y="16"/>
                      <a:pt x="42" y="17"/>
                      <a:pt x="43" y="17"/>
                    </a:cubicBezTo>
                    <a:cubicBezTo>
                      <a:pt x="43" y="17"/>
                      <a:pt x="43" y="18"/>
                      <a:pt x="43" y="18"/>
                    </a:cubicBezTo>
                    <a:cubicBezTo>
                      <a:pt x="43" y="19"/>
                      <a:pt x="43" y="20"/>
                      <a:pt x="44" y="20"/>
                    </a:cubicBezTo>
                    <a:cubicBezTo>
                      <a:pt x="45" y="21"/>
                      <a:pt x="46" y="20"/>
                      <a:pt x="46" y="19"/>
                    </a:cubicBezTo>
                    <a:cubicBezTo>
                      <a:pt x="46" y="19"/>
                      <a:pt x="47" y="19"/>
                      <a:pt x="47" y="18"/>
                    </a:cubicBezTo>
                    <a:cubicBezTo>
                      <a:pt x="48" y="18"/>
                      <a:pt x="48" y="18"/>
                      <a:pt x="48" y="19"/>
                    </a:cubicBezTo>
                    <a:cubicBezTo>
                      <a:pt x="50" y="19"/>
                      <a:pt x="51" y="20"/>
                      <a:pt x="53" y="22"/>
                    </a:cubicBezTo>
                    <a:cubicBezTo>
                      <a:pt x="53" y="22"/>
                      <a:pt x="53" y="22"/>
                      <a:pt x="53" y="23"/>
                    </a:cubicBezTo>
                    <a:cubicBezTo>
                      <a:pt x="53" y="23"/>
                      <a:pt x="53" y="24"/>
                      <a:pt x="53" y="24"/>
                    </a:cubicBezTo>
                    <a:cubicBezTo>
                      <a:pt x="52" y="25"/>
                      <a:pt x="52" y="26"/>
                      <a:pt x="52" y="26"/>
                    </a:cubicBezTo>
                    <a:cubicBezTo>
                      <a:pt x="53" y="27"/>
                      <a:pt x="54" y="27"/>
                      <a:pt x="55" y="27"/>
                    </a:cubicBezTo>
                    <a:cubicBezTo>
                      <a:pt x="55" y="27"/>
                      <a:pt x="56" y="27"/>
                      <a:pt x="56" y="27"/>
                    </a:cubicBezTo>
                    <a:cubicBezTo>
                      <a:pt x="56" y="27"/>
                      <a:pt x="57" y="27"/>
                      <a:pt x="57" y="27"/>
                    </a:cubicBezTo>
                    <a:cubicBezTo>
                      <a:pt x="58" y="29"/>
                      <a:pt x="58" y="31"/>
                      <a:pt x="59" y="32"/>
                    </a:cubicBezTo>
                    <a:cubicBezTo>
                      <a:pt x="59" y="33"/>
                      <a:pt x="59" y="33"/>
                      <a:pt x="58" y="34"/>
                    </a:cubicBezTo>
                    <a:cubicBezTo>
                      <a:pt x="58" y="34"/>
                      <a:pt x="58" y="34"/>
                      <a:pt x="57" y="34"/>
                    </a:cubicBezTo>
                    <a:cubicBezTo>
                      <a:pt x="56" y="34"/>
                      <a:pt x="56" y="35"/>
                      <a:pt x="56" y="36"/>
                    </a:cubicBezTo>
                    <a:close/>
                    <a:moveTo>
                      <a:pt x="53" y="36"/>
                    </a:moveTo>
                    <a:cubicBezTo>
                      <a:pt x="53" y="34"/>
                      <a:pt x="54" y="32"/>
                      <a:pt x="55" y="32"/>
                    </a:cubicBezTo>
                    <a:cubicBezTo>
                      <a:pt x="55" y="31"/>
                      <a:pt x="55" y="31"/>
                      <a:pt x="55" y="30"/>
                    </a:cubicBezTo>
                    <a:cubicBezTo>
                      <a:pt x="53" y="30"/>
                      <a:pt x="51" y="30"/>
                      <a:pt x="50" y="28"/>
                    </a:cubicBezTo>
                    <a:cubicBezTo>
                      <a:pt x="49" y="27"/>
                      <a:pt x="49" y="25"/>
                      <a:pt x="50" y="23"/>
                    </a:cubicBezTo>
                    <a:cubicBezTo>
                      <a:pt x="49" y="23"/>
                      <a:pt x="49" y="22"/>
                      <a:pt x="48" y="22"/>
                    </a:cubicBezTo>
                    <a:cubicBezTo>
                      <a:pt x="47" y="23"/>
                      <a:pt x="45" y="24"/>
                      <a:pt x="43" y="23"/>
                    </a:cubicBezTo>
                    <a:cubicBezTo>
                      <a:pt x="41" y="23"/>
                      <a:pt x="40" y="21"/>
                      <a:pt x="40" y="19"/>
                    </a:cubicBezTo>
                    <a:cubicBezTo>
                      <a:pt x="39" y="19"/>
                      <a:pt x="39" y="19"/>
                      <a:pt x="38" y="19"/>
                    </a:cubicBezTo>
                    <a:cubicBezTo>
                      <a:pt x="38" y="21"/>
                      <a:pt x="37" y="23"/>
                      <a:pt x="35" y="23"/>
                    </a:cubicBezTo>
                    <a:cubicBezTo>
                      <a:pt x="34" y="23"/>
                      <a:pt x="34" y="23"/>
                      <a:pt x="33" y="23"/>
                    </a:cubicBezTo>
                    <a:cubicBezTo>
                      <a:pt x="32" y="23"/>
                      <a:pt x="31" y="23"/>
                      <a:pt x="30" y="22"/>
                    </a:cubicBezTo>
                    <a:cubicBezTo>
                      <a:pt x="29" y="22"/>
                      <a:pt x="29" y="23"/>
                      <a:pt x="28" y="23"/>
                    </a:cubicBezTo>
                    <a:cubicBezTo>
                      <a:pt x="29" y="25"/>
                      <a:pt x="29" y="27"/>
                      <a:pt x="28" y="28"/>
                    </a:cubicBezTo>
                    <a:cubicBezTo>
                      <a:pt x="27" y="30"/>
                      <a:pt x="25" y="30"/>
                      <a:pt x="23" y="30"/>
                    </a:cubicBezTo>
                    <a:cubicBezTo>
                      <a:pt x="23" y="31"/>
                      <a:pt x="23" y="31"/>
                      <a:pt x="23" y="32"/>
                    </a:cubicBezTo>
                    <a:cubicBezTo>
                      <a:pt x="24" y="32"/>
                      <a:pt x="25" y="34"/>
                      <a:pt x="25" y="36"/>
                    </a:cubicBezTo>
                    <a:cubicBezTo>
                      <a:pt x="25" y="38"/>
                      <a:pt x="24" y="40"/>
                      <a:pt x="23" y="40"/>
                    </a:cubicBezTo>
                    <a:cubicBezTo>
                      <a:pt x="23" y="41"/>
                      <a:pt x="23" y="42"/>
                      <a:pt x="23" y="42"/>
                    </a:cubicBezTo>
                    <a:cubicBezTo>
                      <a:pt x="25" y="42"/>
                      <a:pt x="27" y="43"/>
                      <a:pt x="28" y="44"/>
                    </a:cubicBezTo>
                    <a:cubicBezTo>
                      <a:pt x="29" y="46"/>
                      <a:pt x="29" y="48"/>
                      <a:pt x="28" y="49"/>
                    </a:cubicBezTo>
                    <a:cubicBezTo>
                      <a:pt x="29" y="50"/>
                      <a:pt x="29" y="50"/>
                      <a:pt x="30" y="50"/>
                    </a:cubicBezTo>
                    <a:cubicBezTo>
                      <a:pt x="31" y="49"/>
                      <a:pt x="33" y="48"/>
                      <a:pt x="35" y="49"/>
                    </a:cubicBezTo>
                    <a:cubicBezTo>
                      <a:pt x="37" y="50"/>
                      <a:pt x="38" y="51"/>
                      <a:pt x="38" y="53"/>
                    </a:cubicBezTo>
                    <a:cubicBezTo>
                      <a:pt x="39" y="53"/>
                      <a:pt x="39" y="53"/>
                      <a:pt x="40" y="53"/>
                    </a:cubicBezTo>
                    <a:cubicBezTo>
                      <a:pt x="40" y="51"/>
                      <a:pt x="41" y="50"/>
                      <a:pt x="43" y="49"/>
                    </a:cubicBezTo>
                    <a:cubicBezTo>
                      <a:pt x="45" y="48"/>
                      <a:pt x="47" y="49"/>
                      <a:pt x="48" y="50"/>
                    </a:cubicBezTo>
                    <a:cubicBezTo>
                      <a:pt x="49" y="50"/>
                      <a:pt x="49" y="50"/>
                      <a:pt x="50" y="49"/>
                    </a:cubicBezTo>
                    <a:cubicBezTo>
                      <a:pt x="49" y="48"/>
                      <a:pt x="49" y="46"/>
                      <a:pt x="50" y="44"/>
                    </a:cubicBezTo>
                    <a:cubicBezTo>
                      <a:pt x="51" y="43"/>
                      <a:pt x="53" y="42"/>
                      <a:pt x="55" y="42"/>
                    </a:cubicBezTo>
                    <a:cubicBezTo>
                      <a:pt x="55" y="42"/>
                      <a:pt x="55" y="41"/>
                      <a:pt x="55" y="40"/>
                    </a:cubicBezTo>
                    <a:cubicBezTo>
                      <a:pt x="54" y="40"/>
                      <a:pt x="53" y="38"/>
                      <a:pt x="53" y="36"/>
                    </a:cubicBezTo>
                    <a:close/>
                    <a:moveTo>
                      <a:pt x="49" y="36"/>
                    </a:moveTo>
                    <a:cubicBezTo>
                      <a:pt x="49" y="42"/>
                      <a:pt x="45" y="47"/>
                      <a:pt x="39" y="47"/>
                    </a:cubicBezTo>
                    <a:cubicBezTo>
                      <a:pt x="33" y="47"/>
                      <a:pt x="29" y="42"/>
                      <a:pt x="29" y="36"/>
                    </a:cubicBezTo>
                    <a:cubicBezTo>
                      <a:pt x="29" y="31"/>
                      <a:pt x="33" y="26"/>
                      <a:pt x="39" y="26"/>
                    </a:cubicBezTo>
                    <a:cubicBezTo>
                      <a:pt x="45" y="26"/>
                      <a:pt x="49" y="31"/>
                      <a:pt x="49" y="36"/>
                    </a:cubicBezTo>
                    <a:close/>
                    <a:moveTo>
                      <a:pt x="47" y="36"/>
                    </a:moveTo>
                    <a:cubicBezTo>
                      <a:pt x="47" y="32"/>
                      <a:pt x="43" y="28"/>
                      <a:pt x="39" y="28"/>
                    </a:cubicBezTo>
                    <a:cubicBezTo>
                      <a:pt x="34" y="28"/>
                      <a:pt x="31" y="32"/>
                      <a:pt x="31" y="36"/>
                    </a:cubicBezTo>
                    <a:cubicBezTo>
                      <a:pt x="31" y="41"/>
                      <a:pt x="34" y="45"/>
                      <a:pt x="39" y="45"/>
                    </a:cubicBezTo>
                    <a:cubicBezTo>
                      <a:pt x="43" y="45"/>
                      <a:pt x="47" y="41"/>
                      <a:pt x="47" y="36"/>
                    </a:cubicBezTo>
                    <a:close/>
                    <a:moveTo>
                      <a:pt x="39" y="32"/>
                    </a:moveTo>
                    <a:cubicBezTo>
                      <a:pt x="37" y="32"/>
                      <a:pt x="35" y="34"/>
                      <a:pt x="35" y="36"/>
                    </a:cubicBezTo>
                    <a:cubicBezTo>
                      <a:pt x="35" y="39"/>
                      <a:pt x="37" y="41"/>
                      <a:pt x="39" y="41"/>
                    </a:cubicBezTo>
                    <a:cubicBezTo>
                      <a:pt x="41" y="41"/>
                      <a:pt x="43" y="39"/>
                      <a:pt x="43" y="36"/>
                    </a:cubicBezTo>
                    <a:cubicBezTo>
                      <a:pt x="43" y="34"/>
                      <a:pt x="41" y="32"/>
                      <a:pt x="39" y="3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351">
                  <a:latin typeface="+mn-lt"/>
                </a:endParaRPr>
              </a:p>
            </p:txBody>
          </p:sp>
        </p:grpSp>
        <p:sp>
          <p:nvSpPr>
            <p:cNvPr id="60" name="Rectangle 48"/>
            <p:cNvSpPr>
              <a:spLocks noChangeArrowheads="1"/>
            </p:cNvSpPr>
            <p:nvPr/>
          </p:nvSpPr>
          <p:spPr bwMode="auto">
            <a:xfrm>
              <a:off x="1978041" y="2190955"/>
              <a:ext cx="2561964" cy="7947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Lato Light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Lato Light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Lato Light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Lato Light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Lato Light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Lato Light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Lato Light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Lato Light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Lato Light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ru-RU" altLang="ru-RU" sz="1800" b="1" i="0" u="none" strike="noStrike" kern="0" cap="none" spc="0" normalizeH="0" baseline="0" noProof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</a:rPr>
                <a:t>ГБОУ Школа № 950</a:t>
              </a:r>
            </a:p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ru-RU" altLang="ru-RU" sz="1600" b="1" i="0" u="none" strike="noStrike" kern="0" cap="none" spc="0" normalizeH="0" baseline="0" noProof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</a:rPr>
                <a:t>5</a:t>
              </a:r>
              <a:r>
                <a:rPr kumimoji="0" lang="ru-RU" altLang="ru-RU" sz="1600" b="0" i="0" u="none" strike="noStrike" kern="0" cap="none" spc="0" normalizeH="0" baseline="0" noProof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</a:rPr>
                <a:t> – школьных зданий</a:t>
              </a:r>
            </a:p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ru-RU" altLang="ru-RU" sz="1600" b="1" kern="0">
                  <a:solidFill>
                    <a:srgbClr val="3F3F3F"/>
                  </a:solidFill>
                </a:rPr>
                <a:t>6 </a:t>
              </a:r>
              <a:r>
                <a:rPr lang="ru-RU" altLang="ru-RU" sz="1600" kern="0">
                  <a:solidFill>
                    <a:srgbClr val="3F3F3F"/>
                  </a:solidFill>
                </a:rPr>
                <a:t>дошкольных зданий </a:t>
              </a:r>
              <a:endParaRPr kumimoji="0" lang="id-ID" altLang="ru-RU" sz="1600" b="0" i="0" u="none" strike="noStrike" kern="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</a:endParaRPr>
            </a:p>
          </p:txBody>
        </p:sp>
        <p:sp>
          <p:nvSpPr>
            <p:cNvPr id="2" name="Прямоугольник 1"/>
            <p:cNvSpPr/>
            <p:nvPr/>
          </p:nvSpPr>
          <p:spPr>
            <a:xfrm>
              <a:off x="1993900" y="3375640"/>
              <a:ext cx="1678526" cy="10218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altLang="ru-RU" b="1" kern="0">
                  <a:solidFill>
                    <a:srgbClr val="3F3F3F"/>
                  </a:solidFill>
                  <a:latin typeface="Lato Light" pitchFamily="34" charset="0"/>
                </a:rPr>
                <a:t>Контингент</a:t>
              </a:r>
            </a:p>
            <a:p>
              <a:pPr lvl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altLang="ru-RU" sz="1600" b="1" kern="0">
                  <a:solidFill>
                    <a:srgbClr val="3F3F3F"/>
                  </a:solidFill>
                  <a:latin typeface="Lato Light" pitchFamily="34" charset="0"/>
                </a:rPr>
                <a:t>4004</a:t>
              </a:r>
              <a:r>
                <a:rPr lang="ru-RU" altLang="ru-RU" sz="1600" kern="0">
                  <a:solidFill>
                    <a:srgbClr val="3F3F3F"/>
                  </a:solidFill>
                  <a:latin typeface="Lato Light" pitchFamily="34" charset="0"/>
                </a:rPr>
                <a:t> чел.– </a:t>
              </a:r>
            </a:p>
            <a:p>
              <a:pPr lvl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altLang="ru-RU" sz="1600" kern="0">
                  <a:solidFill>
                    <a:srgbClr val="3F3F3F"/>
                  </a:solidFill>
                  <a:latin typeface="Lato Light" pitchFamily="34" charset="0"/>
                </a:rPr>
                <a:t>обучающихся и </a:t>
              </a:r>
            </a:p>
            <a:p>
              <a:pPr lvl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altLang="ru-RU" sz="1600" kern="0">
                  <a:solidFill>
                    <a:srgbClr val="3F3F3F"/>
                  </a:solidFill>
                  <a:latin typeface="Lato Light" pitchFamily="34" charset="0"/>
                </a:rPr>
                <a:t>воспитанников </a:t>
              </a:r>
              <a:endParaRPr lang="id-ID" altLang="ru-RU" sz="1600" kern="0">
                <a:solidFill>
                  <a:srgbClr val="3F3F3F"/>
                </a:solidFill>
                <a:latin typeface="Lato Light" pitchFamily="34" charset="0"/>
              </a:endParaRPr>
            </a:p>
          </p:txBody>
        </p:sp>
        <p:sp>
          <p:nvSpPr>
            <p:cNvPr id="3" name="Прямоугольник 2"/>
            <p:cNvSpPr/>
            <p:nvPr/>
          </p:nvSpPr>
          <p:spPr>
            <a:xfrm>
              <a:off x="2028436" y="4869529"/>
              <a:ext cx="3190752" cy="7947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altLang="ru-RU" b="1" kern="0">
                  <a:solidFill>
                    <a:srgbClr val="3F3F3F"/>
                  </a:solidFill>
                  <a:latin typeface="Lato Light" pitchFamily="34" charset="0"/>
                </a:rPr>
                <a:t>Работники </a:t>
              </a:r>
            </a:p>
            <a:p>
              <a:pPr lvl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altLang="ru-RU" sz="1600" b="1" kern="0">
                  <a:solidFill>
                    <a:srgbClr val="3F3F3F"/>
                  </a:solidFill>
                  <a:latin typeface="Lato Light" pitchFamily="34" charset="0"/>
                </a:rPr>
                <a:t>374 </a:t>
              </a:r>
              <a:r>
                <a:rPr lang="ru-RU" altLang="ru-RU" sz="1600" kern="0">
                  <a:solidFill>
                    <a:srgbClr val="3F3F3F"/>
                  </a:solidFill>
                  <a:latin typeface="Lato Light" pitchFamily="34" charset="0"/>
                </a:rPr>
                <a:t>чел. – </a:t>
              </a:r>
            </a:p>
            <a:p>
              <a:pPr lvl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altLang="ru-RU" sz="1600" kern="0">
                  <a:solidFill>
                    <a:srgbClr val="3F3F3F"/>
                  </a:solidFill>
                  <a:latin typeface="Lato Light" pitchFamily="34" charset="0"/>
                </a:rPr>
                <a:t>всего работников в Школе  </a:t>
              </a:r>
              <a:endParaRPr lang="id-ID" altLang="ru-RU" sz="1600" kern="0">
                <a:solidFill>
                  <a:srgbClr val="3F3F3F"/>
                </a:solidFill>
                <a:latin typeface="Lato Light" pitchFamily="34" charset="0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7854092" y="2076293"/>
              <a:ext cx="2372583" cy="10218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altLang="ru-RU" b="1" kern="0">
                  <a:solidFill>
                    <a:srgbClr val="3F3F3F"/>
                  </a:solidFill>
                  <a:latin typeface="Lato Light" pitchFamily="34" charset="0"/>
                </a:rPr>
                <a:t>Профсоюз</a:t>
              </a:r>
            </a:p>
            <a:p>
              <a:pPr lvl="0"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altLang="ru-RU" sz="1600" b="1" kern="0">
                  <a:solidFill>
                    <a:srgbClr val="3F3F3F"/>
                  </a:solidFill>
                  <a:latin typeface="Lato Light" pitchFamily="34" charset="0"/>
                </a:rPr>
                <a:t>364</a:t>
              </a:r>
              <a:r>
                <a:rPr lang="ru-RU" altLang="ru-RU" sz="1600" kern="0">
                  <a:solidFill>
                    <a:srgbClr val="3F3F3F"/>
                  </a:solidFill>
                  <a:latin typeface="Lato Light" pitchFamily="34" charset="0"/>
                </a:rPr>
                <a:t>чел. – </a:t>
              </a:r>
            </a:p>
            <a:p>
              <a:pPr lvl="0"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altLang="ru-RU" sz="1600" kern="0">
                  <a:solidFill>
                    <a:srgbClr val="3F3F3F"/>
                  </a:solidFill>
                  <a:latin typeface="Lato Light" pitchFamily="34" charset="0"/>
                </a:rPr>
                <a:t>членов профсоюза </a:t>
              </a:r>
              <a:r>
                <a:rPr lang="ru-RU" altLang="ru-RU" sz="1600" b="1" kern="0">
                  <a:solidFill>
                    <a:srgbClr val="3F3F3F"/>
                  </a:solidFill>
                  <a:latin typeface="Lato Light" pitchFamily="34" charset="0"/>
                </a:rPr>
                <a:t>97,4% </a:t>
              </a:r>
              <a:endParaRPr lang="id-ID" altLang="ru-RU" sz="1600" b="1" kern="0">
                <a:solidFill>
                  <a:srgbClr val="3F3F3F"/>
                </a:solidFill>
                <a:latin typeface="Lato Light" pitchFamily="34" charset="0"/>
              </a:endParaRP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7854092" y="3370427"/>
              <a:ext cx="2277698" cy="7947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altLang="ru-RU" b="1" kern="0">
                  <a:solidFill>
                    <a:srgbClr val="3F3F3F"/>
                  </a:solidFill>
                  <a:latin typeface="Lato Light" pitchFamily="34" charset="0"/>
                </a:rPr>
                <a:t>Ветераны</a:t>
              </a:r>
            </a:p>
            <a:p>
              <a:pPr lvl="0"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altLang="ru-RU" sz="1600" b="1" kern="0">
                  <a:solidFill>
                    <a:srgbClr val="3F3F3F"/>
                  </a:solidFill>
                  <a:latin typeface="Lato Light" pitchFamily="34" charset="0"/>
                </a:rPr>
                <a:t>30</a:t>
              </a:r>
              <a:r>
                <a:rPr lang="ru-RU" altLang="ru-RU" sz="1600" kern="0">
                  <a:solidFill>
                    <a:srgbClr val="3F3F3F"/>
                  </a:solidFill>
                  <a:latin typeface="Lato Light" pitchFamily="34" charset="0"/>
                </a:rPr>
                <a:t> чел. – ветераны педагогического труда</a:t>
              </a:r>
              <a:endParaRPr lang="id-ID" altLang="ru-RU" sz="1600" kern="0">
                <a:solidFill>
                  <a:srgbClr val="3F3F3F"/>
                </a:solidFill>
                <a:latin typeface="Lato Light" pitchFamily="34" charset="0"/>
              </a:endParaRPr>
            </a:p>
          </p:txBody>
        </p:sp>
        <p:sp>
          <p:nvSpPr>
            <p:cNvPr id="66" name="Прямоугольник 65"/>
            <p:cNvSpPr/>
            <p:nvPr/>
          </p:nvSpPr>
          <p:spPr>
            <a:xfrm>
              <a:off x="7921991" y="4855600"/>
              <a:ext cx="2277698" cy="105021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altLang="ru-RU" b="1" kern="0">
                  <a:solidFill>
                    <a:srgbClr val="3F3F3F"/>
                  </a:solidFill>
                  <a:latin typeface="Lato Light" pitchFamily="34" charset="0"/>
                </a:rPr>
                <a:t>Ветераны члены ППО</a:t>
              </a:r>
            </a:p>
            <a:p>
              <a:pPr lvl="0"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altLang="ru-RU" sz="1600" b="1" kern="0">
                  <a:solidFill>
                    <a:srgbClr val="3F3F3F"/>
                  </a:solidFill>
                  <a:latin typeface="Lato Light" pitchFamily="34" charset="0"/>
                </a:rPr>
                <a:t>1</a:t>
              </a:r>
              <a:r>
                <a:rPr lang="ru-RU" altLang="ru-RU" sz="1600" kern="0">
                  <a:solidFill>
                    <a:srgbClr val="3F3F3F"/>
                  </a:solidFill>
                  <a:latin typeface="Lato Light" pitchFamily="34" charset="0"/>
                </a:rPr>
                <a:t> чел. – ветераны члены пед.труда</a:t>
              </a:r>
              <a:endParaRPr lang="id-ID" altLang="ru-RU" sz="1600" kern="0">
                <a:solidFill>
                  <a:srgbClr val="3F3F3F"/>
                </a:solidFill>
                <a:latin typeface="Lato Light" pitchFamily="34" charset="0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5565498" y="3721670"/>
              <a:ext cx="1049744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2800" b="1">
                  <a:solidFill>
                    <a:srgbClr val="3F3F3F"/>
                  </a:solidFill>
                  <a:latin typeface="Lato"/>
                </a:rPr>
                <a:t>ППО</a:t>
              </a:r>
              <a:endParaRPr lang="en-US" sz="2800" b="1">
                <a:solidFill>
                  <a:srgbClr val="3F3F3F"/>
                </a:solidFill>
                <a:latin typeface="Lato"/>
              </a:endParaRPr>
            </a:p>
          </p:txBody>
        </p:sp>
        <p:sp>
          <p:nvSpPr>
            <p:cNvPr id="68" name="Freeform 5"/>
            <p:cNvSpPr>
              <a:spLocks noEditPoints="1"/>
            </p:cNvSpPr>
            <p:nvPr/>
          </p:nvSpPr>
          <p:spPr bwMode="auto">
            <a:xfrm>
              <a:off x="5442982" y="3230252"/>
              <a:ext cx="1253807" cy="1486232"/>
            </a:xfrm>
            <a:custGeom>
              <a:gdLst>
                <a:gd name="T0" fmla="*/ 612 w 1223"/>
                <a:gd name="T1" fmla="*/ 1410 h 1410"/>
                <a:gd name="T2" fmla="*/ 0 w 1223"/>
                <a:gd name="T3" fmla="*/ 1056 h 1410"/>
                <a:gd name="T4" fmla="*/ 0 w 1223"/>
                <a:gd name="T5" fmla="*/ 351 h 1410"/>
                <a:gd name="T6" fmla="*/ 612 w 1223"/>
                <a:gd name="T7" fmla="*/ 0 h 1410"/>
                <a:gd name="T8" fmla="*/ 1223 w 1223"/>
                <a:gd name="T9" fmla="*/ 351 h 1410"/>
                <a:gd name="T10" fmla="*/ 1223 w 1223"/>
                <a:gd name="T11" fmla="*/ 1056 h 1410"/>
                <a:gd name="T12" fmla="*/ 612 w 1223"/>
                <a:gd name="T13" fmla="*/ 1410 h 1410"/>
                <a:gd name="T14" fmla="*/ 125 w 1223"/>
                <a:gd name="T15" fmla="*/ 986 h 1410"/>
                <a:gd name="T16" fmla="*/ 612 w 1223"/>
                <a:gd name="T17" fmla="*/ 1268 h 1410"/>
                <a:gd name="T18" fmla="*/ 1098 w 1223"/>
                <a:gd name="T19" fmla="*/ 986 h 1410"/>
                <a:gd name="T20" fmla="*/ 1098 w 1223"/>
                <a:gd name="T21" fmla="*/ 424 h 1410"/>
                <a:gd name="T22" fmla="*/ 612 w 1223"/>
                <a:gd name="T23" fmla="*/ 142 h 1410"/>
                <a:gd name="T24" fmla="*/ 125 w 1223"/>
                <a:gd name="T25" fmla="*/ 424 h 1410"/>
                <a:gd name="T26" fmla="*/ 125 w 1223"/>
                <a:gd name="T27" fmla="*/ 986 h 141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23" h="1410">
                  <a:moveTo>
                    <a:pt x="612" y="1410"/>
                  </a:moveTo>
                  <a:lnTo>
                    <a:pt x="0" y="1056"/>
                  </a:lnTo>
                  <a:lnTo>
                    <a:pt x="0" y="351"/>
                  </a:lnTo>
                  <a:lnTo>
                    <a:pt x="612" y="0"/>
                  </a:lnTo>
                  <a:lnTo>
                    <a:pt x="1223" y="351"/>
                  </a:lnTo>
                  <a:lnTo>
                    <a:pt x="1223" y="1056"/>
                  </a:lnTo>
                  <a:lnTo>
                    <a:pt x="612" y="1410"/>
                  </a:lnTo>
                  <a:close/>
                  <a:moveTo>
                    <a:pt x="125" y="986"/>
                  </a:moveTo>
                  <a:lnTo>
                    <a:pt x="612" y="1268"/>
                  </a:lnTo>
                  <a:lnTo>
                    <a:pt x="1098" y="986"/>
                  </a:lnTo>
                  <a:lnTo>
                    <a:pt x="1098" y="424"/>
                  </a:lnTo>
                  <a:lnTo>
                    <a:pt x="612" y="142"/>
                  </a:lnTo>
                  <a:lnTo>
                    <a:pt x="125" y="424"/>
                  </a:lnTo>
                  <a:lnTo>
                    <a:pt x="125" y="986"/>
                  </a:lnTo>
                  <a:close/>
                </a:path>
              </a:pathLst>
            </a:custGeom>
            <a:solidFill>
              <a:srgbClr val="740645"/>
            </a:solidFill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D8D9DB"/>
                </a:solidFill>
                <a:effectLst/>
                <a:uLnTx/>
                <a:uFillTx/>
                <a:latin typeface="Lato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047663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>
</file>

<file path=ppt/slides/slide2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A96DD60C-1587-4947-9C24-41E2DBC25BD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 smtClean="0"/>
              <a:pPr defTabSz="1219170">
                <a:buClr>
                  <a:srgbClr val="000000"/>
                </a:buClr>
              </a:pPr>
              <a:t>20</a:t>
            </a:fld>
            <a:endParaRPr lang="en" kern="0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ADEBDEA2-F28F-4C20-91FE-A95FA25FF1B1}"/>
              </a:ext>
            </a:extLst>
          </p:cNvPr>
          <p:cNvSpPr txBox="1"/>
          <p:nvPr/>
        </p:nvSpPr>
        <p:spPr>
          <a:xfrm>
            <a:off x="706582" y="287452"/>
            <a:ext cx="10528663" cy="666777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ru-RU" sz="3600" b="1" kern="0">
                <a:solidFill>
                  <a:srgbClr val="3C2B7A"/>
                </a:solidFill>
                <a:latin typeface="+mn-lt"/>
                <a:cs typeface="Times New Roman" panose="02020603050405020304" pitchFamily="18" charset="0"/>
              </a:rPr>
              <a:t>ТЕРРИТОРИЯ СОЦИАЛЬНОГО ПАРТНЕРСТВА 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A71AC34-8F05-49EB-90F0-F062CC1B6AD7}"/>
              </a:ext>
            </a:extLst>
          </p:cNvPr>
          <p:cNvSpPr/>
          <p:nvPr/>
        </p:nvSpPr>
        <p:spPr>
          <a:xfrm>
            <a:off x="509973" y="1615078"/>
            <a:ext cx="599819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b="1" cap="all">
                <a:solidFill>
                  <a:srgbClr val="002060"/>
                </a:solidFill>
              </a:rPr>
              <a:t>Награждены </a:t>
            </a:r>
            <a:r>
              <a:rPr lang="ru-RU" sz="1600" b="1" cap="all">
                <a:solidFill>
                  <a:srgbClr val="FF0000"/>
                </a:solidFill>
              </a:rPr>
              <a:t>7 раз</a:t>
            </a:r>
          </a:p>
          <a:p>
            <a:pPr lvl="0" algn="ctr"/>
            <a:r>
              <a:rPr lang="ru-RU" sz="1600" b="1" cap="all">
                <a:solidFill>
                  <a:srgbClr val="002060"/>
                </a:solidFill>
              </a:rPr>
              <a:t>2017</a:t>
            </a:r>
          </a:p>
          <a:p>
            <a:pPr lvl="0" algn="ctr"/>
            <a:r>
              <a:rPr lang="ru-RU" sz="1600" b="1" cap="all">
                <a:solidFill>
                  <a:srgbClr val="002060"/>
                </a:solidFill>
              </a:rPr>
              <a:t>2018</a:t>
            </a:r>
          </a:p>
          <a:p>
            <a:pPr algn="ctr"/>
            <a:r>
              <a:rPr lang="ru-RU" sz="1600" b="1" cap="all">
                <a:solidFill>
                  <a:srgbClr val="002060"/>
                </a:solidFill>
              </a:rPr>
              <a:t>2019</a:t>
            </a:r>
          </a:p>
          <a:p>
            <a:pPr algn="ctr"/>
            <a:r>
              <a:rPr lang="ru-RU" sz="1600" b="1" cap="all">
                <a:solidFill>
                  <a:srgbClr val="002060"/>
                </a:solidFill>
              </a:rPr>
              <a:t>2020</a:t>
            </a:r>
          </a:p>
          <a:p>
            <a:pPr algn="ctr"/>
            <a:r>
              <a:rPr lang="ru-RU" sz="1600" b="1" cap="all">
                <a:solidFill>
                  <a:srgbClr val="002060"/>
                </a:solidFill>
              </a:rPr>
              <a:t>2021</a:t>
            </a:r>
          </a:p>
          <a:p>
            <a:pPr algn="ctr"/>
            <a:r>
              <a:rPr lang="ru-RU" sz="1600" b="1" cap="all">
                <a:solidFill>
                  <a:srgbClr val="002060"/>
                </a:solidFill>
              </a:rPr>
              <a:t>2022</a:t>
            </a:r>
          </a:p>
          <a:p>
            <a:pPr lvl="0" algn="ctr"/>
            <a:r>
              <a:rPr lang="ru-RU" sz="4800" b="1" cap="all">
                <a:solidFill>
                  <a:srgbClr val="002060"/>
                </a:solidFill>
              </a:rPr>
              <a:t>2023 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60" y="1599297"/>
            <a:ext cx="1635529" cy="1724025"/>
          </a:xfrm>
          <a:prstGeom prst="rect">
            <a:avLst/>
          </a:prstGeom>
        </p:spPr>
      </p:pic>
      <p:grpSp>
        <p:nvGrpSpPr>
          <p:cNvPr id="7" name="Группа 6"/>
          <p:cNvGrpSpPr/>
          <p:nvPr/>
        </p:nvGrpSpPr>
        <p:grpSpPr>
          <a:xfrm>
            <a:off x="220133" y="3539222"/>
            <a:ext cx="6151563" cy="3111500"/>
            <a:chOff x="0" y="2960688"/>
            <a:chExt cx="6151563" cy="3111500"/>
          </a:xfrm>
        </p:grpSpPr>
        <p:grpSp>
          <p:nvGrpSpPr>
            <p:cNvPr id="8" name="Group 10"/>
            <p:cNvGrpSpPr/>
            <p:nvPr/>
          </p:nvGrpSpPr>
          <p:grpSpPr>
            <a:xfrm>
              <a:off x="0" y="5824538"/>
              <a:ext cx="2127250" cy="244475"/>
              <a:chOff x="0" y="5393632"/>
              <a:chExt cx="2127278" cy="244888"/>
            </a:xfrm>
          </p:grpSpPr>
          <p:sp>
            <p:nvSpPr>
              <p:cNvPr id="10" name="Freeform 78"/>
              <p:cNvSpPr/>
              <p:nvPr/>
            </p:nvSpPr>
            <p:spPr bwMode="auto">
              <a:xfrm>
                <a:off x="0" y="5393632"/>
                <a:ext cx="2022537" cy="244888"/>
              </a:xfrm>
              <a:custGeom>
                <a:gdLst>
                  <a:gd name="T0" fmla="*/ 1900093 w 1371"/>
                  <a:gd name="T1" fmla="*/ 0 h 166"/>
                  <a:gd name="T2" fmla="*/ 0 w 1371"/>
                  <a:gd name="T3" fmla="*/ 0 h 166"/>
                  <a:gd name="T4" fmla="*/ 0 w 1371"/>
                  <a:gd name="T5" fmla="*/ 244888 h 166"/>
                  <a:gd name="T6" fmla="*/ 1900093 w 1371"/>
                  <a:gd name="T7" fmla="*/ 244888 h 166"/>
                  <a:gd name="T8" fmla="*/ 2022537 w 1371"/>
                  <a:gd name="T9" fmla="*/ 122444 h 166"/>
                  <a:gd name="T10" fmla="*/ 1900093 w 1371"/>
                  <a:gd name="T11" fmla="*/ 0 h 16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371" h="166">
                    <a:moveTo>
                      <a:pt x="1288" y="0"/>
                    </a:moveTo>
                    <a:lnTo>
                      <a:pt x="0" y="0"/>
                    </a:lnTo>
                    <a:lnTo>
                      <a:pt x="0" y="166"/>
                    </a:lnTo>
                    <a:lnTo>
                      <a:pt x="1288" y="166"/>
                    </a:lnTo>
                    <a:lnTo>
                      <a:pt x="1371" y="83"/>
                    </a:lnTo>
                    <a:lnTo>
                      <a:pt x="128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" name="Freeform 79"/>
              <p:cNvSpPr/>
              <p:nvPr/>
            </p:nvSpPr>
            <p:spPr bwMode="auto">
              <a:xfrm>
                <a:off x="1956152" y="5393632"/>
                <a:ext cx="171126" cy="244888"/>
              </a:xfrm>
              <a:custGeom>
                <a:gdLst>
                  <a:gd name="T0" fmla="*/ 0 w 116"/>
                  <a:gd name="T1" fmla="*/ 244888 h 166"/>
                  <a:gd name="T2" fmla="*/ 118018 w 116"/>
                  <a:gd name="T3" fmla="*/ 122444 h 166"/>
                  <a:gd name="T4" fmla="*/ 0 w 116"/>
                  <a:gd name="T5" fmla="*/ 0 h 166"/>
                  <a:gd name="T6" fmla="*/ 171126 w 116"/>
                  <a:gd name="T7" fmla="*/ 0 h 166"/>
                  <a:gd name="T8" fmla="*/ 171126 w 116"/>
                  <a:gd name="T9" fmla="*/ 244888 h 166"/>
                  <a:gd name="T10" fmla="*/ 0 w 116"/>
                  <a:gd name="T11" fmla="*/ 244888 h 166"/>
                  <a:gd name="T12" fmla="*/ 0 w 116"/>
                  <a:gd name="T13" fmla="*/ 244888 h 166"/>
                  <a:gd name="T14" fmla="*/ 0 w 116"/>
                  <a:gd name="T15" fmla="*/ 244888 h 16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15" h="166">
                    <a:moveTo>
                      <a:pt x="0" y="166"/>
                    </a:moveTo>
                    <a:lnTo>
                      <a:pt x="80" y="83"/>
                    </a:lnTo>
                    <a:lnTo>
                      <a:pt x="0" y="0"/>
                    </a:lnTo>
                    <a:lnTo>
                      <a:pt x="116" y="0"/>
                    </a:lnTo>
                    <a:lnTo>
                      <a:pt x="116" y="166"/>
                    </a:lnTo>
                    <a:lnTo>
                      <a:pt x="0" y="16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2" name="Freeform 80"/>
            <p:cNvSpPr/>
            <p:nvPr/>
          </p:nvSpPr>
          <p:spPr bwMode="auto">
            <a:xfrm>
              <a:off x="2127250" y="5049838"/>
              <a:ext cx="242888" cy="1022350"/>
            </a:xfrm>
            <a:custGeom>
              <a:gdLst>
                <a:gd name="T0" fmla="*/ 165 w 165"/>
                <a:gd name="T1" fmla="*/ 530 h 693"/>
                <a:gd name="T2" fmla="*/ 0 w 165"/>
                <a:gd name="T3" fmla="*/ 693 h 693"/>
                <a:gd name="T4" fmla="*/ 0 w 165"/>
                <a:gd name="T5" fmla="*/ 163 h 693"/>
                <a:gd name="T6" fmla="*/ 165 w 165"/>
                <a:gd name="T7" fmla="*/ 0 h 693"/>
                <a:gd name="T8" fmla="*/ 165 w 165"/>
                <a:gd name="T9" fmla="*/ 530 h 693"/>
                <a:gd name="T10" fmla="*/ 165 w 165"/>
                <a:gd name="T11" fmla="*/ 530 h 693"/>
                <a:gd name="T12" fmla="*/ 165 w 165"/>
                <a:gd name="T13" fmla="*/ 530 h 6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5" h="693">
                  <a:moveTo>
                    <a:pt x="165" y="530"/>
                  </a:moveTo>
                  <a:lnTo>
                    <a:pt x="0" y="693"/>
                  </a:lnTo>
                  <a:lnTo>
                    <a:pt x="0" y="163"/>
                  </a:lnTo>
                  <a:lnTo>
                    <a:pt x="165" y="0"/>
                  </a:lnTo>
                  <a:lnTo>
                    <a:pt x="165" y="530"/>
                  </a:lnTo>
                  <a:lnTo>
                    <a:pt x="165" y="530"/>
                  </a:lnTo>
                  <a:lnTo>
                    <a:pt x="165" y="53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latin typeface="+mn-lt"/>
              </a:endParaRPr>
            </a:p>
          </p:txBody>
        </p:sp>
        <p:grpSp>
          <p:nvGrpSpPr>
            <p:cNvPr id="13" name="Group 14"/>
            <p:cNvGrpSpPr/>
            <p:nvPr/>
          </p:nvGrpSpPr>
          <p:grpSpPr>
            <a:xfrm>
              <a:off x="2127250" y="5049838"/>
              <a:ext cx="2014538" cy="239712"/>
              <a:chOff x="2127278" y="4619137"/>
              <a:chExt cx="2015162" cy="240462"/>
            </a:xfrm>
            <a:solidFill>
              <a:schemeClr val="accent5">
                <a:lumMod val="50000"/>
              </a:schemeClr>
            </a:solidFill>
          </p:grpSpPr>
          <p:sp>
            <p:nvSpPr>
              <p:cNvPr id="14" name="Freeform 81"/>
              <p:cNvSpPr/>
              <p:nvPr/>
            </p:nvSpPr>
            <p:spPr bwMode="auto">
              <a:xfrm>
                <a:off x="2127278" y="4619137"/>
                <a:ext cx="1907469" cy="240462"/>
              </a:xfrm>
              <a:custGeom>
                <a:gdLst>
                  <a:gd name="T0" fmla="*/ 1785025 w 1293"/>
                  <a:gd name="T1" fmla="*/ 0 h 163"/>
                  <a:gd name="T2" fmla="*/ 243413 w 1293"/>
                  <a:gd name="T3" fmla="*/ 0 h 163"/>
                  <a:gd name="T4" fmla="*/ 0 w 1293"/>
                  <a:gd name="T5" fmla="*/ 240462 h 163"/>
                  <a:gd name="T6" fmla="*/ 1785025 w 1293"/>
                  <a:gd name="T7" fmla="*/ 240462 h 163"/>
                  <a:gd name="T8" fmla="*/ 1907469 w 1293"/>
                  <a:gd name="T9" fmla="*/ 118018 h 163"/>
                  <a:gd name="T10" fmla="*/ 1785025 w 1293"/>
                  <a:gd name="T11" fmla="*/ 0 h 163"/>
                  <a:gd name="T12" fmla="*/ 1785025 w 1293"/>
                  <a:gd name="T13" fmla="*/ 0 h 16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93" h="163">
                    <a:moveTo>
                      <a:pt x="1210" y="0"/>
                    </a:moveTo>
                    <a:lnTo>
                      <a:pt x="165" y="0"/>
                    </a:lnTo>
                    <a:lnTo>
                      <a:pt x="0" y="163"/>
                    </a:lnTo>
                    <a:lnTo>
                      <a:pt x="1210" y="163"/>
                    </a:lnTo>
                    <a:lnTo>
                      <a:pt x="1293" y="80"/>
                    </a:lnTo>
                    <a:lnTo>
                      <a:pt x="1210" y="0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" name="Freeform 82"/>
              <p:cNvSpPr/>
              <p:nvPr/>
            </p:nvSpPr>
            <p:spPr bwMode="auto">
              <a:xfrm>
                <a:off x="3968363" y="4619137"/>
                <a:ext cx="174077" cy="240462"/>
              </a:xfrm>
              <a:custGeom>
                <a:gdLst>
                  <a:gd name="T0" fmla="*/ 0 w 118"/>
                  <a:gd name="T1" fmla="*/ 240462 h 163"/>
                  <a:gd name="T2" fmla="*/ 122444 w 118"/>
                  <a:gd name="T3" fmla="*/ 118018 h 163"/>
                  <a:gd name="T4" fmla="*/ 0 w 118"/>
                  <a:gd name="T5" fmla="*/ 0 h 163"/>
                  <a:gd name="T6" fmla="*/ 174077 w 118"/>
                  <a:gd name="T7" fmla="*/ 0 h 163"/>
                  <a:gd name="T8" fmla="*/ 174077 w 118"/>
                  <a:gd name="T9" fmla="*/ 240462 h 163"/>
                  <a:gd name="T10" fmla="*/ 0 w 118"/>
                  <a:gd name="T11" fmla="*/ 240462 h 163"/>
                  <a:gd name="T12" fmla="*/ 0 w 118"/>
                  <a:gd name="T13" fmla="*/ 240462 h 163"/>
                  <a:gd name="T14" fmla="*/ 0 w 118"/>
                  <a:gd name="T15" fmla="*/ 240462 h 16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18" h="163">
                    <a:moveTo>
                      <a:pt x="0" y="163"/>
                    </a:moveTo>
                    <a:lnTo>
                      <a:pt x="83" y="80"/>
                    </a:lnTo>
                    <a:lnTo>
                      <a:pt x="0" y="0"/>
                    </a:lnTo>
                    <a:lnTo>
                      <a:pt x="118" y="0"/>
                    </a:lnTo>
                    <a:lnTo>
                      <a:pt x="118" y="163"/>
                    </a:lnTo>
                    <a:lnTo>
                      <a:pt x="0" y="16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6" name="Freeform 83"/>
            <p:cNvSpPr/>
            <p:nvPr/>
          </p:nvSpPr>
          <p:spPr bwMode="auto">
            <a:xfrm>
              <a:off x="4141788" y="4265613"/>
              <a:ext cx="238125" cy="1027112"/>
            </a:xfrm>
            <a:custGeom>
              <a:gdLst>
                <a:gd name="T0" fmla="*/ 161 w 161"/>
                <a:gd name="T1" fmla="*/ 533 h 696"/>
                <a:gd name="T2" fmla="*/ 0 w 161"/>
                <a:gd name="T3" fmla="*/ 696 h 696"/>
                <a:gd name="T4" fmla="*/ 0 w 161"/>
                <a:gd name="T5" fmla="*/ 166 h 696"/>
                <a:gd name="T6" fmla="*/ 161 w 161"/>
                <a:gd name="T7" fmla="*/ 0 h 696"/>
                <a:gd name="T8" fmla="*/ 161 w 161"/>
                <a:gd name="T9" fmla="*/ 533 h 696"/>
                <a:gd name="T10" fmla="*/ 161 w 161"/>
                <a:gd name="T11" fmla="*/ 533 h 696"/>
                <a:gd name="T12" fmla="*/ 161 w 161"/>
                <a:gd name="T13" fmla="*/ 533 h 69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1" h="696">
                  <a:moveTo>
                    <a:pt x="161" y="533"/>
                  </a:moveTo>
                  <a:lnTo>
                    <a:pt x="0" y="696"/>
                  </a:lnTo>
                  <a:lnTo>
                    <a:pt x="0" y="166"/>
                  </a:lnTo>
                  <a:lnTo>
                    <a:pt x="161" y="0"/>
                  </a:lnTo>
                  <a:lnTo>
                    <a:pt x="161" y="533"/>
                  </a:lnTo>
                  <a:lnTo>
                    <a:pt x="161" y="533"/>
                  </a:lnTo>
                  <a:lnTo>
                    <a:pt x="161" y="533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latin typeface="+mn-lt"/>
              </a:endParaRPr>
            </a:p>
          </p:txBody>
        </p:sp>
        <p:grpSp>
          <p:nvGrpSpPr>
            <p:cNvPr id="17" name="Group 18"/>
            <p:cNvGrpSpPr/>
            <p:nvPr/>
          </p:nvGrpSpPr>
          <p:grpSpPr>
            <a:xfrm>
              <a:off x="4140200" y="4265613"/>
              <a:ext cx="2011363" cy="246062"/>
              <a:chOff x="4139489" y="3835791"/>
              <a:chExt cx="2012211" cy="244888"/>
            </a:xfrm>
          </p:grpSpPr>
          <p:sp>
            <p:nvSpPr>
              <p:cNvPr id="18" name="Freeform 84"/>
              <p:cNvSpPr/>
              <p:nvPr/>
            </p:nvSpPr>
            <p:spPr bwMode="auto">
              <a:xfrm>
                <a:off x="4139489" y="3835791"/>
                <a:ext cx="1904215" cy="244888"/>
              </a:xfrm>
              <a:custGeom>
                <a:gdLst>
                  <a:gd name="T0" fmla="*/ 1208 w 1291"/>
                  <a:gd name="T1" fmla="*/ 0 h 166"/>
                  <a:gd name="T2" fmla="*/ 163 w 1291"/>
                  <a:gd name="T3" fmla="*/ 0 h 166"/>
                  <a:gd name="T4" fmla="*/ 0 w 1291"/>
                  <a:gd name="T5" fmla="*/ 166 h 166"/>
                  <a:gd name="T6" fmla="*/ 1208 w 1291"/>
                  <a:gd name="T7" fmla="*/ 166 h 166"/>
                  <a:gd name="T8" fmla="*/ 1291 w 1291"/>
                  <a:gd name="T9" fmla="*/ 83 h 166"/>
                  <a:gd name="T10" fmla="*/ 1208 w 1291"/>
                  <a:gd name="T11" fmla="*/ 0 h 166"/>
                  <a:gd name="T12" fmla="*/ 1208 w 1291"/>
                  <a:gd name="T13" fmla="*/ 0 h 16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91" h="166">
                    <a:moveTo>
                      <a:pt x="1208" y="0"/>
                    </a:moveTo>
                    <a:lnTo>
                      <a:pt x="163" y="0"/>
                    </a:lnTo>
                    <a:lnTo>
                      <a:pt x="0" y="166"/>
                    </a:lnTo>
                    <a:lnTo>
                      <a:pt x="1208" y="166"/>
                    </a:lnTo>
                    <a:lnTo>
                      <a:pt x="1291" y="83"/>
                    </a:lnTo>
                    <a:lnTo>
                      <a:pt x="1208" y="0"/>
                    </a:lnTo>
                    <a:lnTo>
                      <a:pt x="1208" y="0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9" name="Freeform 85"/>
              <p:cNvSpPr/>
              <p:nvPr/>
            </p:nvSpPr>
            <p:spPr bwMode="auto">
              <a:xfrm>
                <a:off x="5977001" y="3835791"/>
                <a:ext cx="174699" cy="244888"/>
              </a:xfrm>
              <a:custGeom>
                <a:gdLst>
                  <a:gd name="T0" fmla="*/ 0 w 118"/>
                  <a:gd name="T1" fmla="*/ 166 h 166"/>
                  <a:gd name="T2" fmla="*/ 83 w 118"/>
                  <a:gd name="T3" fmla="*/ 83 h 166"/>
                  <a:gd name="T4" fmla="*/ 0 w 118"/>
                  <a:gd name="T5" fmla="*/ 0 h 166"/>
                  <a:gd name="T6" fmla="*/ 118 w 118"/>
                  <a:gd name="T7" fmla="*/ 0 h 166"/>
                  <a:gd name="T8" fmla="*/ 118 w 118"/>
                  <a:gd name="T9" fmla="*/ 166 h 166"/>
                  <a:gd name="T10" fmla="*/ 0 w 118"/>
                  <a:gd name="T11" fmla="*/ 166 h 166"/>
                  <a:gd name="T12" fmla="*/ 0 w 118"/>
                  <a:gd name="T13" fmla="*/ 166 h 166"/>
                  <a:gd name="T14" fmla="*/ 0 w 118"/>
                  <a:gd name="T15" fmla="*/ 166 h 16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8" h="166">
                    <a:moveTo>
                      <a:pt x="0" y="166"/>
                    </a:moveTo>
                    <a:lnTo>
                      <a:pt x="83" y="83"/>
                    </a:lnTo>
                    <a:lnTo>
                      <a:pt x="0" y="0"/>
                    </a:lnTo>
                    <a:lnTo>
                      <a:pt x="118" y="0"/>
                    </a:lnTo>
                    <a:lnTo>
                      <a:pt x="118" y="166"/>
                    </a:lnTo>
                    <a:lnTo>
                      <a:pt x="0" y="166"/>
                    </a:lnTo>
                    <a:lnTo>
                      <a:pt x="0" y="166"/>
                    </a:lnTo>
                    <a:lnTo>
                      <a:pt x="0" y="166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  <p:sp>
          <p:nvSpPr>
            <p:cNvPr id="26" name="Oval 61"/>
            <p:cNvSpPr/>
            <p:nvPr/>
          </p:nvSpPr>
          <p:spPr>
            <a:xfrm>
              <a:off x="2900363" y="4217988"/>
              <a:ext cx="682625" cy="681037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/>
            </a:p>
          </p:txBody>
        </p:sp>
        <p:sp>
          <p:nvSpPr>
            <p:cNvPr id="28" name="Freeform 65"/>
            <p:cNvSpPr>
              <a:spLocks noEditPoints="1"/>
            </p:cNvSpPr>
            <p:nvPr/>
          </p:nvSpPr>
          <p:spPr bwMode="auto">
            <a:xfrm>
              <a:off x="3071813" y="4344988"/>
              <a:ext cx="339725" cy="428625"/>
            </a:xfrm>
            <a:custGeom>
              <a:gdLst>
                <a:gd name="T0" fmla="*/ 236097 w 158"/>
                <a:gd name="T1" fmla="*/ 395942 h 199"/>
                <a:gd name="T2" fmla="*/ 246829 w 158"/>
                <a:gd name="T3" fmla="*/ 428220 h 199"/>
                <a:gd name="T4" fmla="*/ 79414 w 158"/>
                <a:gd name="T5" fmla="*/ 428220 h 199"/>
                <a:gd name="T6" fmla="*/ 68683 w 158"/>
                <a:gd name="T7" fmla="*/ 395942 h 199"/>
                <a:gd name="T8" fmla="*/ 88000 w 158"/>
                <a:gd name="T9" fmla="*/ 395942 h 199"/>
                <a:gd name="T10" fmla="*/ 77268 w 158"/>
                <a:gd name="T11" fmla="*/ 372272 h 199"/>
                <a:gd name="T12" fmla="*/ 133073 w 158"/>
                <a:gd name="T13" fmla="*/ 372272 h 199"/>
                <a:gd name="T14" fmla="*/ 15024 w 158"/>
                <a:gd name="T15" fmla="*/ 38733 h 199"/>
                <a:gd name="T16" fmla="*/ 0 w 158"/>
                <a:gd name="T17" fmla="*/ 19367 h 199"/>
                <a:gd name="T18" fmla="*/ 19317 w 158"/>
                <a:gd name="T19" fmla="*/ 0 h 199"/>
                <a:gd name="T20" fmla="*/ 38634 w 158"/>
                <a:gd name="T21" fmla="*/ 19367 h 199"/>
                <a:gd name="T22" fmla="*/ 32195 w 158"/>
                <a:gd name="T23" fmla="*/ 32278 h 199"/>
                <a:gd name="T24" fmla="*/ 152390 w 158"/>
                <a:gd name="T25" fmla="*/ 372272 h 199"/>
                <a:gd name="T26" fmla="*/ 208195 w 158"/>
                <a:gd name="T27" fmla="*/ 372272 h 199"/>
                <a:gd name="T28" fmla="*/ 216780 w 158"/>
                <a:gd name="T29" fmla="*/ 395942 h 199"/>
                <a:gd name="T30" fmla="*/ 236097 w 158"/>
                <a:gd name="T31" fmla="*/ 395942 h 199"/>
                <a:gd name="T32" fmla="*/ 160975 w 158"/>
                <a:gd name="T33" fmla="*/ 157086 h 199"/>
                <a:gd name="T34" fmla="*/ 124487 w 158"/>
                <a:gd name="T35" fmla="*/ 58100 h 199"/>
                <a:gd name="T36" fmla="*/ 154536 w 158"/>
                <a:gd name="T37" fmla="*/ 40885 h 199"/>
                <a:gd name="T38" fmla="*/ 42927 w 158"/>
                <a:gd name="T39" fmla="*/ 40885 h 199"/>
                <a:gd name="T40" fmla="*/ 83707 w 158"/>
                <a:gd name="T41" fmla="*/ 157086 h 199"/>
                <a:gd name="T42" fmla="*/ 160975 w 158"/>
                <a:gd name="T43" fmla="*/ 157086 h 199"/>
                <a:gd name="T44" fmla="*/ 141658 w 158"/>
                <a:gd name="T45" fmla="*/ 71011 h 199"/>
                <a:gd name="T46" fmla="*/ 182439 w 158"/>
                <a:gd name="T47" fmla="*/ 187212 h 199"/>
                <a:gd name="T48" fmla="*/ 339121 w 158"/>
                <a:gd name="T49" fmla="*/ 187212 h 199"/>
                <a:gd name="T50" fmla="*/ 266146 w 158"/>
                <a:gd name="T51" fmla="*/ 129112 h 199"/>
                <a:gd name="T52" fmla="*/ 298341 w 158"/>
                <a:gd name="T53" fmla="*/ 71011 h 199"/>
                <a:gd name="T54" fmla="*/ 141658 w 158"/>
                <a:gd name="T55" fmla="*/ 71011 h 199"/>
                <a:gd name="T56" fmla="*/ 180292 w 158"/>
                <a:gd name="T57" fmla="*/ 60252 h 199"/>
                <a:gd name="T58" fmla="*/ 173853 w 158"/>
                <a:gd name="T59" fmla="*/ 40885 h 199"/>
                <a:gd name="T60" fmla="*/ 141658 w 158"/>
                <a:gd name="T61" fmla="*/ 60252 h 199"/>
                <a:gd name="T62" fmla="*/ 180292 w 158"/>
                <a:gd name="T63" fmla="*/ 60252 h 19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58" h="199">
                  <a:moveTo>
                    <a:pt x="110" y="184"/>
                  </a:moveTo>
                  <a:cubicBezTo>
                    <a:pt x="115" y="199"/>
                    <a:pt x="115" y="199"/>
                    <a:pt x="115" y="199"/>
                  </a:cubicBezTo>
                  <a:cubicBezTo>
                    <a:pt x="37" y="199"/>
                    <a:pt x="37" y="199"/>
                    <a:pt x="37" y="199"/>
                  </a:cubicBezTo>
                  <a:cubicBezTo>
                    <a:pt x="32" y="184"/>
                    <a:pt x="32" y="184"/>
                    <a:pt x="32" y="184"/>
                  </a:cubicBezTo>
                  <a:cubicBezTo>
                    <a:pt x="41" y="184"/>
                    <a:pt x="41" y="184"/>
                    <a:pt x="41" y="184"/>
                  </a:cubicBezTo>
                  <a:cubicBezTo>
                    <a:pt x="36" y="173"/>
                    <a:pt x="36" y="173"/>
                    <a:pt x="36" y="173"/>
                  </a:cubicBezTo>
                  <a:cubicBezTo>
                    <a:pt x="62" y="173"/>
                    <a:pt x="62" y="173"/>
                    <a:pt x="62" y="173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3" y="17"/>
                    <a:pt x="0" y="13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4" y="0"/>
                    <a:pt x="18" y="4"/>
                    <a:pt x="18" y="9"/>
                  </a:cubicBezTo>
                  <a:cubicBezTo>
                    <a:pt x="18" y="11"/>
                    <a:pt x="17" y="14"/>
                    <a:pt x="15" y="15"/>
                  </a:cubicBezTo>
                  <a:cubicBezTo>
                    <a:pt x="71" y="173"/>
                    <a:pt x="71" y="173"/>
                    <a:pt x="71" y="173"/>
                  </a:cubicBezTo>
                  <a:cubicBezTo>
                    <a:pt x="97" y="173"/>
                    <a:pt x="97" y="173"/>
                    <a:pt x="97" y="173"/>
                  </a:cubicBezTo>
                  <a:cubicBezTo>
                    <a:pt x="101" y="184"/>
                    <a:pt x="101" y="184"/>
                    <a:pt x="101" y="184"/>
                  </a:cubicBezTo>
                  <a:lnTo>
                    <a:pt x="110" y="184"/>
                  </a:lnTo>
                  <a:close/>
                  <a:moveTo>
                    <a:pt x="75" y="73"/>
                  </a:moveTo>
                  <a:cubicBezTo>
                    <a:pt x="58" y="27"/>
                    <a:pt x="58" y="27"/>
                    <a:pt x="58" y="27"/>
                  </a:cubicBezTo>
                  <a:cubicBezTo>
                    <a:pt x="72" y="19"/>
                    <a:pt x="72" y="19"/>
                    <a:pt x="72" y="19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39" y="73"/>
                    <a:pt x="39" y="73"/>
                    <a:pt x="39" y="73"/>
                  </a:cubicBezTo>
                  <a:lnTo>
                    <a:pt x="75" y="73"/>
                  </a:lnTo>
                  <a:close/>
                  <a:moveTo>
                    <a:pt x="66" y="33"/>
                  </a:moveTo>
                  <a:cubicBezTo>
                    <a:pt x="85" y="87"/>
                    <a:pt x="85" y="87"/>
                    <a:pt x="85" y="87"/>
                  </a:cubicBezTo>
                  <a:cubicBezTo>
                    <a:pt x="158" y="87"/>
                    <a:pt x="158" y="87"/>
                    <a:pt x="158" y="87"/>
                  </a:cubicBezTo>
                  <a:cubicBezTo>
                    <a:pt x="124" y="60"/>
                    <a:pt x="124" y="60"/>
                    <a:pt x="124" y="60"/>
                  </a:cubicBezTo>
                  <a:cubicBezTo>
                    <a:pt x="139" y="33"/>
                    <a:pt x="139" y="33"/>
                    <a:pt x="139" y="33"/>
                  </a:cubicBezTo>
                  <a:lnTo>
                    <a:pt x="66" y="33"/>
                  </a:lnTo>
                  <a:close/>
                  <a:moveTo>
                    <a:pt x="84" y="28"/>
                  </a:moveTo>
                  <a:cubicBezTo>
                    <a:pt x="81" y="19"/>
                    <a:pt x="81" y="19"/>
                    <a:pt x="81" y="19"/>
                  </a:cubicBezTo>
                  <a:cubicBezTo>
                    <a:pt x="66" y="28"/>
                    <a:pt x="66" y="28"/>
                    <a:pt x="66" y="28"/>
                  </a:cubicBezTo>
                  <a:lnTo>
                    <a:pt x="84" y="2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" name="Freeform 5"/>
            <p:cNvSpPr>
              <a:spLocks noEditPoints="1"/>
            </p:cNvSpPr>
            <p:nvPr/>
          </p:nvSpPr>
          <p:spPr bwMode="auto">
            <a:xfrm rot="21022856">
              <a:off x="750888" y="2960688"/>
              <a:ext cx="1811337" cy="2895600"/>
            </a:xfrm>
            <a:custGeom>
              <a:gdLst>
                <a:gd name="T0" fmla="*/ 478 w 696"/>
                <a:gd name="T1" fmla="*/ 818 h 1114"/>
                <a:gd name="T2" fmla="*/ 365 w 696"/>
                <a:gd name="T3" fmla="*/ 651 h 1114"/>
                <a:gd name="T4" fmla="*/ 276 w 696"/>
                <a:gd name="T5" fmla="*/ 632 h 1114"/>
                <a:gd name="T6" fmla="*/ 168 w 696"/>
                <a:gd name="T7" fmla="*/ 986 h 1114"/>
                <a:gd name="T8" fmla="*/ 93 w 696"/>
                <a:gd name="T9" fmla="*/ 936 h 1114"/>
                <a:gd name="T10" fmla="*/ 149 w 696"/>
                <a:gd name="T11" fmla="*/ 609 h 1114"/>
                <a:gd name="T12" fmla="*/ 146 w 696"/>
                <a:gd name="T13" fmla="*/ 366 h 1114"/>
                <a:gd name="T14" fmla="*/ 94 w 696"/>
                <a:gd name="T15" fmla="*/ 396 h 1114"/>
                <a:gd name="T16" fmla="*/ 37 w 696"/>
                <a:gd name="T17" fmla="*/ 548 h 1114"/>
                <a:gd name="T18" fmla="*/ 22 w 696"/>
                <a:gd name="T19" fmla="*/ 355 h 1114"/>
                <a:gd name="T20" fmla="*/ 176 w 696"/>
                <a:gd name="T21" fmla="*/ 202 h 1114"/>
                <a:gd name="T22" fmla="*/ 211 w 696"/>
                <a:gd name="T23" fmla="*/ 177 h 1114"/>
                <a:gd name="T24" fmla="*/ 220 w 696"/>
                <a:gd name="T25" fmla="*/ 76 h 1114"/>
                <a:gd name="T26" fmla="*/ 364 w 696"/>
                <a:gd name="T27" fmla="*/ 109 h 1114"/>
                <a:gd name="T28" fmla="*/ 295 w 696"/>
                <a:gd name="T29" fmla="*/ 196 h 1114"/>
                <a:gd name="T30" fmla="*/ 308 w 696"/>
                <a:gd name="T31" fmla="*/ 232 h 1114"/>
                <a:gd name="T32" fmla="*/ 388 w 696"/>
                <a:gd name="T33" fmla="*/ 367 h 1114"/>
                <a:gd name="T34" fmla="*/ 525 w 696"/>
                <a:gd name="T35" fmla="*/ 406 h 1114"/>
                <a:gd name="T36" fmla="*/ 373 w 696"/>
                <a:gd name="T37" fmla="*/ 460 h 1114"/>
                <a:gd name="T38" fmla="*/ 311 w 696"/>
                <a:gd name="T39" fmla="*/ 357 h 1114"/>
                <a:gd name="T40" fmla="*/ 291 w 696"/>
                <a:gd name="T41" fmla="*/ 494 h 1114"/>
                <a:gd name="T42" fmla="*/ 477 w 696"/>
                <a:gd name="T43" fmla="*/ 614 h 1114"/>
                <a:gd name="T44" fmla="*/ 515 w 696"/>
                <a:gd name="T45" fmla="*/ 811 h 1114"/>
                <a:gd name="T46" fmla="*/ 614 w 696"/>
                <a:gd name="T47" fmla="*/ 857 h 1114"/>
                <a:gd name="T48" fmla="*/ 579 w 696"/>
                <a:gd name="T49" fmla="*/ 818 h 1114"/>
                <a:gd name="T50" fmla="*/ 560 w 696"/>
                <a:gd name="T51" fmla="*/ 801 h 1114"/>
                <a:gd name="T52" fmla="*/ 498 w 696"/>
                <a:gd name="T53" fmla="*/ 829 h 1114"/>
                <a:gd name="T54" fmla="*/ 501 w 696"/>
                <a:gd name="T55" fmla="*/ 853 h 1114"/>
                <a:gd name="T56" fmla="*/ 522 w 696"/>
                <a:gd name="T57" fmla="*/ 919 h 1114"/>
                <a:gd name="T58" fmla="*/ 577 w 696"/>
                <a:gd name="T59" fmla="*/ 908 h 1114"/>
                <a:gd name="T60" fmla="*/ 685 w 696"/>
                <a:gd name="T61" fmla="*/ 901 h 1114"/>
                <a:gd name="T62" fmla="*/ 164 w 696"/>
                <a:gd name="T63" fmla="*/ 1078 h 1114"/>
                <a:gd name="T64" fmla="*/ 147 w 696"/>
                <a:gd name="T65" fmla="*/ 1027 h 1114"/>
                <a:gd name="T66" fmla="*/ 141 w 696"/>
                <a:gd name="T67" fmla="*/ 1014 h 1114"/>
                <a:gd name="T68" fmla="*/ 117 w 696"/>
                <a:gd name="T69" fmla="*/ 979 h 1114"/>
                <a:gd name="T70" fmla="*/ 89 w 696"/>
                <a:gd name="T71" fmla="*/ 954 h 1114"/>
                <a:gd name="T72" fmla="*/ 36 w 696"/>
                <a:gd name="T73" fmla="*/ 1030 h 1114"/>
                <a:gd name="T74" fmla="*/ 85 w 696"/>
                <a:gd name="T75" fmla="*/ 1058 h 1114"/>
                <a:gd name="T76" fmla="*/ 144 w 696"/>
                <a:gd name="T77" fmla="*/ 1110 h 1114"/>
                <a:gd name="T78" fmla="*/ 164 w 696"/>
                <a:gd name="T79" fmla="*/ 1078 h 1114"/>
                <a:gd name="T80" fmla="*/ 592 w 696"/>
                <a:gd name="T81" fmla="*/ 464 h 1114"/>
                <a:gd name="T82" fmla="*/ 621 w 696"/>
                <a:gd name="T83" fmla="*/ 426 h 1114"/>
                <a:gd name="T84" fmla="*/ 622 w 696"/>
                <a:gd name="T85" fmla="*/ 387 h 1114"/>
                <a:gd name="T86" fmla="*/ 597 w 696"/>
                <a:gd name="T87" fmla="*/ 407 h 1114"/>
                <a:gd name="T88" fmla="*/ 561 w 696"/>
                <a:gd name="T89" fmla="*/ 389 h 1114"/>
                <a:gd name="T90" fmla="*/ 537 w 696"/>
                <a:gd name="T91" fmla="*/ 407 h 1114"/>
                <a:gd name="T92" fmla="*/ 555 w 696"/>
                <a:gd name="T93" fmla="*/ 462 h 1114"/>
                <a:gd name="T94" fmla="*/ 66 w 696"/>
                <a:gd name="T95" fmla="*/ 635 h 1114"/>
                <a:gd name="T96" fmla="*/ 79 w 696"/>
                <a:gd name="T97" fmla="*/ 612 h 1114"/>
                <a:gd name="T98" fmla="*/ 80 w 696"/>
                <a:gd name="T99" fmla="*/ 582 h 1114"/>
                <a:gd name="T100" fmla="*/ 38 w 696"/>
                <a:gd name="T101" fmla="*/ 560 h 1114"/>
                <a:gd name="T102" fmla="*/ 8 w 696"/>
                <a:gd name="T103" fmla="*/ 556 h 1114"/>
                <a:gd name="T104" fmla="*/ 4 w 696"/>
                <a:gd name="T105" fmla="*/ 571 h 1114"/>
                <a:gd name="T106" fmla="*/ 12 w 696"/>
                <a:gd name="T107" fmla="*/ 642 h 1114"/>
                <a:gd name="T108" fmla="*/ 48 w 696"/>
                <a:gd name="T109" fmla="*/ 643 h 111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96" h="1114">
                  <a:moveTo>
                    <a:pt x="515" y="811"/>
                  </a:moveTo>
                  <a:cubicBezTo>
                    <a:pt x="497" y="816"/>
                    <a:pt x="478" y="818"/>
                    <a:pt x="478" y="818"/>
                  </a:cubicBezTo>
                  <a:cubicBezTo>
                    <a:pt x="478" y="818"/>
                    <a:pt x="413" y="693"/>
                    <a:pt x="405" y="679"/>
                  </a:cubicBezTo>
                  <a:cubicBezTo>
                    <a:pt x="398" y="665"/>
                    <a:pt x="397" y="661"/>
                    <a:pt x="365" y="651"/>
                  </a:cubicBezTo>
                  <a:cubicBezTo>
                    <a:pt x="338" y="642"/>
                    <a:pt x="202" y="597"/>
                    <a:pt x="202" y="597"/>
                  </a:cubicBezTo>
                  <a:cubicBezTo>
                    <a:pt x="276" y="632"/>
                    <a:pt x="276" y="632"/>
                    <a:pt x="276" y="632"/>
                  </a:cubicBezTo>
                  <a:cubicBezTo>
                    <a:pt x="276" y="632"/>
                    <a:pt x="265" y="799"/>
                    <a:pt x="261" y="813"/>
                  </a:cubicBezTo>
                  <a:cubicBezTo>
                    <a:pt x="257" y="827"/>
                    <a:pt x="168" y="986"/>
                    <a:pt x="168" y="986"/>
                  </a:cubicBezTo>
                  <a:cubicBezTo>
                    <a:pt x="168" y="986"/>
                    <a:pt x="141" y="979"/>
                    <a:pt x="125" y="968"/>
                  </a:cubicBezTo>
                  <a:cubicBezTo>
                    <a:pt x="109" y="957"/>
                    <a:pt x="93" y="936"/>
                    <a:pt x="93" y="936"/>
                  </a:cubicBezTo>
                  <a:cubicBezTo>
                    <a:pt x="93" y="936"/>
                    <a:pt x="162" y="799"/>
                    <a:pt x="163" y="789"/>
                  </a:cubicBezTo>
                  <a:cubicBezTo>
                    <a:pt x="164" y="779"/>
                    <a:pt x="153" y="625"/>
                    <a:pt x="149" y="609"/>
                  </a:cubicBezTo>
                  <a:cubicBezTo>
                    <a:pt x="145" y="593"/>
                    <a:pt x="122" y="546"/>
                    <a:pt x="126" y="516"/>
                  </a:cubicBezTo>
                  <a:cubicBezTo>
                    <a:pt x="130" y="486"/>
                    <a:pt x="146" y="366"/>
                    <a:pt x="146" y="366"/>
                  </a:cubicBezTo>
                  <a:cubicBezTo>
                    <a:pt x="198" y="303"/>
                    <a:pt x="198" y="303"/>
                    <a:pt x="198" y="303"/>
                  </a:cubicBezTo>
                  <a:cubicBezTo>
                    <a:pt x="94" y="396"/>
                    <a:pt x="94" y="396"/>
                    <a:pt x="94" y="396"/>
                  </a:cubicBezTo>
                  <a:cubicBezTo>
                    <a:pt x="75" y="536"/>
                    <a:pt x="75" y="536"/>
                    <a:pt x="75" y="536"/>
                  </a:cubicBezTo>
                  <a:cubicBezTo>
                    <a:pt x="75" y="536"/>
                    <a:pt x="67" y="548"/>
                    <a:pt x="37" y="548"/>
                  </a:cubicBezTo>
                  <a:cubicBezTo>
                    <a:pt x="12" y="548"/>
                    <a:pt x="3" y="541"/>
                    <a:pt x="3" y="541"/>
                  </a:cubicBezTo>
                  <a:cubicBezTo>
                    <a:pt x="3" y="541"/>
                    <a:pt x="16" y="366"/>
                    <a:pt x="22" y="355"/>
                  </a:cubicBezTo>
                  <a:cubicBezTo>
                    <a:pt x="28" y="344"/>
                    <a:pt x="103" y="267"/>
                    <a:pt x="132" y="236"/>
                  </a:cubicBezTo>
                  <a:cubicBezTo>
                    <a:pt x="161" y="205"/>
                    <a:pt x="176" y="202"/>
                    <a:pt x="176" y="202"/>
                  </a:cubicBezTo>
                  <a:cubicBezTo>
                    <a:pt x="195" y="177"/>
                    <a:pt x="195" y="177"/>
                    <a:pt x="195" y="177"/>
                  </a:cubicBezTo>
                  <a:cubicBezTo>
                    <a:pt x="211" y="177"/>
                    <a:pt x="211" y="177"/>
                    <a:pt x="211" y="177"/>
                  </a:cubicBezTo>
                  <a:cubicBezTo>
                    <a:pt x="211" y="177"/>
                    <a:pt x="212" y="174"/>
                    <a:pt x="218" y="156"/>
                  </a:cubicBezTo>
                  <a:cubicBezTo>
                    <a:pt x="225" y="135"/>
                    <a:pt x="215" y="117"/>
                    <a:pt x="220" y="76"/>
                  </a:cubicBezTo>
                  <a:cubicBezTo>
                    <a:pt x="227" y="17"/>
                    <a:pt x="272" y="0"/>
                    <a:pt x="302" y="4"/>
                  </a:cubicBezTo>
                  <a:cubicBezTo>
                    <a:pt x="357" y="12"/>
                    <a:pt x="374" y="48"/>
                    <a:pt x="364" y="109"/>
                  </a:cubicBezTo>
                  <a:cubicBezTo>
                    <a:pt x="354" y="170"/>
                    <a:pt x="329" y="199"/>
                    <a:pt x="317" y="201"/>
                  </a:cubicBezTo>
                  <a:cubicBezTo>
                    <a:pt x="305" y="203"/>
                    <a:pt x="295" y="196"/>
                    <a:pt x="295" y="196"/>
                  </a:cubicBezTo>
                  <a:cubicBezTo>
                    <a:pt x="288" y="211"/>
                    <a:pt x="288" y="211"/>
                    <a:pt x="288" y="211"/>
                  </a:cubicBezTo>
                  <a:cubicBezTo>
                    <a:pt x="288" y="211"/>
                    <a:pt x="302" y="227"/>
                    <a:pt x="308" y="232"/>
                  </a:cubicBezTo>
                  <a:cubicBezTo>
                    <a:pt x="314" y="237"/>
                    <a:pt x="319" y="259"/>
                    <a:pt x="319" y="259"/>
                  </a:cubicBezTo>
                  <a:cubicBezTo>
                    <a:pt x="319" y="259"/>
                    <a:pt x="373" y="343"/>
                    <a:pt x="388" y="367"/>
                  </a:cubicBezTo>
                  <a:cubicBezTo>
                    <a:pt x="403" y="391"/>
                    <a:pt x="410" y="388"/>
                    <a:pt x="417" y="389"/>
                  </a:cubicBezTo>
                  <a:cubicBezTo>
                    <a:pt x="424" y="390"/>
                    <a:pt x="525" y="406"/>
                    <a:pt x="525" y="406"/>
                  </a:cubicBezTo>
                  <a:cubicBezTo>
                    <a:pt x="521" y="473"/>
                    <a:pt x="521" y="473"/>
                    <a:pt x="521" y="473"/>
                  </a:cubicBezTo>
                  <a:cubicBezTo>
                    <a:pt x="521" y="473"/>
                    <a:pt x="383" y="469"/>
                    <a:pt x="373" y="460"/>
                  </a:cubicBezTo>
                  <a:cubicBezTo>
                    <a:pt x="363" y="451"/>
                    <a:pt x="309" y="393"/>
                    <a:pt x="309" y="393"/>
                  </a:cubicBezTo>
                  <a:cubicBezTo>
                    <a:pt x="311" y="357"/>
                    <a:pt x="311" y="357"/>
                    <a:pt x="311" y="357"/>
                  </a:cubicBezTo>
                  <a:cubicBezTo>
                    <a:pt x="311" y="357"/>
                    <a:pt x="298" y="414"/>
                    <a:pt x="296" y="436"/>
                  </a:cubicBezTo>
                  <a:cubicBezTo>
                    <a:pt x="294" y="458"/>
                    <a:pt x="291" y="494"/>
                    <a:pt x="291" y="494"/>
                  </a:cubicBezTo>
                  <a:cubicBezTo>
                    <a:pt x="291" y="494"/>
                    <a:pt x="434" y="570"/>
                    <a:pt x="457" y="581"/>
                  </a:cubicBezTo>
                  <a:cubicBezTo>
                    <a:pt x="460" y="583"/>
                    <a:pt x="471" y="603"/>
                    <a:pt x="477" y="614"/>
                  </a:cubicBezTo>
                  <a:cubicBezTo>
                    <a:pt x="487" y="636"/>
                    <a:pt x="557" y="786"/>
                    <a:pt x="557" y="786"/>
                  </a:cubicBezTo>
                  <a:cubicBezTo>
                    <a:pt x="557" y="786"/>
                    <a:pt x="537" y="804"/>
                    <a:pt x="515" y="811"/>
                  </a:cubicBezTo>
                  <a:close/>
                  <a:moveTo>
                    <a:pt x="674" y="881"/>
                  </a:moveTo>
                  <a:cubicBezTo>
                    <a:pt x="669" y="880"/>
                    <a:pt x="625" y="863"/>
                    <a:pt x="614" y="857"/>
                  </a:cubicBezTo>
                  <a:cubicBezTo>
                    <a:pt x="602" y="851"/>
                    <a:pt x="587" y="839"/>
                    <a:pt x="585" y="837"/>
                  </a:cubicBezTo>
                  <a:cubicBezTo>
                    <a:pt x="584" y="834"/>
                    <a:pt x="579" y="821"/>
                    <a:pt x="579" y="818"/>
                  </a:cubicBezTo>
                  <a:cubicBezTo>
                    <a:pt x="578" y="814"/>
                    <a:pt x="566" y="814"/>
                    <a:pt x="566" y="814"/>
                  </a:cubicBezTo>
                  <a:cubicBezTo>
                    <a:pt x="560" y="801"/>
                    <a:pt x="560" y="801"/>
                    <a:pt x="560" y="801"/>
                  </a:cubicBezTo>
                  <a:cubicBezTo>
                    <a:pt x="552" y="808"/>
                    <a:pt x="536" y="819"/>
                    <a:pt x="518" y="824"/>
                  </a:cubicBezTo>
                  <a:cubicBezTo>
                    <a:pt x="511" y="826"/>
                    <a:pt x="504" y="828"/>
                    <a:pt x="498" y="829"/>
                  </a:cubicBezTo>
                  <a:cubicBezTo>
                    <a:pt x="505" y="846"/>
                    <a:pt x="505" y="846"/>
                    <a:pt x="505" y="846"/>
                  </a:cubicBezTo>
                  <a:cubicBezTo>
                    <a:pt x="501" y="853"/>
                    <a:pt x="501" y="853"/>
                    <a:pt x="501" y="853"/>
                  </a:cubicBezTo>
                  <a:cubicBezTo>
                    <a:pt x="501" y="853"/>
                    <a:pt x="508" y="884"/>
                    <a:pt x="509" y="894"/>
                  </a:cubicBezTo>
                  <a:cubicBezTo>
                    <a:pt x="509" y="910"/>
                    <a:pt x="522" y="919"/>
                    <a:pt x="522" y="919"/>
                  </a:cubicBezTo>
                  <a:cubicBezTo>
                    <a:pt x="574" y="919"/>
                    <a:pt x="574" y="919"/>
                    <a:pt x="574" y="919"/>
                  </a:cubicBezTo>
                  <a:cubicBezTo>
                    <a:pt x="577" y="908"/>
                    <a:pt x="577" y="908"/>
                    <a:pt x="577" y="908"/>
                  </a:cubicBezTo>
                  <a:cubicBezTo>
                    <a:pt x="577" y="908"/>
                    <a:pt x="604" y="915"/>
                    <a:pt x="618" y="915"/>
                  </a:cubicBezTo>
                  <a:cubicBezTo>
                    <a:pt x="633" y="915"/>
                    <a:pt x="674" y="913"/>
                    <a:pt x="685" y="901"/>
                  </a:cubicBezTo>
                  <a:cubicBezTo>
                    <a:pt x="696" y="888"/>
                    <a:pt x="680" y="883"/>
                    <a:pt x="674" y="881"/>
                  </a:cubicBezTo>
                  <a:close/>
                  <a:moveTo>
                    <a:pt x="164" y="1078"/>
                  </a:moveTo>
                  <a:cubicBezTo>
                    <a:pt x="160" y="1072"/>
                    <a:pt x="152" y="1061"/>
                    <a:pt x="149" y="1052"/>
                  </a:cubicBezTo>
                  <a:cubicBezTo>
                    <a:pt x="147" y="1042"/>
                    <a:pt x="147" y="1033"/>
                    <a:pt x="147" y="1027"/>
                  </a:cubicBezTo>
                  <a:cubicBezTo>
                    <a:pt x="146" y="1021"/>
                    <a:pt x="141" y="1022"/>
                    <a:pt x="141" y="1022"/>
                  </a:cubicBezTo>
                  <a:cubicBezTo>
                    <a:pt x="141" y="1022"/>
                    <a:pt x="140" y="1017"/>
                    <a:pt x="141" y="1014"/>
                  </a:cubicBezTo>
                  <a:cubicBezTo>
                    <a:pt x="142" y="1012"/>
                    <a:pt x="146" y="1001"/>
                    <a:pt x="148" y="994"/>
                  </a:cubicBezTo>
                  <a:cubicBezTo>
                    <a:pt x="139" y="991"/>
                    <a:pt x="126" y="986"/>
                    <a:pt x="117" y="979"/>
                  </a:cubicBezTo>
                  <a:cubicBezTo>
                    <a:pt x="106" y="972"/>
                    <a:pt x="96" y="961"/>
                    <a:pt x="89" y="953"/>
                  </a:cubicBezTo>
                  <a:cubicBezTo>
                    <a:pt x="89" y="953"/>
                    <a:pt x="89" y="954"/>
                    <a:pt x="89" y="954"/>
                  </a:cubicBezTo>
                  <a:cubicBezTo>
                    <a:pt x="89" y="954"/>
                    <a:pt x="58" y="978"/>
                    <a:pt x="51" y="990"/>
                  </a:cubicBezTo>
                  <a:cubicBezTo>
                    <a:pt x="44" y="1003"/>
                    <a:pt x="36" y="1030"/>
                    <a:pt x="36" y="1030"/>
                  </a:cubicBezTo>
                  <a:cubicBezTo>
                    <a:pt x="75" y="1062"/>
                    <a:pt x="75" y="1062"/>
                    <a:pt x="75" y="1062"/>
                  </a:cubicBezTo>
                  <a:cubicBezTo>
                    <a:pt x="85" y="1058"/>
                    <a:pt x="85" y="1058"/>
                    <a:pt x="85" y="1058"/>
                  </a:cubicBezTo>
                  <a:cubicBezTo>
                    <a:pt x="85" y="1058"/>
                    <a:pt x="96" y="1069"/>
                    <a:pt x="102" y="1083"/>
                  </a:cubicBezTo>
                  <a:cubicBezTo>
                    <a:pt x="105" y="1093"/>
                    <a:pt x="123" y="1107"/>
                    <a:pt x="144" y="1110"/>
                  </a:cubicBezTo>
                  <a:cubicBezTo>
                    <a:pt x="169" y="1114"/>
                    <a:pt x="195" y="1110"/>
                    <a:pt x="194" y="1102"/>
                  </a:cubicBezTo>
                  <a:cubicBezTo>
                    <a:pt x="193" y="1095"/>
                    <a:pt x="169" y="1084"/>
                    <a:pt x="164" y="1078"/>
                  </a:cubicBezTo>
                  <a:close/>
                  <a:moveTo>
                    <a:pt x="555" y="462"/>
                  </a:moveTo>
                  <a:cubicBezTo>
                    <a:pt x="567" y="461"/>
                    <a:pt x="587" y="467"/>
                    <a:pt x="592" y="464"/>
                  </a:cubicBezTo>
                  <a:cubicBezTo>
                    <a:pt x="598" y="462"/>
                    <a:pt x="616" y="451"/>
                    <a:pt x="619" y="445"/>
                  </a:cubicBezTo>
                  <a:cubicBezTo>
                    <a:pt x="621" y="439"/>
                    <a:pt x="617" y="434"/>
                    <a:pt x="621" y="426"/>
                  </a:cubicBezTo>
                  <a:cubicBezTo>
                    <a:pt x="624" y="417"/>
                    <a:pt x="623" y="407"/>
                    <a:pt x="622" y="404"/>
                  </a:cubicBezTo>
                  <a:cubicBezTo>
                    <a:pt x="621" y="400"/>
                    <a:pt x="625" y="391"/>
                    <a:pt x="622" y="387"/>
                  </a:cubicBezTo>
                  <a:cubicBezTo>
                    <a:pt x="618" y="383"/>
                    <a:pt x="597" y="385"/>
                    <a:pt x="597" y="385"/>
                  </a:cubicBezTo>
                  <a:cubicBezTo>
                    <a:pt x="597" y="407"/>
                    <a:pt x="597" y="407"/>
                    <a:pt x="597" y="407"/>
                  </a:cubicBezTo>
                  <a:cubicBezTo>
                    <a:pt x="597" y="407"/>
                    <a:pt x="591" y="381"/>
                    <a:pt x="586" y="379"/>
                  </a:cubicBezTo>
                  <a:cubicBezTo>
                    <a:pt x="582" y="377"/>
                    <a:pt x="566" y="384"/>
                    <a:pt x="561" y="389"/>
                  </a:cubicBezTo>
                  <a:cubicBezTo>
                    <a:pt x="557" y="394"/>
                    <a:pt x="542" y="406"/>
                    <a:pt x="538" y="407"/>
                  </a:cubicBezTo>
                  <a:cubicBezTo>
                    <a:pt x="538" y="407"/>
                    <a:pt x="537" y="407"/>
                    <a:pt x="537" y="407"/>
                  </a:cubicBezTo>
                  <a:cubicBezTo>
                    <a:pt x="533" y="460"/>
                    <a:pt x="533" y="460"/>
                    <a:pt x="533" y="460"/>
                  </a:cubicBezTo>
                  <a:cubicBezTo>
                    <a:pt x="538" y="461"/>
                    <a:pt x="544" y="462"/>
                    <a:pt x="555" y="462"/>
                  </a:cubicBezTo>
                  <a:close/>
                  <a:moveTo>
                    <a:pt x="48" y="643"/>
                  </a:moveTo>
                  <a:cubicBezTo>
                    <a:pt x="54" y="639"/>
                    <a:pt x="63" y="638"/>
                    <a:pt x="66" y="635"/>
                  </a:cubicBezTo>
                  <a:cubicBezTo>
                    <a:pt x="70" y="632"/>
                    <a:pt x="73" y="632"/>
                    <a:pt x="75" y="626"/>
                  </a:cubicBezTo>
                  <a:cubicBezTo>
                    <a:pt x="78" y="621"/>
                    <a:pt x="79" y="612"/>
                    <a:pt x="79" y="612"/>
                  </a:cubicBezTo>
                  <a:cubicBezTo>
                    <a:pt x="85" y="604"/>
                    <a:pt x="85" y="604"/>
                    <a:pt x="85" y="604"/>
                  </a:cubicBezTo>
                  <a:cubicBezTo>
                    <a:pt x="85" y="604"/>
                    <a:pt x="86" y="593"/>
                    <a:pt x="80" y="582"/>
                  </a:cubicBezTo>
                  <a:cubicBezTo>
                    <a:pt x="76" y="573"/>
                    <a:pt x="71" y="562"/>
                    <a:pt x="69" y="554"/>
                  </a:cubicBezTo>
                  <a:cubicBezTo>
                    <a:pt x="62" y="557"/>
                    <a:pt x="52" y="560"/>
                    <a:pt x="38" y="560"/>
                  </a:cubicBezTo>
                  <a:cubicBezTo>
                    <a:pt x="36" y="560"/>
                    <a:pt x="36" y="560"/>
                    <a:pt x="36" y="560"/>
                  </a:cubicBezTo>
                  <a:cubicBezTo>
                    <a:pt x="24" y="560"/>
                    <a:pt x="15" y="558"/>
                    <a:pt x="8" y="556"/>
                  </a:cubicBezTo>
                  <a:cubicBezTo>
                    <a:pt x="8" y="558"/>
                    <a:pt x="8" y="558"/>
                    <a:pt x="8" y="558"/>
                  </a:cubicBezTo>
                  <a:cubicBezTo>
                    <a:pt x="8" y="558"/>
                    <a:pt x="5" y="563"/>
                    <a:pt x="4" y="571"/>
                  </a:cubicBezTo>
                  <a:cubicBezTo>
                    <a:pt x="3" y="580"/>
                    <a:pt x="0" y="593"/>
                    <a:pt x="0" y="605"/>
                  </a:cubicBezTo>
                  <a:cubicBezTo>
                    <a:pt x="1" y="616"/>
                    <a:pt x="7" y="639"/>
                    <a:pt x="12" y="642"/>
                  </a:cubicBezTo>
                  <a:cubicBezTo>
                    <a:pt x="17" y="645"/>
                    <a:pt x="26" y="642"/>
                    <a:pt x="30" y="643"/>
                  </a:cubicBezTo>
                  <a:cubicBezTo>
                    <a:pt x="34" y="644"/>
                    <a:pt x="42" y="646"/>
                    <a:pt x="48" y="643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latin typeface="+mn-lt"/>
              </a:endParaRPr>
            </a:p>
          </p:txBody>
        </p:sp>
        <p:grpSp>
          <p:nvGrpSpPr>
            <p:cNvPr id="31" name="Group 31"/>
            <p:cNvGrpSpPr/>
            <p:nvPr/>
          </p:nvGrpSpPr>
          <p:grpSpPr>
            <a:xfrm>
              <a:off x="4676718" y="3177484"/>
              <a:ext cx="1096963" cy="984250"/>
              <a:chOff x="6696448" y="4034579"/>
              <a:chExt cx="2472050" cy="2217340"/>
            </a:xfrm>
          </p:grpSpPr>
          <p:sp>
            <p:nvSpPr>
              <p:cNvPr id="32" name="Freeform 32"/>
              <p:cNvSpPr/>
              <p:nvPr/>
            </p:nvSpPr>
            <p:spPr bwMode="auto">
              <a:xfrm>
                <a:off x="7935985" y="6207557"/>
                <a:ext cx="543799" cy="44362"/>
              </a:xfrm>
              <a:custGeom>
                <a:gdLst>
                  <a:gd name="T0" fmla="*/ 543799 w 622"/>
                  <a:gd name="T1" fmla="*/ 26965 h 51"/>
                  <a:gd name="T2" fmla="*/ 543799 w 622"/>
                  <a:gd name="T3" fmla="*/ 17397 h 51"/>
                  <a:gd name="T4" fmla="*/ 526314 w 622"/>
                  <a:gd name="T5" fmla="*/ 0 h 51"/>
                  <a:gd name="T6" fmla="*/ 0 w 622"/>
                  <a:gd name="T7" fmla="*/ 0 h 51"/>
                  <a:gd name="T8" fmla="*/ 0 w 622"/>
                  <a:gd name="T9" fmla="*/ 44362 h 51"/>
                  <a:gd name="T10" fmla="*/ 526314 w 622"/>
                  <a:gd name="T11" fmla="*/ 44362 h 51"/>
                  <a:gd name="T12" fmla="*/ 543799 w 622"/>
                  <a:gd name="T13" fmla="*/ 26965 h 5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22" h="51">
                    <a:moveTo>
                      <a:pt x="622" y="31"/>
                    </a:moveTo>
                    <a:cubicBezTo>
                      <a:pt x="622" y="20"/>
                      <a:pt x="622" y="20"/>
                      <a:pt x="622" y="20"/>
                    </a:cubicBezTo>
                    <a:cubicBezTo>
                      <a:pt x="622" y="9"/>
                      <a:pt x="613" y="0"/>
                      <a:pt x="60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51"/>
                      <a:pt x="0" y="51"/>
                      <a:pt x="0" y="51"/>
                    </a:cubicBezTo>
                    <a:cubicBezTo>
                      <a:pt x="602" y="51"/>
                      <a:pt x="602" y="51"/>
                      <a:pt x="602" y="51"/>
                    </a:cubicBezTo>
                    <a:cubicBezTo>
                      <a:pt x="613" y="51"/>
                      <a:pt x="622" y="42"/>
                      <a:pt x="622" y="31"/>
                    </a:cubicBezTo>
                    <a:close/>
                  </a:path>
                </a:pathLst>
              </a:custGeom>
              <a:solidFill>
                <a:srgbClr val="F29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" name="Freeform 33"/>
              <p:cNvSpPr/>
              <p:nvPr/>
            </p:nvSpPr>
            <p:spPr bwMode="auto">
              <a:xfrm>
                <a:off x="7385162" y="6207557"/>
                <a:ext cx="550823" cy="44362"/>
              </a:xfrm>
              <a:custGeom>
                <a:gdLst>
                  <a:gd name="T0" fmla="*/ 17486 w 630"/>
                  <a:gd name="T1" fmla="*/ 0 h 51"/>
                  <a:gd name="T2" fmla="*/ 0 w 630"/>
                  <a:gd name="T3" fmla="*/ 17397 h 51"/>
                  <a:gd name="T4" fmla="*/ 0 w 630"/>
                  <a:gd name="T5" fmla="*/ 26965 h 51"/>
                  <a:gd name="T6" fmla="*/ 17486 w 630"/>
                  <a:gd name="T7" fmla="*/ 44362 h 51"/>
                  <a:gd name="T8" fmla="*/ 550823 w 630"/>
                  <a:gd name="T9" fmla="*/ 44362 h 51"/>
                  <a:gd name="T10" fmla="*/ 550823 w 630"/>
                  <a:gd name="T11" fmla="*/ 0 h 51"/>
                  <a:gd name="T12" fmla="*/ 17486 w 630"/>
                  <a:gd name="T13" fmla="*/ 0 h 5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0" h="51">
                    <a:moveTo>
                      <a:pt x="20" y="0"/>
                    </a:moveTo>
                    <a:cubicBezTo>
                      <a:pt x="9" y="0"/>
                      <a:pt x="0" y="9"/>
                      <a:pt x="0" y="20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0" y="42"/>
                      <a:pt x="9" y="51"/>
                      <a:pt x="20" y="51"/>
                    </a:cubicBezTo>
                    <a:cubicBezTo>
                      <a:pt x="630" y="51"/>
                      <a:pt x="630" y="51"/>
                      <a:pt x="630" y="51"/>
                    </a:cubicBezTo>
                    <a:cubicBezTo>
                      <a:pt x="630" y="0"/>
                      <a:pt x="630" y="0"/>
                      <a:pt x="630" y="0"/>
                    </a:cubicBez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E7CC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" name="Freeform 34"/>
              <p:cNvSpPr/>
              <p:nvPr/>
            </p:nvSpPr>
            <p:spPr bwMode="auto">
              <a:xfrm>
                <a:off x="7935985" y="5731040"/>
                <a:ext cx="486129" cy="473930"/>
              </a:xfrm>
              <a:custGeom>
                <a:gdLst>
                  <a:gd name="T0" fmla="*/ 486129 w 556"/>
                  <a:gd name="T1" fmla="*/ 463437 h 542"/>
                  <a:gd name="T2" fmla="*/ 458150 w 556"/>
                  <a:gd name="T3" fmla="*/ 440702 h 542"/>
                  <a:gd name="T4" fmla="*/ 325252 w 556"/>
                  <a:gd name="T5" fmla="*/ 440702 h 542"/>
                  <a:gd name="T6" fmla="*/ 82187 w 556"/>
                  <a:gd name="T7" fmla="*/ 174882 h 542"/>
                  <a:gd name="T8" fmla="*/ 82187 w 556"/>
                  <a:gd name="T9" fmla="*/ 0 h 542"/>
                  <a:gd name="T10" fmla="*/ 0 w 556"/>
                  <a:gd name="T11" fmla="*/ 0 h 542"/>
                  <a:gd name="T12" fmla="*/ 0 w 556"/>
                  <a:gd name="T13" fmla="*/ 473930 h 542"/>
                  <a:gd name="T14" fmla="*/ 486129 w 556"/>
                  <a:gd name="T15" fmla="*/ 473930 h 542"/>
                  <a:gd name="T16" fmla="*/ 486129 w 556"/>
                  <a:gd name="T17" fmla="*/ 463437 h 54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56" h="542">
                    <a:moveTo>
                      <a:pt x="556" y="530"/>
                    </a:moveTo>
                    <a:cubicBezTo>
                      <a:pt x="556" y="506"/>
                      <a:pt x="552" y="504"/>
                      <a:pt x="524" y="504"/>
                    </a:cubicBezTo>
                    <a:cubicBezTo>
                      <a:pt x="496" y="504"/>
                      <a:pt x="428" y="504"/>
                      <a:pt x="372" y="504"/>
                    </a:cubicBezTo>
                    <a:cubicBezTo>
                      <a:pt x="251" y="504"/>
                      <a:pt x="94" y="382"/>
                      <a:pt x="94" y="200"/>
                    </a:cubicBezTo>
                    <a:cubicBezTo>
                      <a:pt x="94" y="158"/>
                      <a:pt x="94" y="77"/>
                      <a:pt x="9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542"/>
                      <a:pt x="0" y="542"/>
                      <a:pt x="0" y="542"/>
                    </a:cubicBezTo>
                    <a:cubicBezTo>
                      <a:pt x="556" y="542"/>
                      <a:pt x="556" y="542"/>
                      <a:pt x="556" y="542"/>
                    </a:cubicBezTo>
                    <a:cubicBezTo>
                      <a:pt x="556" y="540"/>
                      <a:pt x="556" y="536"/>
                      <a:pt x="556" y="530"/>
                    </a:cubicBezTo>
                    <a:close/>
                  </a:path>
                </a:pathLst>
              </a:custGeom>
              <a:solidFill>
                <a:srgbClr val="CE9D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" name="Freeform 35"/>
              <p:cNvSpPr/>
              <p:nvPr/>
            </p:nvSpPr>
            <p:spPr bwMode="auto">
              <a:xfrm>
                <a:off x="7442832" y="5731040"/>
                <a:ext cx="493153" cy="473930"/>
              </a:xfrm>
              <a:custGeom>
                <a:gdLst>
                  <a:gd name="T0" fmla="*/ 403966 w 564"/>
                  <a:gd name="T1" fmla="*/ 0 h 542"/>
                  <a:gd name="T2" fmla="*/ 403966 w 564"/>
                  <a:gd name="T3" fmla="*/ 174882 h 542"/>
                  <a:gd name="T4" fmla="*/ 160887 w 564"/>
                  <a:gd name="T5" fmla="*/ 440702 h 542"/>
                  <a:gd name="T6" fmla="*/ 27980 w 564"/>
                  <a:gd name="T7" fmla="*/ 440702 h 542"/>
                  <a:gd name="T8" fmla="*/ 0 w 564"/>
                  <a:gd name="T9" fmla="*/ 463437 h 542"/>
                  <a:gd name="T10" fmla="*/ 0 w 564"/>
                  <a:gd name="T11" fmla="*/ 473930 h 542"/>
                  <a:gd name="T12" fmla="*/ 493153 w 564"/>
                  <a:gd name="T13" fmla="*/ 473930 h 542"/>
                  <a:gd name="T14" fmla="*/ 493153 w 564"/>
                  <a:gd name="T15" fmla="*/ 0 h 542"/>
                  <a:gd name="T16" fmla="*/ 403966 w 564"/>
                  <a:gd name="T17" fmla="*/ 0 h 54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64" h="542">
                    <a:moveTo>
                      <a:pt x="462" y="0"/>
                    </a:moveTo>
                    <a:cubicBezTo>
                      <a:pt x="462" y="77"/>
                      <a:pt x="462" y="158"/>
                      <a:pt x="462" y="200"/>
                    </a:cubicBezTo>
                    <a:cubicBezTo>
                      <a:pt x="462" y="382"/>
                      <a:pt x="305" y="504"/>
                      <a:pt x="184" y="504"/>
                    </a:cubicBezTo>
                    <a:cubicBezTo>
                      <a:pt x="128" y="504"/>
                      <a:pt x="60" y="504"/>
                      <a:pt x="32" y="504"/>
                    </a:cubicBezTo>
                    <a:cubicBezTo>
                      <a:pt x="4" y="504"/>
                      <a:pt x="0" y="506"/>
                      <a:pt x="0" y="530"/>
                    </a:cubicBezTo>
                    <a:cubicBezTo>
                      <a:pt x="0" y="536"/>
                      <a:pt x="0" y="540"/>
                      <a:pt x="0" y="542"/>
                    </a:cubicBezTo>
                    <a:cubicBezTo>
                      <a:pt x="564" y="542"/>
                      <a:pt x="564" y="542"/>
                      <a:pt x="564" y="542"/>
                    </a:cubicBezTo>
                    <a:cubicBezTo>
                      <a:pt x="564" y="0"/>
                      <a:pt x="564" y="0"/>
                      <a:pt x="564" y="0"/>
                    </a:cubicBezTo>
                    <a:lnTo>
                      <a:pt x="462" y="0"/>
                    </a:lnTo>
                    <a:close/>
                  </a:path>
                </a:pathLst>
              </a:custGeom>
              <a:solidFill>
                <a:srgbClr val="E9B5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" name="Freeform 36"/>
              <p:cNvSpPr/>
              <p:nvPr/>
            </p:nvSpPr>
            <p:spPr bwMode="auto">
              <a:xfrm>
                <a:off x="7935985" y="5561357"/>
                <a:ext cx="125691" cy="169683"/>
              </a:xfrm>
              <a:custGeom>
                <a:gdLst>
                  <a:gd name="T0" fmla="*/ 125691 w 144"/>
                  <a:gd name="T1" fmla="*/ 134697 h 194"/>
                  <a:gd name="T2" fmla="*/ 125691 w 144"/>
                  <a:gd name="T3" fmla="*/ 34986 h 194"/>
                  <a:gd name="T4" fmla="*/ 90777 w 144"/>
                  <a:gd name="T5" fmla="*/ 0 h 194"/>
                  <a:gd name="T6" fmla="*/ 0 w 144"/>
                  <a:gd name="T7" fmla="*/ 0 h 194"/>
                  <a:gd name="T8" fmla="*/ 0 w 144"/>
                  <a:gd name="T9" fmla="*/ 169683 h 194"/>
                  <a:gd name="T10" fmla="*/ 90777 w 144"/>
                  <a:gd name="T11" fmla="*/ 169683 h 194"/>
                  <a:gd name="T12" fmla="*/ 125691 w 144"/>
                  <a:gd name="T13" fmla="*/ 134697 h 19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44" h="194">
                    <a:moveTo>
                      <a:pt x="144" y="154"/>
                    </a:moveTo>
                    <a:cubicBezTo>
                      <a:pt x="144" y="40"/>
                      <a:pt x="144" y="40"/>
                      <a:pt x="144" y="40"/>
                    </a:cubicBezTo>
                    <a:cubicBezTo>
                      <a:pt x="144" y="18"/>
                      <a:pt x="126" y="0"/>
                      <a:pt x="10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94"/>
                      <a:pt x="0" y="194"/>
                      <a:pt x="0" y="194"/>
                    </a:cubicBezTo>
                    <a:cubicBezTo>
                      <a:pt x="104" y="194"/>
                      <a:pt x="104" y="194"/>
                      <a:pt x="104" y="194"/>
                    </a:cubicBezTo>
                    <a:cubicBezTo>
                      <a:pt x="126" y="194"/>
                      <a:pt x="144" y="176"/>
                      <a:pt x="144" y="154"/>
                    </a:cubicBezTo>
                    <a:close/>
                  </a:path>
                </a:pathLst>
              </a:custGeom>
              <a:solidFill>
                <a:srgbClr val="F29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" name="Freeform 37"/>
              <p:cNvSpPr/>
              <p:nvPr/>
            </p:nvSpPr>
            <p:spPr bwMode="auto">
              <a:xfrm>
                <a:off x="7802900" y="5561357"/>
                <a:ext cx="133085" cy="169683"/>
              </a:xfrm>
              <a:custGeom>
                <a:gdLst>
                  <a:gd name="T0" fmla="*/ 35022 w 152"/>
                  <a:gd name="T1" fmla="*/ 0 h 194"/>
                  <a:gd name="T2" fmla="*/ 0 w 152"/>
                  <a:gd name="T3" fmla="*/ 34986 h 194"/>
                  <a:gd name="T4" fmla="*/ 0 w 152"/>
                  <a:gd name="T5" fmla="*/ 134697 h 194"/>
                  <a:gd name="T6" fmla="*/ 35022 w 152"/>
                  <a:gd name="T7" fmla="*/ 169683 h 194"/>
                  <a:gd name="T8" fmla="*/ 133085 w 152"/>
                  <a:gd name="T9" fmla="*/ 169683 h 194"/>
                  <a:gd name="T10" fmla="*/ 133085 w 152"/>
                  <a:gd name="T11" fmla="*/ 0 h 194"/>
                  <a:gd name="T12" fmla="*/ 35022 w 152"/>
                  <a:gd name="T13" fmla="*/ 0 h 19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52" h="194">
                    <a:moveTo>
                      <a:pt x="40" y="0"/>
                    </a:moveTo>
                    <a:cubicBezTo>
                      <a:pt x="18" y="0"/>
                      <a:pt x="0" y="18"/>
                      <a:pt x="0" y="40"/>
                    </a:cubicBezTo>
                    <a:cubicBezTo>
                      <a:pt x="0" y="154"/>
                      <a:pt x="0" y="154"/>
                      <a:pt x="0" y="154"/>
                    </a:cubicBezTo>
                    <a:cubicBezTo>
                      <a:pt x="0" y="176"/>
                      <a:pt x="18" y="194"/>
                      <a:pt x="40" y="194"/>
                    </a:cubicBezTo>
                    <a:cubicBezTo>
                      <a:pt x="152" y="194"/>
                      <a:pt x="152" y="194"/>
                      <a:pt x="152" y="194"/>
                    </a:cubicBezTo>
                    <a:cubicBezTo>
                      <a:pt x="152" y="0"/>
                      <a:pt x="152" y="0"/>
                      <a:pt x="152" y="0"/>
                    </a:cubicBez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E7CC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" name="Freeform 38"/>
              <p:cNvSpPr/>
              <p:nvPr/>
            </p:nvSpPr>
            <p:spPr bwMode="auto">
              <a:xfrm>
                <a:off x="7935985" y="4225334"/>
                <a:ext cx="706458" cy="1336023"/>
              </a:xfrm>
              <a:custGeom>
                <a:gdLst>
                  <a:gd name="T0" fmla="*/ 706458 w 808"/>
                  <a:gd name="T1" fmla="*/ 550847 h 1528"/>
                  <a:gd name="T2" fmla="*/ 706458 w 808"/>
                  <a:gd name="T3" fmla="*/ 0 h 1528"/>
                  <a:gd name="T4" fmla="*/ 0 w 808"/>
                  <a:gd name="T5" fmla="*/ 0 h 1528"/>
                  <a:gd name="T6" fmla="*/ 0 w 808"/>
                  <a:gd name="T7" fmla="*/ 1336023 h 1528"/>
                  <a:gd name="T8" fmla="*/ 86559 w 808"/>
                  <a:gd name="T9" fmla="*/ 1336023 h 1528"/>
                  <a:gd name="T10" fmla="*/ 706458 w 808"/>
                  <a:gd name="T11" fmla="*/ 550847 h 15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07" h="1528">
                    <a:moveTo>
                      <a:pt x="808" y="630"/>
                    </a:moveTo>
                    <a:cubicBezTo>
                      <a:pt x="808" y="422"/>
                      <a:pt x="808" y="100"/>
                      <a:pt x="80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528"/>
                      <a:pt x="0" y="1528"/>
                      <a:pt x="0" y="1528"/>
                    </a:cubicBezTo>
                    <a:cubicBezTo>
                      <a:pt x="99" y="1528"/>
                      <a:pt x="99" y="1528"/>
                      <a:pt x="99" y="1528"/>
                    </a:cubicBezTo>
                    <a:cubicBezTo>
                      <a:pt x="164" y="1402"/>
                      <a:pt x="808" y="1128"/>
                      <a:pt x="808" y="630"/>
                    </a:cubicBezTo>
                    <a:close/>
                  </a:path>
                </a:pathLst>
              </a:custGeom>
              <a:solidFill>
                <a:srgbClr val="CE9D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" name="Freeform 39"/>
              <p:cNvSpPr/>
              <p:nvPr/>
            </p:nvSpPr>
            <p:spPr bwMode="auto">
              <a:xfrm>
                <a:off x="7221763" y="4225334"/>
                <a:ext cx="714222" cy="1336023"/>
              </a:xfrm>
              <a:custGeom>
                <a:gdLst>
                  <a:gd name="T0" fmla="*/ 0 w 817"/>
                  <a:gd name="T1" fmla="*/ 0 h 1528"/>
                  <a:gd name="T2" fmla="*/ 0 w 817"/>
                  <a:gd name="T3" fmla="*/ 550847 h 1528"/>
                  <a:gd name="T4" fmla="*/ 620683 w 817"/>
                  <a:gd name="T5" fmla="*/ 1336023 h 1528"/>
                  <a:gd name="T6" fmla="*/ 714222 w 817"/>
                  <a:gd name="T7" fmla="*/ 1336023 h 1528"/>
                  <a:gd name="T8" fmla="*/ 714222 w 817"/>
                  <a:gd name="T9" fmla="*/ 0 h 1528"/>
                  <a:gd name="T10" fmla="*/ 0 w 817"/>
                  <a:gd name="T11" fmla="*/ 0 h 15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17" h="1528">
                    <a:moveTo>
                      <a:pt x="0" y="0"/>
                    </a:moveTo>
                    <a:cubicBezTo>
                      <a:pt x="0" y="100"/>
                      <a:pt x="0" y="422"/>
                      <a:pt x="0" y="630"/>
                    </a:cubicBezTo>
                    <a:cubicBezTo>
                      <a:pt x="0" y="1128"/>
                      <a:pt x="645" y="1402"/>
                      <a:pt x="710" y="1528"/>
                    </a:cubicBezTo>
                    <a:cubicBezTo>
                      <a:pt x="817" y="1528"/>
                      <a:pt x="817" y="1528"/>
                      <a:pt x="817" y="1528"/>
                    </a:cubicBezTo>
                    <a:cubicBezTo>
                      <a:pt x="817" y="0"/>
                      <a:pt x="817" y="0"/>
                      <a:pt x="817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9B5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" name="Freeform 40"/>
              <p:cNvSpPr/>
              <p:nvPr/>
            </p:nvSpPr>
            <p:spPr bwMode="auto">
              <a:xfrm>
                <a:off x="8316386" y="4183190"/>
                <a:ext cx="852112" cy="1138614"/>
              </a:xfrm>
              <a:custGeom>
                <a:gdLst>
                  <a:gd name="T0" fmla="*/ 345215 w 975"/>
                  <a:gd name="T1" fmla="*/ 0 h 1302"/>
                  <a:gd name="T2" fmla="*/ 345215 w 975"/>
                  <a:gd name="T3" fmla="*/ 41977 h 1302"/>
                  <a:gd name="T4" fmla="*/ 325987 w 975"/>
                  <a:gd name="T5" fmla="*/ 41977 h 1302"/>
                  <a:gd name="T6" fmla="*/ 325987 w 975"/>
                  <a:gd name="T7" fmla="*/ 139922 h 1302"/>
                  <a:gd name="T8" fmla="*/ 712278 w 975"/>
                  <a:gd name="T9" fmla="*/ 139922 h 1302"/>
                  <a:gd name="T10" fmla="*/ 712278 w 975"/>
                  <a:gd name="T11" fmla="*/ 538699 h 1302"/>
                  <a:gd name="T12" fmla="*/ 562831 w 975"/>
                  <a:gd name="T13" fmla="*/ 777441 h 1302"/>
                  <a:gd name="T14" fmla="*/ 231600 w 975"/>
                  <a:gd name="T15" fmla="*/ 954092 h 1302"/>
                  <a:gd name="T16" fmla="*/ 176540 w 975"/>
                  <a:gd name="T17" fmla="*/ 967210 h 1302"/>
                  <a:gd name="T18" fmla="*/ 0 w 975"/>
                  <a:gd name="T19" fmla="*/ 1138614 h 1302"/>
                  <a:gd name="T20" fmla="*/ 269180 w 975"/>
                  <a:gd name="T21" fmla="*/ 1088767 h 1302"/>
                  <a:gd name="T22" fmla="*/ 852112 w 975"/>
                  <a:gd name="T23" fmla="*/ 538699 h 1302"/>
                  <a:gd name="T24" fmla="*/ 852112 w 975"/>
                  <a:gd name="T25" fmla="*/ 0 h 1302"/>
                  <a:gd name="T26" fmla="*/ 345215 w 975"/>
                  <a:gd name="T27" fmla="*/ 0 h 130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975" h="1302">
                    <a:moveTo>
                      <a:pt x="395" y="0"/>
                    </a:moveTo>
                    <a:cubicBezTo>
                      <a:pt x="395" y="48"/>
                      <a:pt x="395" y="48"/>
                      <a:pt x="395" y="48"/>
                    </a:cubicBezTo>
                    <a:cubicBezTo>
                      <a:pt x="373" y="48"/>
                      <a:pt x="373" y="48"/>
                      <a:pt x="373" y="48"/>
                    </a:cubicBezTo>
                    <a:cubicBezTo>
                      <a:pt x="373" y="73"/>
                      <a:pt x="373" y="112"/>
                      <a:pt x="373" y="160"/>
                    </a:cubicBezTo>
                    <a:cubicBezTo>
                      <a:pt x="815" y="160"/>
                      <a:pt x="815" y="160"/>
                      <a:pt x="815" y="160"/>
                    </a:cubicBezTo>
                    <a:cubicBezTo>
                      <a:pt x="815" y="616"/>
                      <a:pt x="815" y="616"/>
                      <a:pt x="815" y="616"/>
                    </a:cubicBezTo>
                    <a:cubicBezTo>
                      <a:pt x="815" y="699"/>
                      <a:pt x="755" y="796"/>
                      <a:pt x="644" y="889"/>
                    </a:cubicBezTo>
                    <a:cubicBezTo>
                      <a:pt x="538" y="978"/>
                      <a:pt x="393" y="1056"/>
                      <a:pt x="265" y="1091"/>
                    </a:cubicBezTo>
                    <a:cubicBezTo>
                      <a:pt x="244" y="1096"/>
                      <a:pt x="223" y="1102"/>
                      <a:pt x="202" y="1106"/>
                    </a:cubicBezTo>
                    <a:cubicBezTo>
                      <a:pt x="141" y="1180"/>
                      <a:pt x="70" y="1245"/>
                      <a:pt x="0" y="1302"/>
                    </a:cubicBezTo>
                    <a:cubicBezTo>
                      <a:pt x="92" y="1292"/>
                      <a:pt x="200" y="1274"/>
                      <a:pt x="308" y="1245"/>
                    </a:cubicBezTo>
                    <a:cubicBezTo>
                      <a:pt x="589" y="1168"/>
                      <a:pt x="975" y="909"/>
                      <a:pt x="975" y="616"/>
                    </a:cubicBezTo>
                    <a:cubicBezTo>
                      <a:pt x="975" y="466"/>
                      <a:pt x="975" y="0"/>
                      <a:pt x="975" y="0"/>
                    </a:cubicBezTo>
                    <a:lnTo>
                      <a:pt x="395" y="0"/>
                    </a:lnTo>
                    <a:close/>
                  </a:path>
                </a:pathLst>
              </a:custGeom>
              <a:solidFill>
                <a:srgbClr val="CE9D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" name="Freeform 41"/>
              <p:cNvSpPr/>
              <p:nvPr/>
            </p:nvSpPr>
            <p:spPr bwMode="auto">
              <a:xfrm>
                <a:off x="6696448" y="4183190"/>
                <a:ext cx="852112" cy="1138614"/>
              </a:xfrm>
              <a:custGeom>
                <a:gdLst>
                  <a:gd name="T0" fmla="*/ 675572 w 975"/>
                  <a:gd name="T1" fmla="*/ 967210 h 1302"/>
                  <a:gd name="T2" fmla="*/ 620512 w 975"/>
                  <a:gd name="T3" fmla="*/ 954092 h 1302"/>
                  <a:gd name="T4" fmla="*/ 289281 w 975"/>
                  <a:gd name="T5" fmla="*/ 777441 h 1302"/>
                  <a:gd name="T6" fmla="*/ 139834 w 975"/>
                  <a:gd name="T7" fmla="*/ 538699 h 1302"/>
                  <a:gd name="T8" fmla="*/ 139834 w 975"/>
                  <a:gd name="T9" fmla="*/ 139922 h 1302"/>
                  <a:gd name="T10" fmla="*/ 525251 w 975"/>
                  <a:gd name="T11" fmla="*/ 139922 h 1302"/>
                  <a:gd name="T12" fmla="*/ 525251 w 975"/>
                  <a:gd name="T13" fmla="*/ 41977 h 1302"/>
                  <a:gd name="T14" fmla="*/ 506897 w 975"/>
                  <a:gd name="T15" fmla="*/ 41977 h 1302"/>
                  <a:gd name="T16" fmla="*/ 506897 w 975"/>
                  <a:gd name="T17" fmla="*/ 0 h 1302"/>
                  <a:gd name="T18" fmla="*/ 0 w 975"/>
                  <a:gd name="T19" fmla="*/ 0 h 1302"/>
                  <a:gd name="T20" fmla="*/ 0 w 975"/>
                  <a:gd name="T21" fmla="*/ 538699 h 1302"/>
                  <a:gd name="T22" fmla="*/ 582932 w 975"/>
                  <a:gd name="T23" fmla="*/ 1088767 h 1302"/>
                  <a:gd name="T24" fmla="*/ 852112 w 975"/>
                  <a:gd name="T25" fmla="*/ 1138614 h 1302"/>
                  <a:gd name="T26" fmla="*/ 675572 w 975"/>
                  <a:gd name="T27" fmla="*/ 967210 h 130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975" h="1302">
                    <a:moveTo>
                      <a:pt x="773" y="1106"/>
                    </a:moveTo>
                    <a:cubicBezTo>
                      <a:pt x="752" y="1102"/>
                      <a:pt x="731" y="1096"/>
                      <a:pt x="710" y="1091"/>
                    </a:cubicBezTo>
                    <a:cubicBezTo>
                      <a:pt x="582" y="1056"/>
                      <a:pt x="437" y="978"/>
                      <a:pt x="331" y="889"/>
                    </a:cubicBezTo>
                    <a:cubicBezTo>
                      <a:pt x="220" y="796"/>
                      <a:pt x="160" y="699"/>
                      <a:pt x="160" y="616"/>
                    </a:cubicBezTo>
                    <a:cubicBezTo>
                      <a:pt x="160" y="160"/>
                      <a:pt x="160" y="160"/>
                      <a:pt x="160" y="160"/>
                    </a:cubicBezTo>
                    <a:cubicBezTo>
                      <a:pt x="601" y="160"/>
                      <a:pt x="601" y="160"/>
                      <a:pt x="601" y="160"/>
                    </a:cubicBezTo>
                    <a:cubicBezTo>
                      <a:pt x="601" y="112"/>
                      <a:pt x="601" y="73"/>
                      <a:pt x="601" y="48"/>
                    </a:cubicBezTo>
                    <a:cubicBezTo>
                      <a:pt x="580" y="48"/>
                      <a:pt x="580" y="48"/>
                      <a:pt x="580" y="48"/>
                    </a:cubicBezTo>
                    <a:cubicBezTo>
                      <a:pt x="580" y="0"/>
                      <a:pt x="580" y="0"/>
                      <a:pt x="58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466"/>
                      <a:pt x="0" y="616"/>
                    </a:cubicBezTo>
                    <a:cubicBezTo>
                      <a:pt x="0" y="909"/>
                      <a:pt x="386" y="1168"/>
                      <a:pt x="667" y="1245"/>
                    </a:cubicBezTo>
                    <a:cubicBezTo>
                      <a:pt x="775" y="1274"/>
                      <a:pt x="883" y="1292"/>
                      <a:pt x="975" y="1302"/>
                    </a:cubicBezTo>
                    <a:cubicBezTo>
                      <a:pt x="905" y="1245"/>
                      <a:pt x="834" y="1180"/>
                      <a:pt x="773" y="1106"/>
                    </a:cubicBezTo>
                    <a:close/>
                  </a:path>
                </a:pathLst>
              </a:custGeom>
              <a:solidFill>
                <a:srgbClr val="E7CC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" name="Freeform 42"/>
              <p:cNvSpPr/>
              <p:nvPr/>
            </p:nvSpPr>
            <p:spPr bwMode="auto">
              <a:xfrm>
                <a:off x="7935985" y="4115169"/>
                <a:ext cx="725682" cy="110165"/>
              </a:xfrm>
              <a:custGeom>
                <a:gdLst>
                  <a:gd name="T0" fmla="*/ 0 w 1963"/>
                  <a:gd name="T1" fmla="*/ 110165 h 298"/>
                  <a:gd name="T2" fmla="*/ 706459 w 1963"/>
                  <a:gd name="T3" fmla="*/ 110165 h 298"/>
                  <a:gd name="T4" fmla="*/ 725682 w 1963"/>
                  <a:gd name="T5" fmla="*/ 110165 h 298"/>
                  <a:gd name="T6" fmla="*/ 725682 w 1963"/>
                  <a:gd name="T7" fmla="*/ 0 h 298"/>
                  <a:gd name="T8" fmla="*/ 706459 w 1963"/>
                  <a:gd name="T9" fmla="*/ 0 h 298"/>
                  <a:gd name="T10" fmla="*/ 0 w 1963"/>
                  <a:gd name="T11" fmla="*/ 0 h 298"/>
                  <a:gd name="T12" fmla="*/ 0 w 1963"/>
                  <a:gd name="T13" fmla="*/ 110165 h 29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63" h="298">
                    <a:moveTo>
                      <a:pt x="0" y="298"/>
                    </a:moveTo>
                    <a:lnTo>
                      <a:pt x="1911" y="298"/>
                    </a:lnTo>
                    <a:lnTo>
                      <a:pt x="1963" y="298"/>
                    </a:lnTo>
                    <a:lnTo>
                      <a:pt x="1963" y="0"/>
                    </a:lnTo>
                    <a:lnTo>
                      <a:pt x="1911" y="0"/>
                    </a:lnTo>
                    <a:lnTo>
                      <a:pt x="0" y="0"/>
                    </a:lnTo>
                    <a:lnTo>
                      <a:pt x="0" y="298"/>
                    </a:lnTo>
                    <a:close/>
                  </a:path>
                </a:pathLst>
              </a:custGeom>
              <a:solidFill>
                <a:srgbClr val="E9B5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" name="Freeform 43"/>
              <p:cNvSpPr/>
              <p:nvPr/>
            </p:nvSpPr>
            <p:spPr bwMode="auto">
              <a:xfrm>
                <a:off x="7203279" y="4115169"/>
                <a:ext cx="732706" cy="110165"/>
              </a:xfrm>
              <a:custGeom>
                <a:gdLst>
                  <a:gd name="T0" fmla="*/ 732706 w 1982"/>
                  <a:gd name="T1" fmla="*/ 0 h 298"/>
                  <a:gd name="T2" fmla="*/ 18484 w 1982"/>
                  <a:gd name="T3" fmla="*/ 0 h 298"/>
                  <a:gd name="T4" fmla="*/ 0 w 1982"/>
                  <a:gd name="T5" fmla="*/ 0 h 298"/>
                  <a:gd name="T6" fmla="*/ 0 w 1982"/>
                  <a:gd name="T7" fmla="*/ 110165 h 298"/>
                  <a:gd name="T8" fmla="*/ 18484 w 1982"/>
                  <a:gd name="T9" fmla="*/ 110165 h 298"/>
                  <a:gd name="T10" fmla="*/ 732706 w 1982"/>
                  <a:gd name="T11" fmla="*/ 110165 h 298"/>
                  <a:gd name="T12" fmla="*/ 732706 w 1982"/>
                  <a:gd name="T13" fmla="*/ 0 h 29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82" h="298">
                    <a:moveTo>
                      <a:pt x="1982" y="0"/>
                    </a:moveTo>
                    <a:lnTo>
                      <a:pt x="50" y="0"/>
                    </a:lnTo>
                    <a:lnTo>
                      <a:pt x="0" y="0"/>
                    </a:lnTo>
                    <a:lnTo>
                      <a:pt x="0" y="298"/>
                    </a:lnTo>
                    <a:lnTo>
                      <a:pt x="50" y="298"/>
                    </a:lnTo>
                    <a:lnTo>
                      <a:pt x="1982" y="298"/>
                    </a:lnTo>
                    <a:lnTo>
                      <a:pt x="1982" y="0"/>
                    </a:lnTo>
                    <a:close/>
                  </a:path>
                </a:pathLst>
              </a:custGeom>
              <a:solidFill>
                <a:srgbClr val="E7CC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" name="Freeform 44"/>
              <p:cNvSpPr/>
              <p:nvPr/>
            </p:nvSpPr>
            <p:spPr bwMode="auto">
              <a:xfrm>
                <a:off x="7935985" y="4034579"/>
                <a:ext cx="706458" cy="80590"/>
              </a:xfrm>
              <a:custGeom>
                <a:gdLst>
                  <a:gd name="T0" fmla="*/ 671485 w 808"/>
                  <a:gd name="T1" fmla="*/ 0 h 92"/>
                  <a:gd name="T2" fmla="*/ 657496 w 808"/>
                  <a:gd name="T3" fmla="*/ 0 h 92"/>
                  <a:gd name="T4" fmla="*/ 0 w 808"/>
                  <a:gd name="T5" fmla="*/ 0 h 92"/>
                  <a:gd name="T6" fmla="*/ 0 w 808"/>
                  <a:gd name="T7" fmla="*/ 80590 h 92"/>
                  <a:gd name="T8" fmla="*/ 706458 w 808"/>
                  <a:gd name="T9" fmla="*/ 80590 h 92"/>
                  <a:gd name="T10" fmla="*/ 706458 w 808"/>
                  <a:gd name="T11" fmla="*/ 35039 h 92"/>
                  <a:gd name="T12" fmla="*/ 671485 w 808"/>
                  <a:gd name="T13" fmla="*/ 0 h 9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07" h="92">
                    <a:moveTo>
                      <a:pt x="768" y="0"/>
                    </a:moveTo>
                    <a:cubicBezTo>
                      <a:pt x="752" y="0"/>
                      <a:pt x="752" y="0"/>
                      <a:pt x="75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808" y="92"/>
                      <a:pt x="808" y="92"/>
                      <a:pt x="808" y="92"/>
                    </a:cubicBezTo>
                    <a:cubicBezTo>
                      <a:pt x="808" y="40"/>
                      <a:pt x="808" y="40"/>
                      <a:pt x="808" y="40"/>
                    </a:cubicBezTo>
                    <a:cubicBezTo>
                      <a:pt x="808" y="18"/>
                      <a:pt x="790" y="0"/>
                      <a:pt x="768" y="0"/>
                    </a:cubicBezTo>
                    <a:close/>
                  </a:path>
                </a:pathLst>
              </a:custGeom>
              <a:solidFill>
                <a:srgbClr val="CE9D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" name="Freeform 45"/>
              <p:cNvSpPr/>
              <p:nvPr/>
            </p:nvSpPr>
            <p:spPr bwMode="auto">
              <a:xfrm>
                <a:off x="7221763" y="4034579"/>
                <a:ext cx="714222" cy="80590"/>
              </a:xfrm>
              <a:custGeom>
                <a:gdLst>
                  <a:gd name="T0" fmla="*/ 49829 w 817"/>
                  <a:gd name="T1" fmla="*/ 0 h 92"/>
                  <a:gd name="T2" fmla="*/ 34968 w 817"/>
                  <a:gd name="T3" fmla="*/ 0 h 92"/>
                  <a:gd name="T4" fmla="*/ 0 w 817"/>
                  <a:gd name="T5" fmla="*/ 35039 h 92"/>
                  <a:gd name="T6" fmla="*/ 0 w 817"/>
                  <a:gd name="T7" fmla="*/ 80590 h 92"/>
                  <a:gd name="T8" fmla="*/ 714222 w 817"/>
                  <a:gd name="T9" fmla="*/ 80590 h 92"/>
                  <a:gd name="T10" fmla="*/ 714222 w 817"/>
                  <a:gd name="T11" fmla="*/ 0 h 92"/>
                  <a:gd name="T12" fmla="*/ 49829 w 817"/>
                  <a:gd name="T13" fmla="*/ 0 h 9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17" h="92">
                    <a:moveTo>
                      <a:pt x="57" y="0"/>
                    </a:moveTo>
                    <a:cubicBezTo>
                      <a:pt x="40" y="0"/>
                      <a:pt x="40" y="0"/>
                      <a:pt x="40" y="0"/>
                    </a:cubicBezTo>
                    <a:cubicBezTo>
                      <a:pt x="18" y="0"/>
                      <a:pt x="0" y="18"/>
                      <a:pt x="0" y="40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817" y="92"/>
                      <a:pt x="817" y="92"/>
                      <a:pt x="817" y="92"/>
                    </a:cubicBezTo>
                    <a:cubicBezTo>
                      <a:pt x="817" y="0"/>
                      <a:pt x="817" y="0"/>
                      <a:pt x="817" y="0"/>
                    </a:cubicBez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E9B5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8172" y="2246172"/>
            <a:ext cx="5444360" cy="2844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0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>
</file>

<file path=ppt/slides/slide2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27BEE854-6A36-4C3B-AF3F-83927E0E978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 smtClean="0"/>
              <a:pPr defTabSz="1219170">
                <a:buClr>
                  <a:srgbClr val="000000"/>
                </a:buClr>
              </a:pPr>
              <a:t>21</a:t>
            </a:fld>
            <a:endParaRPr lang="en" kern="0"/>
          </a:p>
        </p:txBody>
      </p:sp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931F13D9-DE9A-4011-8FFB-2702872A10D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20761425"/>
              </p:ext>
            </p:extLst>
          </p:nvPr>
        </p:nvGraphicFramePr>
        <p:xfrm>
          <a:off x="1572491" y="2033692"/>
          <a:ext cx="9247909" cy="4499945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423BEC8-CBF4-4154-A137-C88379E75ACB}"/>
              </a:ext>
            </a:extLst>
          </p:cNvPr>
          <p:cNvSpPr txBox="1"/>
          <p:nvPr/>
        </p:nvSpPr>
        <p:spPr>
          <a:xfrm>
            <a:off x="1245818" y="625578"/>
            <a:ext cx="937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cap="all">
                <a:solidFill>
                  <a:srgbClr val="3C2B7A"/>
                </a:solidFill>
                <a:cs typeface="Times New Roman" panose="02020603050405020304" pitchFamily="18" charset="0"/>
              </a:rPr>
              <a:t>Выполняем указ президента</a:t>
            </a:r>
          </a:p>
        </p:txBody>
      </p:sp>
    </p:spTree>
    <p:extLst>
      <p:ext uri="{BB962C8B-B14F-4D97-AF65-F5344CB8AC3E}">
        <p14:creationId xmlns:p14="http://schemas.microsoft.com/office/powerpoint/2010/main" val="8942797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>
</file>

<file path=ppt/slides/slide2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34542" name="Slide Number Placeholder 45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9448800" y="6356350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Lato Ligh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ato Ligh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ato Ligh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ato Ligh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ato Ligh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19ADF12-8917-4310-BB81-F39AC12E025D}" type="slidenum">
              <a:rPr lang="en-US" altLang="ru-RU">
                <a:solidFill>
                  <a:schemeClr val="bg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 altLang="ru-RU">
              <a:solidFill>
                <a:schemeClr val="bg2"/>
              </a:solidFill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4432981" y="1567530"/>
            <a:ext cx="2310719" cy="4714875"/>
            <a:chOff x="4432981" y="1567530"/>
            <a:chExt cx="2310719" cy="4714875"/>
          </a:xfrm>
        </p:grpSpPr>
        <p:sp>
          <p:nvSpPr>
            <p:cNvPr id="4" name="Rounded Rectangle 3"/>
            <p:cNvSpPr/>
            <p:nvPr/>
          </p:nvSpPr>
          <p:spPr>
            <a:xfrm>
              <a:off x="4928047" y="1723105"/>
              <a:ext cx="1590847" cy="515938"/>
            </a:xfrm>
            <a:prstGeom prst="roundRect">
              <a:avLst>
                <a:gd name="adj" fmla="val 50000"/>
              </a:avLst>
            </a:prstGeom>
            <a:solidFill>
              <a:srgbClr val="0070C0"/>
            </a:solidFill>
            <a:effectLst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  <p:txBody>
            <a:bodyPr lIns="48201" tIns="48201" rIns="48201" bIns="48201" anchor="ctr"/>
            <a:lstStyle/>
            <a:p>
              <a:pPr algn="ctr" defTabSz="948243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867">
                  <a:solidFill>
                    <a:srgbClr val="FFFFFF"/>
                  </a:solidFill>
                </a:rPr>
                <a:t>АКТИВНО</a:t>
              </a:r>
              <a:endParaRPr lang="en-US" sz="1867">
                <a:solidFill>
                  <a:srgbClr val="FFFFFF"/>
                </a:solidFill>
              </a:endParaRPr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4930504" y="2991518"/>
              <a:ext cx="1589618" cy="515937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effectLst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  <p:txBody>
            <a:bodyPr lIns="48201" tIns="48201" rIns="48201" bIns="48201" anchor="ctr"/>
            <a:lstStyle/>
            <a:p>
              <a:pPr algn="ctr" defTabSz="948243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600">
                  <a:solidFill>
                    <a:srgbClr val="FFFFFF"/>
                  </a:solidFill>
                </a:rPr>
                <a:t>рассматриваем </a:t>
              </a:r>
              <a:endParaRPr lang="en-US" sz="1600">
                <a:solidFill>
                  <a:srgbClr val="FFFFFF"/>
                </a:solidFill>
              </a:endParaRP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4930504" y="4325018"/>
              <a:ext cx="1589618" cy="515937"/>
            </a:xfrm>
            <a:prstGeom prst="roundRect">
              <a:avLst>
                <a:gd name="adj" fmla="val 50000"/>
              </a:avLst>
            </a:prstGeom>
            <a:solidFill>
              <a:srgbClr val="0070C0"/>
            </a:solidFill>
            <a:effectLst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  <p:txBody>
            <a:bodyPr lIns="48201" tIns="48201" rIns="48201" bIns="48201" anchor="ctr"/>
            <a:lstStyle/>
            <a:p>
              <a:pPr algn="ctr" defTabSz="948243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867">
                  <a:solidFill>
                    <a:srgbClr val="FFFFFF"/>
                  </a:solidFill>
                </a:rPr>
                <a:t>актуальные</a:t>
              </a:r>
              <a:endParaRPr lang="en-US" sz="1867">
                <a:solidFill>
                  <a:srgbClr val="FFFFFF"/>
                </a:solidFill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4928047" y="5626768"/>
              <a:ext cx="1590847" cy="515937"/>
            </a:xfrm>
            <a:prstGeom prst="roundRect">
              <a:avLst>
                <a:gd name="adj" fmla="val 50000"/>
              </a:avLst>
            </a:prstGeom>
            <a:solidFill>
              <a:schemeClr val="tx2">
                <a:lumMod val="60000"/>
                <a:lumOff val="40000"/>
              </a:schemeClr>
            </a:solidFill>
            <a:effectLst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  <p:txBody>
            <a:bodyPr lIns="48201" tIns="48201" rIns="48201" bIns="48201" anchor="ctr"/>
            <a:lstStyle/>
            <a:p>
              <a:pPr algn="ctr" defTabSz="948243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867">
                  <a:solidFill>
                    <a:srgbClr val="FFFFFF"/>
                  </a:solidFill>
                </a:rPr>
                <a:t>вопросы</a:t>
              </a:r>
              <a:endParaRPr lang="en-US" sz="1867">
                <a:solidFill>
                  <a:srgbClr val="FFFFFF"/>
                </a:solidFill>
              </a:endParaRPr>
            </a:p>
          </p:txBody>
        </p:sp>
        <p:cxnSp>
          <p:nvCxnSpPr>
            <p:cNvPr id="8" name="Elbow Connector 7"/>
            <p:cNvCxnSpPr>
              <a:endCxn id="4" idx="1"/>
            </p:cNvCxnSpPr>
            <p:nvPr/>
          </p:nvCxnSpPr>
          <p:spPr>
            <a:xfrm flipV="1">
              <a:off x="4432981" y="1980280"/>
              <a:ext cx="495066" cy="2078038"/>
            </a:xfrm>
            <a:prstGeom prst="bentConnector3">
              <a:avLst>
                <a:gd name="adj1" fmla="val 50000"/>
              </a:avLst>
            </a:prstGeom>
            <a:ln w="3175" cmpd="sng">
              <a:solidFill>
                <a:schemeClr val="tx1">
                  <a:lumMod val="40000"/>
                  <a:lumOff val="60000"/>
                </a:schemeClr>
              </a:solidFill>
              <a:headEnd type="none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Elbow Connector 8"/>
            <p:cNvCxnSpPr>
              <a:endCxn id="5" idx="1"/>
            </p:cNvCxnSpPr>
            <p:nvPr/>
          </p:nvCxnSpPr>
          <p:spPr>
            <a:xfrm flipV="1">
              <a:off x="4432981" y="3250280"/>
              <a:ext cx="497523" cy="808038"/>
            </a:xfrm>
            <a:prstGeom prst="bentConnector3">
              <a:avLst/>
            </a:prstGeom>
            <a:ln w="3175" cmpd="sng">
              <a:solidFill>
                <a:schemeClr val="tx1">
                  <a:lumMod val="40000"/>
                  <a:lumOff val="60000"/>
                </a:schemeClr>
              </a:solidFill>
              <a:headEnd type="none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Elbow Connector 9"/>
            <p:cNvCxnSpPr>
              <a:endCxn id="6" idx="1"/>
            </p:cNvCxnSpPr>
            <p:nvPr/>
          </p:nvCxnSpPr>
          <p:spPr>
            <a:xfrm>
              <a:off x="4432981" y="4058318"/>
              <a:ext cx="497523" cy="523875"/>
            </a:xfrm>
            <a:prstGeom prst="bentConnector3">
              <a:avLst/>
            </a:prstGeom>
            <a:ln w="3175" cmpd="sng">
              <a:solidFill>
                <a:schemeClr val="tx1">
                  <a:lumMod val="40000"/>
                  <a:lumOff val="60000"/>
                </a:schemeClr>
              </a:solidFill>
              <a:headEnd type="none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Elbow Connector 10"/>
            <p:cNvCxnSpPr>
              <a:endCxn id="7" idx="1"/>
            </p:cNvCxnSpPr>
            <p:nvPr/>
          </p:nvCxnSpPr>
          <p:spPr>
            <a:xfrm>
              <a:off x="4432981" y="4058318"/>
              <a:ext cx="495066" cy="1827212"/>
            </a:xfrm>
            <a:prstGeom prst="bentConnector3">
              <a:avLst/>
            </a:prstGeom>
            <a:ln w="3175" cmpd="sng">
              <a:solidFill>
                <a:schemeClr val="tx1">
                  <a:lumMod val="40000"/>
                  <a:lumOff val="60000"/>
                </a:schemeClr>
              </a:solidFill>
              <a:headEnd type="none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>
              <a:off x="6516437" y="5882355"/>
              <a:ext cx="217436" cy="0"/>
            </a:xfrm>
            <a:prstGeom prst="line">
              <a:avLst/>
            </a:prstGeom>
            <a:ln w="63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Left Bracket 15"/>
            <p:cNvSpPr/>
            <p:nvPr/>
          </p:nvSpPr>
          <p:spPr>
            <a:xfrm>
              <a:off x="6667536" y="5480718"/>
              <a:ext cx="66336" cy="801687"/>
            </a:xfrm>
            <a:prstGeom prst="leftBracket">
              <a:avLst>
                <a:gd name="adj" fmla="val 65305"/>
              </a:avLst>
            </a:prstGeom>
            <a:ln w="63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133"/>
            </a:p>
          </p:txBody>
        </p:sp>
        <p:cxnSp>
          <p:nvCxnSpPr>
            <p:cNvPr id="23" name="Straight Connector 22"/>
            <p:cNvCxnSpPr/>
            <p:nvPr/>
          </p:nvCxnSpPr>
          <p:spPr>
            <a:xfrm flipH="1">
              <a:off x="6525035" y="4575843"/>
              <a:ext cx="218665" cy="0"/>
            </a:xfrm>
            <a:prstGeom prst="line">
              <a:avLst/>
            </a:prstGeom>
            <a:ln w="63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Left Bracket 23"/>
            <p:cNvSpPr/>
            <p:nvPr/>
          </p:nvSpPr>
          <p:spPr>
            <a:xfrm>
              <a:off x="6677364" y="4174205"/>
              <a:ext cx="66336" cy="801688"/>
            </a:xfrm>
            <a:prstGeom prst="leftBracket">
              <a:avLst>
                <a:gd name="adj" fmla="val 65305"/>
              </a:avLst>
            </a:prstGeom>
            <a:ln w="63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133"/>
            </a:p>
          </p:txBody>
        </p:sp>
        <p:cxnSp>
          <p:nvCxnSpPr>
            <p:cNvPr id="31" name="Straight Connector 30"/>
            <p:cNvCxnSpPr/>
            <p:nvPr/>
          </p:nvCxnSpPr>
          <p:spPr>
            <a:xfrm flipH="1">
              <a:off x="6523807" y="3242343"/>
              <a:ext cx="217436" cy="0"/>
            </a:xfrm>
            <a:prstGeom prst="line">
              <a:avLst/>
            </a:prstGeom>
            <a:ln w="63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Left Bracket 31"/>
            <p:cNvSpPr/>
            <p:nvPr/>
          </p:nvSpPr>
          <p:spPr>
            <a:xfrm>
              <a:off x="6674907" y="2840705"/>
              <a:ext cx="66336" cy="801688"/>
            </a:xfrm>
            <a:prstGeom prst="leftBracket">
              <a:avLst>
                <a:gd name="adj" fmla="val 65305"/>
              </a:avLst>
            </a:prstGeom>
            <a:ln w="63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133"/>
            </a:p>
          </p:txBody>
        </p:sp>
        <p:cxnSp>
          <p:nvCxnSpPr>
            <p:cNvPr id="39" name="Straight Connector 38"/>
            <p:cNvCxnSpPr/>
            <p:nvPr/>
          </p:nvCxnSpPr>
          <p:spPr>
            <a:xfrm flipH="1">
              <a:off x="6523807" y="1967580"/>
              <a:ext cx="217436" cy="0"/>
            </a:xfrm>
            <a:prstGeom prst="line">
              <a:avLst/>
            </a:prstGeom>
            <a:ln w="63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Left Bracket 39"/>
            <p:cNvSpPr/>
            <p:nvPr/>
          </p:nvSpPr>
          <p:spPr>
            <a:xfrm>
              <a:off x="6674907" y="1567530"/>
              <a:ext cx="66336" cy="801688"/>
            </a:xfrm>
            <a:prstGeom prst="leftBracket">
              <a:avLst>
                <a:gd name="adj" fmla="val 65305"/>
              </a:avLst>
            </a:prstGeom>
            <a:ln w="63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133"/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5423BEC8-CBF4-4154-A137-C88379E75ACB}"/>
              </a:ext>
            </a:extLst>
          </p:cNvPr>
          <p:cNvSpPr txBox="1"/>
          <p:nvPr/>
        </p:nvSpPr>
        <p:spPr>
          <a:xfrm>
            <a:off x="1169377" y="542580"/>
            <a:ext cx="9892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cap="all">
                <a:solidFill>
                  <a:srgbClr val="3C2B7A"/>
                </a:solidFill>
                <a:cs typeface="Times New Roman" panose="02020603050405020304" pitchFamily="18" charset="0"/>
              </a:rPr>
              <a:t>Управляющий совет</a:t>
            </a:r>
          </a:p>
        </p:txBody>
      </p:sp>
      <p:pic>
        <p:nvPicPr>
          <p:cNvPr id="48" name="Рисунок 4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571" y="2666427"/>
            <a:ext cx="3897558" cy="2499408"/>
          </a:xfrm>
          <a:prstGeom prst="rect">
            <a:avLst/>
          </a:prstGeom>
        </p:spPr>
      </p:pic>
      <p:grpSp>
        <p:nvGrpSpPr>
          <p:cNvPr id="18" name="Группа 17"/>
          <p:cNvGrpSpPr/>
          <p:nvPr/>
        </p:nvGrpSpPr>
        <p:grpSpPr>
          <a:xfrm>
            <a:off x="6777560" y="1515074"/>
            <a:ext cx="6229169" cy="923330"/>
            <a:chOff x="6844580" y="1329195"/>
            <a:chExt cx="6229169" cy="923330"/>
          </a:xfrm>
        </p:grpSpPr>
        <p:sp>
          <p:nvSpPr>
            <p:cNvPr id="59" name="Text Box 7">
              <a:extLst>
                <a:ext uri="{FF2B5EF4-FFF2-40B4-BE49-F238E27FC236}">
                  <a16:creationId xmlns:a16="http://schemas.microsoft.com/office/drawing/2014/main" id="{FD4298E4-74AD-4E47-8D0D-AC45740429A9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6844580" y="1329195"/>
              <a:ext cx="5658137" cy="923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altLang="ru-RU" b="1"/>
                <a:t>Члены профсоюзного комитета </a:t>
              </a:r>
            </a:p>
            <a:p>
              <a:r>
                <a:rPr lang="ru-RU" altLang="ru-RU" b="1">
                  <a:solidFill>
                    <a:srgbClr val="000000"/>
                  </a:solidFill>
                </a:rPr>
                <a:t>являются членами УС и комиссий. </a:t>
              </a:r>
            </a:p>
            <a:p>
              <a:r>
                <a:rPr lang="ru-RU" altLang="ru-RU" b="1">
                  <a:solidFill>
                    <a:srgbClr val="000000"/>
                  </a:solidFill>
                </a:rPr>
                <a:t>Заседания УС проходят в прямой трансляции  </a:t>
              </a:r>
              <a:endParaRPr lang="en-US" altLang="ru-RU" b="1">
                <a:solidFill>
                  <a:srgbClr val="000000"/>
                </a:solidFill>
              </a:endParaRPr>
            </a:p>
          </p:txBody>
        </p:sp>
        <p:sp>
          <p:nvSpPr>
            <p:cNvPr id="55" name="Text Box 7">
              <a:extLst>
                <a:ext uri="{FF2B5EF4-FFF2-40B4-BE49-F238E27FC236}">
                  <a16:creationId xmlns:a16="http://schemas.microsoft.com/office/drawing/2014/main" id="{1520202D-D726-44A8-AE13-0FF1E019D900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6844580" y="1868538"/>
              <a:ext cx="6229169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/>
              <a:endParaRPr lang="en-US" altLang="ru-RU" b="1">
                <a:solidFill>
                  <a:srgbClr val="000000"/>
                </a:solidFill>
              </a:endParaRPr>
            </a:p>
          </p:txBody>
        </p:sp>
      </p:grpSp>
      <p:sp>
        <p:nvSpPr>
          <p:cNvPr id="64" name="TextBox 63"/>
          <p:cNvSpPr txBox="1">
            <a:spLocks noChangeArrowheads="1"/>
          </p:cNvSpPr>
          <p:nvPr/>
        </p:nvSpPr>
        <p:spPr bwMode="auto">
          <a:xfrm>
            <a:off x="6828412" y="2800481"/>
            <a:ext cx="506740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Lato Ligh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ato Ligh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ato Ligh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ato Ligh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ato Ligh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 pitchFamily="34" charset="0"/>
              </a:defRPr>
            </a:lvl9pPr>
          </a:lstStyle>
          <a:p>
            <a:r>
              <a:rPr lang="ru-RU" b="1" kern="0">
                <a:latin typeface="+mn-lt"/>
                <a:cs typeface="Arial" panose="020b0604020202020204" pitchFamily="34" charset="0"/>
              </a:rPr>
              <a:t>Рассматриваем, обсуждаем и принимаем решения по стимулирующим выплатам и премиям </a:t>
            </a:r>
          </a:p>
        </p:txBody>
      </p:sp>
      <p:sp>
        <p:nvSpPr>
          <p:cNvPr id="65" name="TextBox 64"/>
          <p:cNvSpPr txBox="1">
            <a:spLocks noChangeArrowheads="1"/>
          </p:cNvSpPr>
          <p:nvPr/>
        </p:nvSpPr>
        <p:spPr bwMode="auto">
          <a:xfrm>
            <a:off x="6741243" y="4251883"/>
            <a:ext cx="507405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Lato Ligh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ato Ligh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ato Ligh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ato Ligh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ato Ligh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 pitchFamily="34" charset="0"/>
              </a:defRPr>
            </a:lvl9pPr>
          </a:lstStyle>
          <a:p>
            <a:r>
              <a:rPr lang="ru-RU" b="1" kern="0">
                <a:latin typeface="+mn-lt"/>
                <a:cs typeface="Arial" panose="020b0604020202020204" pitchFamily="34" charset="0"/>
              </a:rPr>
              <a:t>Разрабатываем , обсуждаем, согласовываем положения  и локальные акты</a:t>
            </a:r>
          </a:p>
        </p:txBody>
      </p:sp>
      <p:sp>
        <p:nvSpPr>
          <p:cNvPr id="66" name="TextBox 65"/>
          <p:cNvSpPr txBox="1">
            <a:spLocks noChangeArrowheads="1"/>
          </p:cNvSpPr>
          <p:nvPr/>
        </p:nvSpPr>
        <p:spPr bwMode="auto">
          <a:xfrm>
            <a:off x="6828412" y="5433020"/>
            <a:ext cx="519527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Lato Ligh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ato Ligh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ato Ligh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ato Ligh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ato Ligh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kern="0">
                <a:latin typeface="+mn-lt"/>
                <a:cs typeface="Arial" panose="020b0604020202020204" pitchFamily="34" charset="0"/>
              </a:rPr>
              <a:t>Согласовываем стоимость баллов для выплаты стимулирующего характера по оценочным листам</a:t>
            </a:r>
          </a:p>
        </p:txBody>
      </p:sp>
    </p:spTree>
    <p:extLst>
      <p:ext uri="{BB962C8B-B14F-4D97-AF65-F5344CB8AC3E}">
        <p14:creationId xmlns:p14="http://schemas.microsoft.com/office/powerpoint/2010/main" val="3266246095"/>
      </p:ext>
    </p:extLst>
  </p:cSld>
  <p:clrMapOvr>
    <a:masterClrMapping/>
  </p:clrMapOvr>
  <p:transition spd="slow">
    <p:comb/>
  </p:transition>
  <p:timing/>
</p:sld>
</file>

<file path=ppt/slides/slide2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5" name="TextBox 44">
            <a:extLst>
              <a:ext uri="{FF2B5EF4-FFF2-40B4-BE49-F238E27FC236}">
                <a16:creationId xmlns:a16="http://schemas.microsoft.com/office/drawing/2014/main" id="{38117CEE-8F67-4668-B7DF-510EDA65E3AC}"/>
              </a:ext>
            </a:extLst>
          </p:cNvPr>
          <p:cNvSpPr txBox="1"/>
          <p:nvPr/>
        </p:nvSpPr>
        <p:spPr>
          <a:xfrm>
            <a:off x="1364313" y="272144"/>
            <a:ext cx="88263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>
                <a:solidFill>
                  <a:srgbClr val="3C2B7A"/>
                </a:solidFill>
                <a:cs typeface="Times New Roman" panose="02020603050405020304" pitchFamily="18" charset="0"/>
              </a:rPr>
              <a:t>НА ЧТО МЫ ТРАТИМ ДЕНЬГИ</a:t>
            </a:r>
          </a:p>
        </p:txBody>
      </p:sp>
      <p:grpSp>
        <p:nvGrpSpPr>
          <p:cNvPr id="24" name="Группа 23"/>
          <p:cNvGrpSpPr/>
          <p:nvPr/>
        </p:nvGrpSpPr>
        <p:grpSpPr>
          <a:xfrm>
            <a:off x="285792" y="1858338"/>
            <a:ext cx="11832473" cy="4782183"/>
            <a:chOff x="303377" y="1533023"/>
            <a:chExt cx="11832473" cy="4782183"/>
          </a:xfrm>
        </p:grpSpPr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id="{24B744E7-6A01-4D70-AA78-3B4A75355FA4}"/>
                </a:ext>
              </a:extLst>
            </p:cNvPr>
            <p:cNvSpPr/>
            <p:nvPr/>
          </p:nvSpPr>
          <p:spPr>
            <a:xfrm>
              <a:off x="303377" y="2737835"/>
              <a:ext cx="1824787" cy="328075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96000"/>
                    <a:lumOff val="4000"/>
                  </a:schemeClr>
                </a:gs>
                <a:gs pos="100000">
                  <a:schemeClr val="bg1">
                    <a:alpha val="50000"/>
                  </a:schemeClr>
                </a:gs>
              </a:gsLst>
              <a:lin ang="10800000" scaled="1"/>
            </a:gradFill>
            <a:ln>
              <a:noFill/>
            </a:ln>
            <a:effectLst>
              <a:outerShdw blurRad="495300" dist="152400" sx="108000" sy="108000" algn="ctr" rotWithShape="0">
                <a:prstClr val="black">
                  <a:alpha val="40000"/>
                </a:prstClr>
              </a:outerShdw>
              <a:reflection blurRad="444500" stA="50000" endA="300" endPos="55500" dist="1016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56454045-4FAF-49CA-8D39-0AC9255DB8E1}"/>
                </a:ext>
              </a:extLst>
            </p:cNvPr>
            <p:cNvSpPr/>
            <p:nvPr/>
          </p:nvSpPr>
          <p:spPr>
            <a:xfrm>
              <a:off x="1255962" y="2828902"/>
              <a:ext cx="954830" cy="554494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20000"/>
                    <a:lumOff val="80000"/>
                  </a:schemeClr>
                </a:gs>
                <a:gs pos="0">
                  <a:schemeClr val="accent1">
                    <a:lumMod val="20000"/>
                    <a:lumOff val="80000"/>
                  </a:schemeClr>
                </a:gs>
                <a:gs pos="100000">
                  <a:schemeClr val="accent1">
                    <a:lumMod val="100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ый треугольник 5">
              <a:extLst>
                <a:ext uri="{FF2B5EF4-FFF2-40B4-BE49-F238E27FC236}">
                  <a16:creationId xmlns:a16="http://schemas.microsoft.com/office/drawing/2014/main" id="{97B2BB61-1D91-4D6A-A509-7558D5B828A7}"/>
                </a:ext>
              </a:extLst>
            </p:cNvPr>
            <p:cNvSpPr/>
            <p:nvPr/>
          </p:nvSpPr>
          <p:spPr>
            <a:xfrm>
              <a:off x="2128164" y="2737835"/>
              <a:ext cx="82628" cy="91067"/>
            </a:xfrm>
            <a:prstGeom prst="rtTriangle">
              <a:avLst/>
            </a:prstGeom>
            <a:gradFill>
              <a:gsLst>
                <a:gs pos="0">
                  <a:schemeClr val="accent1">
                    <a:lumMod val="20000"/>
                    <a:lumOff val="80000"/>
                  </a:schemeClr>
                </a:gs>
                <a:gs pos="0">
                  <a:schemeClr val="accent1">
                    <a:lumMod val="0"/>
                    <a:lumOff val="100000"/>
                  </a:schemeClr>
                </a:gs>
                <a:gs pos="100000">
                  <a:schemeClr val="accent1">
                    <a:lumMod val="100000"/>
                  </a:schemeClr>
                </a:gs>
              </a:gsLst>
              <a:path path="circle">
                <a:fillToRect l="50000" t="-80000" r="50000" b="18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ый треугольник 6">
              <a:extLst>
                <a:ext uri="{FF2B5EF4-FFF2-40B4-BE49-F238E27FC236}">
                  <a16:creationId xmlns:a16="http://schemas.microsoft.com/office/drawing/2014/main" id="{A64646BB-5BAB-43FE-A6C4-B696DF82B5D7}"/>
                </a:ext>
              </a:extLst>
            </p:cNvPr>
            <p:cNvSpPr/>
            <p:nvPr/>
          </p:nvSpPr>
          <p:spPr>
            <a:xfrm flipV="1">
              <a:off x="2128164" y="3383397"/>
              <a:ext cx="82628" cy="91067"/>
            </a:xfrm>
            <a:prstGeom prst="rtTriangle">
              <a:avLst/>
            </a:prstGeom>
            <a:gradFill>
              <a:gsLst>
                <a:gs pos="0">
                  <a:schemeClr val="accent1">
                    <a:lumMod val="20000"/>
                    <a:lumOff val="80000"/>
                  </a:schemeClr>
                </a:gs>
                <a:gs pos="0">
                  <a:schemeClr val="accent1">
                    <a:lumMod val="0"/>
                    <a:lumOff val="100000"/>
                  </a:schemeClr>
                </a:gs>
                <a:gs pos="100000">
                  <a:schemeClr val="accent1">
                    <a:lumMod val="100000"/>
                  </a:schemeClr>
                </a:gs>
              </a:gsLst>
              <a:path path="circle">
                <a:fillToRect l="50000" t="-80000" r="50000" b="18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2F8B3A6C-2010-42A9-B0C3-23864EA23C74}"/>
                </a:ext>
              </a:extLst>
            </p:cNvPr>
            <p:cNvSpPr/>
            <p:nvPr/>
          </p:nvSpPr>
          <p:spPr>
            <a:xfrm>
              <a:off x="2710205" y="1922613"/>
              <a:ext cx="1824787" cy="4113516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96000"/>
                    <a:lumOff val="4000"/>
                  </a:schemeClr>
                </a:gs>
                <a:gs pos="100000">
                  <a:schemeClr val="bg1">
                    <a:alpha val="50000"/>
                  </a:schemeClr>
                </a:gs>
              </a:gsLst>
              <a:lin ang="10800000" scaled="1"/>
            </a:gradFill>
            <a:ln>
              <a:noFill/>
            </a:ln>
            <a:effectLst>
              <a:outerShdw blurRad="495300" dist="152400" sx="108000" sy="108000" algn="ctr" rotWithShape="0">
                <a:prstClr val="black">
                  <a:alpha val="40000"/>
                </a:prstClr>
              </a:outerShdw>
              <a:reflection blurRad="444500" stA="50000" endA="300" endPos="55500" dist="1016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1AA8291F-899E-4CE8-BF39-B45A56A5EE9B}"/>
                </a:ext>
              </a:extLst>
            </p:cNvPr>
            <p:cNvSpPr/>
            <p:nvPr/>
          </p:nvSpPr>
          <p:spPr>
            <a:xfrm>
              <a:off x="3662790" y="2013680"/>
              <a:ext cx="954830" cy="554494"/>
            </a:xfrm>
            <a:prstGeom prst="rect">
              <a:avLst/>
            </a:prstGeom>
            <a:solidFill>
              <a:srgbClr val="9741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3C2B7A"/>
                </a:solidFill>
              </a:endParaRPr>
            </a:p>
          </p:txBody>
        </p:sp>
        <p:sp>
          <p:nvSpPr>
            <p:cNvPr id="10" name="Прямоугольный треугольник 9">
              <a:extLst>
                <a:ext uri="{FF2B5EF4-FFF2-40B4-BE49-F238E27FC236}">
                  <a16:creationId xmlns:a16="http://schemas.microsoft.com/office/drawing/2014/main" id="{C14BE2A1-2918-4C6A-93B5-FF6EEAF6D409}"/>
                </a:ext>
              </a:extLst>
            </p:cNvPr>
            <p:cNvSpPr/>
            <p:nvPr/>
          </p:nvSpPr>
          <p:spPr>
            <a:xfrm>
              <a:off x="4534992" y="1922613"/>
              <a:ext cx="82628" cy="91067"/>
            </a:xfrm>
            <a:prstGeom prst="rtTriangle">
              <a:avLst/>
            </a:prstGeom>
            <a:gradFill>
              <a:gsLst>
                <a:gs pos="0">
                  <a:schemeClr val="accent1">
                    <a:lumMod val="20000"/>
                    <a:lumOff val="80000"/>
                  </a:schemeClr>
                </a:gs>
                <a:gs pos="0">
                  <a:schemeClr val="bg1"/>
                </a:gs>
                <a:gs pos="100000">
                  <a:schemeClr val="accent2"/>
                </a:gs>
              </a:gsLst>
              <a:path path="circle">
                <a:fillToRect l="50000" t="-80000" r="50000" b="18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ый треугольник 10">
              <a:extLst>
                <a:ext uri="{FF2B5EF4-FFF2-40B4-BE49-F238E27FC236}">
                  <a16:creationId xmlns:a16="http://schemas.microsoft.com/office/drawing/2014/main" id="{6524A802-EE1A-44BD-AFC4-0BC24270A959}"/>
                </a:ext>
              </a:extLst>
            </p:cNvPr>
            <p:cNvSpPr/>
            <p:nvPr/>
          </p:nvSpPr>
          <p:spPr>
            <a:xfrm flipV="1">
              <a:off x="4534992" y="2568175"/>
              <a:ext cx="82628" cy="91067"/>
            </a:xfrm>
            <a:prstGeom prst="rtTriangle">
              <a:avLst/>
            </a:prstGeom>
            <a:gradFill>
              <a:gsLst>
                <a:gs pos="0">
                  <a:schemeClr val="accent1">
                    <a:lumMod val="20000"/>
                    <a:lumOff val="80000"/>
                  </a:schemeClr>
                </a:gs>
                <a:gs pos="0">
                  <a:schemeClr val="accent1">
                    <a:lumMod val="0"/>
                    <a:lumOff val="100000"/>
                  </a:schemeClr>
                </a:gs>
                <a:gs pos="100000">
                  <a:schemeClr val="accent2"/>
                </a:gs>
              </a:gsLst>
              <a:path path="circle">
                <a:fillToRect l="50000" t="-80000" r="50000" b="18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EEB9D66B-888B-4BA7-90C1-BF918F95AD97}"/>
                </a:ext>
              </a:extLst>
            </p:cNvPr>
            <p:cNvSpPr/>
            <p:nvPr/>
          </p:nvSpPr>
          <p:spPr>
            <a:xfrm>
              <a:off x="5215601" y="1533023"/>
              <a:ext cx="1824787" cy="4765723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96000"/>
                    <a:lumOff val="4000"/>
                  </a:schemeClr>
                </a:gs>
                <a:gs pos="100000">
                  <a:schemeClr val="bg1">
                    <a:alpha val="50000"/>
                  </a:schemeClr>
                </a:gs>
              </a:gsLst>
              <a:lin ang="10800000" scaled="1"/>
            </a:gradFill>
            <a:ln>
              <a:noFill/>
            </a:ln>
            <a:effectLst>
              <a:outerShdw blurRad="495300" dist="152400" sx="108000" sy="108000" algn="ctr" rotWithShape="0">
                <a:prstClr val="black">
                  <a:alpha val="40000"/>
                </a:prstClr>
              </a:outerShdw>
              <a:reflection blurRad="444500" stA="50000" endA="300" endPos="55500" dist="1016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5674ED7D-983B-4CF3-9BAE-D496FD5058A8}"/>
                </a:ext>
              </a:extLst>
            </p:cNvPr>
            <p:cNvSpPr/>
            <p:nvPr/>
          </p:nvSpPr>
          <p:spPr>
            <a:xfrm>
              <a:off x="6168186" y="1624516"/>
              <a:ext cx="954830" cy="554494"/>
            </a:xfrm>
            <a:prstGeom prst="rect">
              <a:avLst/>
            </a:prstGeom>
            <a:solidFill>
              <a:srgbClr val="5A0A34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ый треугольник 13">
              <a:extLst>
                <a:ext uri="{FF2B5EF4-FFF2-40B4-BE49-F238E27FC236}">
                  <a16:creationId xmlns:a16="http://schemas.microsoft.com/office/drawing/2014/main" id="{5033E01B-BC88-4A30-AD1E-14439D5E59C0}"/>
                </a:ext>
              </a:extLst>
            </p:cNvPr>
            <p:cNvSpPr/>
            <p:nvPr/>
          </p:nvSpPr>
          <p:spPr>
            <a:xfrm>
              <a:off x="7040387" y="1533024"/>
              <a:ext cx="82628" cy="91067"/>
            </a:xfrm>
            <a:prstGeom prst="rtTriangle">
              <a:avLst/>
            </a:prstGeom>
            <a:gradFill>
              <a:gsLst>
                <a:gs pos="0">
                  <a:schemeClr val="accent1">
                    <a:lumMod val="20000"/>
                    <a:lumOff val="80000"/>
                  </a:schemeClr>
                </a:gs>
                <a:gs pos="0">
                  <a:schemeClr val="accent1">
                    <a:lumMod val="0"/>
                    <a:lumOff val="100000"/>
                  </a:schemeClr>
                </a:gs>
                <a:gs pos="100000">
                  <a:schemeClr val="accent3"/>
                </a:gs>
              </a:gsLst>
              <a:path path="circle">
                <a:fillToRect l="50000" t="-80000" r="50000" b="18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ый треугольник 14">
              <a:extLst>
                <a:ext uri="{FF2B5EF4-FFF2-40B4-BE49-F238E27FC236}">
                  <a16:creationId xmlns:a16="http://schemas.microsoft.com/office/drawing/2014/main" id="{905D6405-9E46-4175-A461-B582711C6852}"/>
                </a:ext>
              </a:extLst>
            </p:cNvPr>
            <p:cNvSpPr/>
            <p:nvPr/>
          </p:nvSpPr>
          <p:spPr>
            <a:xfrm flipV="1">
              <a:off x="7040387" y="2178586"/>
              <a:ext cx="82628" cy="91067"/>
            </a:xfrm>
            <a:prstGeom prst="rtTriangle">
              <a:avLst/>
            </a:prstGeom>
            <a:gradFill>
              <a:gsLst>
                <a:gs pos="0">
                  <a:schemeClr val="accent1">
                    <a:lumMod val="20000"/>
                    <a:lumOff val="80000"/>
                  </a:schemeClr>
                </a:gs>
                <a:gs pos="0">
                  <a:schemeClr val="accent1">
                    <a:lumMod val="0"/>
                    <a:lumOff val="100000"/>
                  </a:schemeClr>
                </a:gs>
                <a:gs pos="100000">
                  <a:schemeClr val="accent3"/>
                </a:gs>
              </a:gsLst>
              <a:path path="circle">
                <a:fillToRect l="50000" t="-80000" r="50000" b="18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EB8A572B-2D73-4C7C-94A4-2BB97F648E52}"/>
                </a:ext>
              </a:extLst>
            </p:cNvPr>
            <p:cNvSpPr/>
            <p:nvPr/>
          </p:nvSpPr>
          <p:spPr>
            <a:xfrm>
              <a:off x="7717760" y="1922613"/>
              <a:ext cx="1824787" cy="4227816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96000"/>
                    <a:lumOff val="4000"/>
                  </a:schemeClr>
                </a:gs>
                <a:gs pos="100000">
                  <a:schemeClr val="bg1">
                    <a:alpha val="50000"/>
                  </a:schemeClr>
                </a:gs>
              </a:gsLst>
              <a:lin ang="10800000" scaled="1"/>
            </a:gradFill>
            <a:ln>
              <a:noFill/>
            </a:ln>
            <a:effectLst>
              <a:outerShdw blurRad="495300" dist="152400" sx="108000" sy="108000" algn="ctr" rotWithShape="0">
                <a:prstClr val="black">
                  <a:alpha val="40000"/>
                </a:prstClr>
              </a:outerShdw>
              <a:reflection blurRad="444500" stA="50000" endA="300" endPos="55500" dist="1016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D4BDA77D-9EE4-4001-AAE2-9FCBA7141D30}"/>
                </a:ext>
              </a:extLst>
            </p:cNvPr>
            <p:cNvSpPr/>
            <p:nvPr/>
          </p:nvSpPr>
          <p:spPr>
            <a:xfrm>
              <a:off x="8670345" y="2013680"/>
              <a:ext cx="954830" cy="554494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ый треугольник 17">
              <a:extLst>
                <a:ext uri="{FF2B5EF4-FFF2-40B4-BE49-F238E27FC236}">
                  <a16:creationId xmlns:a16="http://schemas.microsoft.com/office/drawing/2014/main" id="{B2B23DDD-8CC0-4845-9CC4-D815E48781C7}"/>
                </a:ext>
              </a:extLst>
            </p:cNvPr>
            <p:cNvSpPr/>
            <p:nvPr/>
          </p:nvSpPr>
          <p:spPr>
            <a:xfrm>
              <a:off x="9542547" y="1922613"/>
              <a:ext cx="82628" cy="91067"/>
            </a:xfrm>
            <a:prstGeom prst="rtTriangle">
              <a:avLst/>
            </a:prstGeom>
            <a:gradFill>
              <a:gsLst>
                <a:gs pos="0">
                  <a:schemeClr val="accent1">
                    <a:lumMod val="20000"/>
                    <a:lumOff val="80000"/>
                  </a:schemeClr>
                </a:gs>
                <a:gs pos="0">
                  <a:schemeClr val="accent1">
                    <a:lumMod val="0"/>
                    <a:lumOff val="100000"/>
                  </a:schemeClr>
                </a:gs>
                <a:gs pos="100000">
                  <a:schemeClr val="accent4"/>
                </a:gs>
              </a:gsLst>
              <a:path path="circle">
                <a:fillToRect l="50000" t="-80000" r="50000" b="18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ый треугольник 18">
              <a:extLst>
                <a:ext uri="{FF2B5EF4-FFF2-40B4-BE49-F238E27FC236}">
                  <a16:creationId xmlns:a16="http://schemas.microsoft.com/office/drawing/2014/main" id="{25646E66-A6A9-4293-9612-38D5543F176C}"/>
                </a:ext>
              </a:extLst>
            </p:cNvPr>
            <p:cNvSpPr/>
            <p:nvPr/>
          </p:nvSpPr>
          <p:spPr>
            <a:xfrm flipV="1">
              <a:off x="9542547" y="2568175"/>
              <a:ext cx="82628" cy="91067"/>
            </a:xfrm>
            <a:prstGeom prst="rtTriangle">
              <a:avLst/>
            </a:prstGeom>
            <a:gradFill>
              <a:gsLst>
                <a:gs pos="0">
                  <a:schemeClr val="accent1">
                    <a:lumMod val="20000"/>
                    <a:lumOff val="80000"/>
                  </a:schemeClr>
                </a:gs>
                <a:gs pos="0">
                  <a:schemeClr val="accent1">
                    <a:lumMod val="0"/>
                    <a:lumOff val="100000"/>
                  </a:schemeClr>
                </a:gs>
                <a:gs pos="100000">
                  <a:schemeClr val="accent4"/>
                </a:gs>
              </a:gsLst>
              <a:path path="circle">
                <a:fillToRect l="50000" t="-80000" r="50000" b="18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F1AA462E-6077-4BA5-BCC3-F61FD19BE6D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75301" y="2856785"/>
              <a:ext cx="407394" cy="443595"/>
            </a:xfrm>
            <a:prstGeom prst="rect">
              <a:avLst/>
            </a:prstGeom>
          </p:spPr>
        </p:pic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A719697B-8212-4502-9673-1D78B21155F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931122" y="2048957"/>
              <a:ext cx="407394" cy="443595"/>
            </a:xfrm>
            <a:prstGeom prst="rect">
              <a:avLst/>
            </a:prstGeom>
          </p:spPr>
        </p:pic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DDE4B994-14A8-46DA-81EF-CBD0CF24758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387525" y="1651974"/>
              <a:ext cx="407394" cy="443595"/>
            </a:xfrm>
            <a:prstGeom prst="rect">
              <a:avLst/>
            </a:prstGeom>
          </p:spPr>
        </p:pic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511E4CE4-2A2B-45AE-9D20-B428DD19482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7938676" y="2041563"/>
              <a:ext cx="373445" cy="406629"/>
            </a:xfrm>
            <a:prstGeom prst="rect">
              <a:avLst/>
            </a:prstGeom>
          </p:spPr>
        </p:pic>
        <p:sp>
          <p:nvSpPr>
            <p:cNvPr id="32" name="Овал 31">
              <a:extLst>
                <a:ext uri="{FF2B5EF4-FFF2-40B4-BE49-F238E27FC236}">
                  <a16:creationId xmlns:a16="http://schemas.microsoft.com/office/drawing/2014/main" id="{A84B9F2D-8C15-459A-93C5-B6B0E2D7C744}"/>
                </a:ext>
              </a:extLst>
            </p:cNvPr>
            <p:cNvSpPr/>
            <p:nvPr/>
          </p:nvSpPr>
          <p:spPr>
            <a:xfrm>
              <a:off x="1628757" y="2881079"/>
              <a:ext cx="407394" cy="443595"/>
            </a:xfrm>
            <a:prstGeom prst="ellipse">
              <a:avLst/>
            </a:prstGeom>
            <a:noFill/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0A15C49-CFB6-4B07-93C6-8A43459700B4}"/>
                </a:ext>
              </a:extLst>
            </p:cNvPr>
            <p:cNvSpPr txBox="1"/>
            <p:nvPr/>
          </p:nvSpPr>
          <p:spPr>
            <a:xfrm>
              <a:off x="1676130" y="2862523"/>
              <a:ext cx="320783" cy="4740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34" name="Овал 33">
              <a:extLst>
                <a:ext uri="{FF2B5EF4-FFF2-40B4-BE49-F238E27FC236}">
                  <a16:creationId xmlns:a16="http://schemas.microsoft.com/office/drawing/2014/main" id="{6CBF1E1E-D8B1-4A78-956F-C79CB828E0EA}"/>
                </a:ext>
              </a:extLst>
            </p:cNvPr>
            <p:cNvSpPr/>
            <p:nvPr/>
          </p:nvSpPr>
          <p:spPr>
            <a:xfrm>
              <a:off x="4080054" y="2065857"/>
              <a:ext cx="407394" cy="443595"/>
            </a:xfrm>
            <a:prstGeom prst="ellipse">
              <a:avLst/>
            </a:prstGeom>
            <a:noFill/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4ADF4A14-A879-4926-B65B-2F5476E907DA}"/>
                </a:ext>
              </a:extLst>
            </p:cNvPr>
            <p:cNvSpPr txBox="1"/>
            <p:nvPr/>
          </p:nvSpPr>
          <p:spPr>
            <a:xfrm>
              <a:off x="4127426" y="2047374"/>
              <a:ext cx="320783" cy="4740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36" name="Овал 35">
              <a:extLst>
                <a:ext uri="{FF2B5EF4-FFF2-40B4-BE49-F238E27FC236}">
                  <a16:creationId xmlns:a16="http://schemas.microsoft.com/office/drawing/2014/main" id="{BD092D1F-80E6-4527-9820-A5BB2C0098E0}"/>
                </a:ext>
              </a:extLst>
            </p:cNvPr>
            <p:cNvSpPr/>
            <p:nvPr/>
          </p:nvSpPr>
          <p:spPr>
            <a:xfrm>
              <a:off x="6582672" y="1676268"/>
              <a:ext cx="407394" cy="443595"/>
            </a:xfrm>
            <a:prstGeom prst="ellipse">
              <a:avLst/>
            </a:prstGeom>
            <a:noFill/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999AF0A3-CCD7-4733-A632-9FC346E7CC24}"/>
                </a:ext>
              </a:extLst>
            </p:cNvPr>
            <p:cNvSpPr txBox="1"/>
            <p:nvPr/>
          </p:nvSpPr>
          <p:spPr>
            <a:xfrm>
              <a:off x="6632822" y="1657785"/>
              <a:ext cx="320783" cy="4740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38" name="Овал 37">
              <a:extLst>
                <a:ext uri="{FF2B5EF4-FFF2-40B4-BE49-F238E27FC236}">
                  <a16:creationId xmlns:a16="http://schemas.microsoft.com/office/drawing/2014/main" id="{0F8EB646-01F7-455E-BAAE-55849A161B08}"/>
                </a:ext>
              </a:extLst>
            </p:cNvPr>
            <p:cNvSpPr/>
            <p:nvPr/>
          </p:nvSpPr>
          <p:spPr>
            <a:xfrm>
              <a:off x="9091675" y="2065857"/>
              <a:ext cx="407394" cy="443595"/>
            </a:xfrm>
            <a:prstGeom prst="ellipse">
              <a:avLst/>
            </a:prstGeom>
            <a:noFill/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B186E22E-941A-452F-ABC5-523C26F01C42}"/>
                </a:ext>
              </a:extLst>
            </p:cNvPr>
            <p:cNvSpPr txBox="1"/>
            <p:nvPr/>
          </p:nvSpPr>
          <p:spPr>
            <a:xfrm>
              <a:off x="9134981" y="2047374"/>
              <a:ext cx="320783" cy="4740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40" name="Прямоугольник 39">
              <a:extLst>
                <a:ext uri="{FF2B5EF4-FFF2-40B4-BE49-F238E27FC236}">
                  <a16:creationId xmlns:a16="http://schemas.microsoft.com/office/drawing/2014/main" id="{24B744E7-6A01-4D70-AA78-3B4A75355FA4}"/>
                </a:ext>
              </a:extLst>
            </p:cNvPr>
            <p:cNvSpPr/>
            <p:nvPr/>
          </p:nvSpPr>
          <p:spPr>
            <a:xfrm>
              <a:off x="10064641" y="2659242"/>
              <a:ext cx="1824787" cy="328075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96000"/>
                    <a:lumOff val="4000"/>
                  </a:schemeClr>
                </a:gs>
                <a:gs pos="100000">
                  <a:schemeClr val="bg1">
                    <a:alpha val="50000"/>
                  </a:schemeClr>
                </a:gs>
              </a:gsLst>
              <a:lin ang="10800000" scaled="1"/>
            </a:gradFill>
            <a:ln>
              <a:noFill/>
            </a:ln>
            <a:effectLst>
              <a:outerShdw blurRad="495300" dist="152400" sx="108000" sy="108000" algn="ctr" rotWithShape="0">
                <a:prstClr val="black">
                  <a:alpha val="40000"/>
                </a:prstClr>
              </a:outerShdw>
              <a:reflection blurRad="444500" stA="50000" endA="300" endPos="55500" dist="1016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Прямоугольник 40">
              <a:extLst>
                <a:ext uri="{FF2B5EF4-FFF2-40B4-BE49-F238E27FC236}">
                  <a16:creationId xmlns:a16="http://schemas.microsoft.com/office/drawing/2014/main" id="{56454045-4FAF-49CA-8D39-0AC9255DB8E1}"/>
                </a:ext>
              </a:extLst>
            </p:cNvPr>
            <p:cNvSpPr/>
            <p:nvPr/>
          </p:nvSpPr>
          <p:spPr>
            <a:xfrm>
              <a:off x="11001382" y="2722742"/>
              <a:ext cx="954830" cy="554494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40A15C49-CFB6-4B07-93C6-8A43459700B4}"/>
                </a:ext>
              </a:extLst>
            </p:cNvPr>
            <p:cNvSpPr txBox="1"/>
            <p:nvPr/>
          </p:nvSpPr>
          <p:spPr>
            <a:xfrm>
              <a:off x="11482209" y="2744477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>
                  <a:solidFill>
                    <a:schemeClr val="bg1"/>
                  </a:solidFill>
                </a:rPr>
                <a:t>5</a:t>
              </a:r>
            </a:p>
          </p:txBody>
        </p:sp>
        <p:sp>
          <p:nvSpPr>
            <p:cNvPr id="44" name="Овал 43">
              <a:extLst>
                <a:ext uri="{FF2B5EF4-FFF2-40B4-BE49-F238E27FC236}">
                  <a16:creationId xmlns:a16="http://schemas.microsoft.com/office/drawing/2014/main" id="{6CBF1E1E-D8B1-4A78-956F-C79CB828E0EA}"/>
                </a:ext>
              </a:extLst>
            </p:cNvPr>
            <p:cNvSpPr/>
            <p:nvPr/>
          </p:nvSpPr>
          <p:spPr>
            <a:xfrm>
              <a:off x="11438903" y="2759707"/>
              <a:ext cx="407394" cy="443595"/>
            </a:xfrm>
            <a:prstGeom prst="ellipse">
              <a:avLst/>
            </a:prstGeom>
            <a:noFill/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Text Box 75"/>
            <p:cNvSpPr txBox="1">
              <a:spLocks noChangeArrowheads="1"/>
            </p:cNvSpPr>
            <p:nvPr/>
          </p:nvSpPr>
          <p:spPr bwMode="auto">
            <a:xfrm>
              <a:off x="378708" y="3662020"/>
              <a:ext cx="1707327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/>
              <a:r>
                <a:rPr lang="ru-RU" altLang="ru-RU" sz="2000" b="1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175 000 руб.</a:t>
              </a:r>
              <a:endParaRPr lang="en-US" altLang="ru-RU" sz="2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Text Box 75"/>
            <p:cNvSpPr txBox="1">
              <a:spLocks noChangeArrowheads="1"/>
            </p:cNvSpPr>
            <p:nvPr/>
          </p:nvSpPr>
          <p:spPr bwMode="auto">
            <a:xfrm>
              <a:off x="330874" y="4172747"/>
              <a:ext cx="1790770" cy="13234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ru-RU" altLang="ru-RU" sz="1600" b="1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Материальная помощь и премирование в связи с юбилеем</a:t>
              </a:r>
              <a:endParaRPr lang="en-US" altLang="ru-RU" sz="1600" b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Text Box 78"/>
            <p:cNvSpPr txBox="1">
              <a:spLocks noChangeArrowheads="1"/>
            </p:cNvSpPr>
            <p:nvPr/>
          </p:nvSpPr>
          <p:spPr bwMode="auto">
            <a:xfrm>
              <a:off x="2840268" y="2824708"/>
              <a:ext cx="1564659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/>
              <a:r>
                <a:rPr lang="ru-RU" altLang="ru-RU" sz="2000" b="1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43 440 руб.</a:t>
              </a:r>
              <a:endParaRPr lang="en-US" altLang="ru-RU" sz="2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Text Box 75"/>
            <p:cNvSpPr txBox="1">
              <a:spLocks noChangeArrowheads="1"/>
            </p:cNvSpPr>
            <p:nvPr/>
          </p:nvSpPr>
          <p:spPr bwMode="auto">
            <a:xfrm>
              <a:off x="2732886" y="3411547"/>
              <a:ext cx="1694724" cy="18158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ru-RU" altLang="ru-RU" sz="1600" b="1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Взнос в фонд </a:t>
              </a:r>
            </a:p>
            <a:p>
              <a:pPr algn="ctr"/>
              <a:r>
                <a:rPr lang="ru-RU" altLang="ru-RU" sz="1600" b="1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Социальной и благотвори-тельной помощи</a:t>
              </a:r>
            </a:p>
            <a:p>
              <a:pPr algn="ctr"/>
              <a:r>
                <a:rPr lang="ru-RU" altLang="ru-RU" sz="1600" b="1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МГО профсоюз</a:t>
              </a:r>
              <a:endParaRPr lang="en-US" altLang="ru-RU" sz="1600" b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Text Box 77"/>
            <p:cNvSpPr txBox="1">
              <a:spLocks noChangeArrowheads="1"/>
            </p:cNvSpPr>
            <p:nvPr/>
          </p:nvSpPr>
          <p:spPr bwMode="auto">
            <a:xfrm>
              <a:off x="10295683" y="3583427"/>
              <a:ext cx="1564659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altLang="ru-RU" sz="2000" b="1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16 154 руб.</a:t>
              </a:r>
              <a:endParaRPr lang="en-US" altLang="ru-RU" sz="2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Text Box 75"/>
            <p:cNvSpPr txBox="1">
              <a:spLocks noChangeArrowheads="1"/>
            </p:cNvSpPr>
            <p:nvPr/>
          </p:nvSpPr>
          <p:spPr bwMode="auto">
            <a:xfrm>
              <a:off x="9918904" y="4071315"/>
              <a:ext cx="2216946" cy="18158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ru-RU" altLang="ru-RU" sz="1600" b="1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Обучение членов ППО, молодых педагогов, специалистов по охране труда. Информационная работа</a:t>
              </a:r>
              <a:endParaRPr lang="en-US" altLang="ru-RU" sz="1600" b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" name="Text Box 74"/>
            <p:cNvSpPr txBox="1">
              <a:spLocks noChangeArrowheads="1"/>
            </p:cNvSpPr>
            <p:nvPr/>
          </p:nvSpPr>
          <p:spPr bwMode="auto">
            <a:xfrm>
              <a:off x="5159007" y="2431344"/>
              <a:ext cx="1777859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altLang="ru-RU" sz="2000" b="1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999  257 руб.</a:t>
              </a:r>
              <a:endParaRPr lang="en-US" altLang="ru-RU" sz="2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" name="Text Box 75"/>
            <p:cNvSpPr txBox="1">
              <a:spLocks noChangeArrowheads="1"/>
            </p:cNvSpPr>
            <p:nvPr/>
          </p:nvSpPr>
          <p:spPr bwMode="auto">
            <a:xfrm>
              <a:off x="5252621" y="3021997"/>
              <a:ext cx="1807340" cy="32932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ru-RU" altLang="ru-RU" sz="1600" b="1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Организация праздников, подарки членам профсоюза, льготные билеты в театры и на концерты, организация   экскурсий, экологические акции</a:t>
              </a:r>
            </a:p>
          </p:txBody>
        </p:sp>
        <p:sp>
          <p:nvSpPr>
            <p:cNvPr id="54" name="Freeform 264"/>
            <p:cNvSpPr>
              <a:spLocks noEditPoints="1"/>
            </p:cNvSpPr>
            <p:nvPr/>
          </p:nvSpPr>
          <p:spPr bwMode="auto">
            <a:xfrm>
              <a:off x="10250372" y="2822545"/>
              <a:ext cx="392543" cy="369675"/>
            </a:xfrm>
            <a:custGeom>
              <a:gdLst>
                <a:gd name="T0" fmla="*/ 20 w 74"/>
                <a:gd name="T1" fmla="*/ 17 h 77"/>
                <a:gd name="T2" fmla="*/ 36 w 74"/>
                <a:gd name="T3" fmla="*/ 14 h 77"/>
                <a:gd name="T4" fmla="*/ 37 w 74"/>
                <a:gd name="T5" fmla="*/ 0 h 77"/>
                <a:gd name="T6" fmla="*/ 38 w 74"/>
                <a:gd name="T7" fmla="*/ 14 h 77"/>
                <a:gd name="T8" fmla="*/ 54 w 74"/>
                <a:gd name="T9" fmla="*/ 17 h 77"/>
                <a:gd name="T10" fmla="*/ 59 w 74"/>
                <a:gd name="T11" fmla="*/ 22 h 77"/>
                <a:gd name="T12" fmla="*/ 57 w 74"/>
                <a:gd name="T13" fmla="*/ 22 h 77"/>
                <a:gd name="T14" fmla="*/ 37 w 74"/>
                <a:gd name="T15" fmla="*/ 22 h 77"/>
                <a:gd name="T16" fmla="*/ 17 w 74"/>
                <a:gd name="T17" fmla="*/ 22 h 77"/>
                <a:gd name="T18" fmla="*/ 15 w 74"/>
                <a:gd name="T19" fmla="*/ 22 h 77"/>
                <a:gd name="T20" fmla="*/ 73 w 74"/>
                <a:gd name="T21" fmla="*/ 69 h 77"/>
                <a:gd name="T22" fmla="*/ 53 w 74"/>
                <a:gd name="T23" fmla="*/ 56 h 77"/>
                <a:gd name="T24" fmla="*/ 44 w 74"/>
                <a:gd name="T25" fmla="*/ 52 h 77"/>
                <a:gd name="T26" fmla="*/ 52 w 74"/>
                <a:gd name="T27" fmla="*/ 48 h 77"/>
                <a:gd name="T28" fmla="*/ 53 w 74"/>
                <a:gd name="T29" fmla="*/ 47 h 77"/>
                <a:gd name="T30" fmla="*/ 51 w 74"/>
                <a:gd name="T31" fmla="*/ 41 h 77"/>
                <a:gd name="T32" fmla="*/ 51 w 74"/>
                <a:gd name="T33" fmla="*/ 36 h 77"/>
                <a:gd name="T34" fmla="*/ 64 w 74"/>
                <a:gd name="T35" fmla="*/ 37 h 77"/>
                <a:gd name="T36" fmla="*/ 62 w 74"/>
                <a:gd name="T37" fmla="*/ 44 h 77"/>
                <a:gd name="T38" fmla="*/ 62 w 74"/>
                <a:gd name="T39" fmla="*/ 48 h 77"/>
                <a:gd name="T40" fmla="*/ 65 w 74"/>
                <a:gd name="T41" fmla="*/ 48 h 77"/>
                <a:gd name="T42" fmla="*/ 57 w 74"/>
                <a:gd name="T43" fmla="*/ 52 h 77"/>
                <a:gd name="T44" fmla="*/ 57 w 74"/>
                <a:gd name="T45" fmla="*/ 52 h 77"/>
                <a:gd name="T46" fmla="*/ 59 w 74"/>
                <a:gd name="T47" fmla="*/ 57 h 77"/>
                <a:gd name="T48" fmla="*/ 54 w 74"/>
                <a:gd name="T49" fmla="*/ 76 h 77"/>
                <a:gd name="T50" fmla="*/ 21 w 74"/>
                <a:gd name="T51" fmla="*/ 77 h 77"/>
                <a:gd name="T52" fmla="*/ 20 w 74"/>
                <a:gd name="T53" fmla="*/ 77 h 77"/>
                <a:gd name="T54" fmla="*/ 23 w 74"/>
                <a:gd name="T55" fmla="*/ 57 h 77"/>
                <a:gd name="T56" fmla="*/ 31 w 74"/>
                <a:gd name="T57" fmla="*/ 54 h 77"/>
                <a:gd name="T58" fmla="*/ 32 w 74"/>
                <a:gd name="T59" fmla="*/ 52 h 77"/>
                <a:gd name="T60" fmla="*/ 29 w 74"/>
                <a:gd name="T61" fmla="*/ 44 h 77"/>
                <a:gd name="T62" fmla="*/ 37 w 74"/>
                <a:gd name="T63" fmla="*/ 33 h 77"/>
                <a:gd name="T64" fmla="*/ 45 w 74"/>
                <a:gd name="T65" fmla="*/ 44 h 77"/>
                <a:gd name="T66" fmla="*/ 42 w 74"/>
                <a:gd name="T67" fmla="*/ 54 h 77"/>
                <a:gd name="T68" fmla="*/ 42 w 74"/>
                <a:gd name="T69" fmla="*/ 54 h 77"/>
                <a:gd name="T70" fmla="*/ 51 w 74"/>
                <a:gd name="T71" fmla="*/ 57 h 77"/>
                <a:gd name="T72" fmla="*/ 35 w 74"/>
                <a:gd name="T73" fmla="*/ 63 h 77"/>
                <a:gd name="T74" fmla="*/ 38 w 74"/>
                <a:gd name="T75" fmla="*/ 58 h 77"/>
                <a:gd name="T76" fmla="*/ 21 w 74"/>
                <a:gd name="T77" fmla="*/ 56 h 77"/>
                <a:gd name="T78" fmla="*/ 1 w 74"/>
                <a:gd name="T79" fmla="*/ 69 h 77"/>
                <a:gd name="T80" fmla="*/ 0 w 74"/>
                <a:gd name="T81" fmla="*/ 69 h 77"/>
                <a:gd name="T82" fmla="*/ 9 w 74"/>
                <a:gd name="T83" fmla="*/ 48 h 77"/>
                <a:gd name="T84" fmla="*/ 11 w 74"/>
                <a:gd name="T85" fmla="*/ 47 h 77"/>
                <a:gd name="T86" fmla="*/ 12 w 74"/>
                <a:gd name="T87" fmla="*/ 44 h 77"/>
                <a:gd name="T88" fmla="*/ 9 w 74"/>
                <a:gd name="T89" fmla="*/ 37 h 77"/>
                <a:gd name="T90" fmla="*/ 23 w 74"/>
                <a:gd name="T91" fmla="*/ 36 h 77"/>
                <a:gd name="T92" fmla="*/ 22 w 74"/>
                <a:gd name="T93" fmla="*/ 41 h 77"/>
                <a:gd name="T94" fmla="*/ 21 w 74"/>
                <a:gd name="T95" fmla="*/ 48 h 77"/>
                <a:gd name="T96" fmla="*/ 22 w 74"/>
                <a:gd name="T97" fmla="*/ 48 h 77"/>
                <a:gd name="T98" fmla="*/ 30 w 74"/>
                <a:gd name="T99" fmla="*/ 52 h 77"/>
                <a:gd name="T100" fmla="*/ 21 w 74"/>
                <a:gd name="T101" fmla="*/ 56 h 77"/>
                <a:gd name="T102" fmla="*/ 14 w 74"/>
                <a:gd name="T103" fmla="*/ 56 h 77"/>
                <a:gd name="T104" fmla="*/ 17 w 74"/>
                <a:gd name="T105" fmla="*/ 52 h 7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4" h="77">
                  <a:moveTo>
                    <a:pt x="11" y="18"/>
                  </a:moveTo>
                  <a:cubicBezTo>
                    <a:pt x="11" y="15"/>
                    <a:pt x="13" y="13"/>
                    <a:pt x="16" y="13"/>
                  </a:cubicBezTo>
                  <a:cubicBezTo>
                    <a:pt x="18" y="13"/>
                    <a:pt x="19" y="15"/>
                    <a:pt x="20" y="17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3" y="15"/>
                    <a:pt x="34" y="14"/>
                    <a:pt x="36" y="14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4" y="9"/>
                    <a:pt x="32" y="7"/>
                    <a:pt x="32" y="5"/>
                  </a:cubicBezTo>
                  <a:cubicBezTo>
                    <a:pt x="32" y="2"/>
                    <a:pt x="34" y="0"/>
                    <a:pt x="37" y="0"/>
                  </a:cubicBezTo>
                  <a:cubicBezTo>
                    <a:pt x="39" y="0"/>
                    <a:pt x="41" y="2"/>
                    <a:pt x="41" y="5"/>
                  </a:cubicBezTo>
                  <a:cubicBezTo>
                    <a:pt x="41" y="7"/>
                    <a:pt x="40" y="9"/>
                    <a:pt x="38" y="9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39" y="14"/>
                    <a:pt x="40" y="15"/>
                    <a:pt x="41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5"/>
                    <a:pt x="56" y="13"/>
                    <a:pt x="58" y="13"/>
                  </a:cubicBezTo>
                  <a:cubicBezTo>
                    <a:pt x="60" y="13"/>
                    <a:pt x="62" y="15"/>
                    <a:pt x="62" y="18"/>
                  </a:cubicBezTo>
                  <a:cubicBezTo>
                    <a:pt x="62" y="20"/>
                    <a:pt x="61" y="22"/>
                    <a:pt x="59" y="22"/>
                  </a:cubicBezTo>
                  <a:cubicBezTo>
                    <a:pt x="59" y="27"/>
                    <a:pt x="59" y="27"/>
                    <a:pt x="59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5" y="22"/>
                    <a:pt x="54" y="20"/>
                    <a:pt x="54" y="19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41" y="21"/>
                    <a:pt x="39" y="22"/>
                    <a:pt x="37" y="22"/>
                  </a:cubicBezTo>
                  <a:cubicBezTo>
                    <a:pt x="35" y="22"/>
                    <a:pt x="33" y="21"/>
                    <a:pt x="33" y="19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20"/>
                    <a:pt x="18" y="22"/>
                    <a:pt x="17" y="22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3" y="22"/>
                    <a:pt x="11" y="20"/>
                    <a:pt x="11" y="18"/>
                  </a:cubicBezTo>
                  <a:close/>
                  <a:moveTo>
                    <a:pt x="74" y="68"/>
                  </a:moveTo>
                  <a:cubicBezTo>
                    <a:pt x="74" y="69"/>
                    <a:pt x="74" y="69"/>
                    <a:pt x="73" y="69"/>
                  </a:cubicBezTo>
                  <a:cubicBezTo>
                    <a:pt x="73" y="69"/>
                    <a:pt x="73" y="69"/>
                    <a:pt x="73" y="69"/>
                  </a:cubicBezTo>
                  <a:cubicBezTo>
                    <a:pt x="55" y="69"/>
                    <a:pt x="55" y="69"/>
                    <a:pt x="55" y="69"/>
                  </a:cubicBezTo>
                  <a:cubicBezTo>
                    <a:pt x="54" y="58"/>
                    <a:pt x="53" y="57"/>
                    <a:pt x="53" y="56"/>
                  </a:cubicBezTo>
                  <a:cubicBezTo>
                    <a:pt x="51" y="55"/>
                    <a:pt x="49" y="54"/>
                    <a:pt x="45" y="53"/>
                  </a:cubicBezTo>
                  <a:cubicBezTo>
                    <a:pt x="45" y="53"/>
                    <a:pt x="45" y="53"/>
                    <a:pt x="45" y="53"/>
                  </a:cubicBezTo>
                  <a:cubicBezTo>
                    <a:pt x="44" y="52"/>
                    <a:pt x="44" y="52"/>
                    <a:pt x="44" y="52"/>
                  </a:cubicBezTo>
                  <a:cubicBezTo>
                    <a:pt x="44" y="52"/>
                    <a:pt x="44" y="51"/>
                    <a:pt x="44" y="51"/>
                  </a:cubicBezTo>
                  <a:cubicBezTo>
                    <a:pt x="45" y="50"/>
                    <a:pt x="48" y="49"/>
                    <a:pt x="50" y="48"/>
                  </a:cubicBezTo>
                  <a:cubicBezTo>
                    <a:pt x="51" y="48"/>
                    <a:pt x="52" y="48"/>
                    <a:pt x="52" y="48"/>
                  </a:cubicBezTo>
                  <a:cubicBezTo>
                    <a:pt x="52" y="48"/>
                    <a:pt x="52" y="48"/>
                    <a:pt x="52" y="48"/>
                  </a:cubicBezTo>
                  <a:cubicBezTo>
                    <a:pt x="52" y="48"/>
                    <a:pt x="53" y="48"/>
                    <a:pt x="53" y="47"/>
                  </a:cubicBezTo>
                  <a:cubicBezTo>
                    <a:pt x="53" y="47"/>
                    <a:pt x="53" y="47"/>
                    <a:pt x="53" y="47"/>
                  </a:cubicBezTo>
                  <a:cubicBezTo>
                    <a:pt x="53" y="47"/>
                    <a:pt x="53" y="47"/>
                    <a:pt x="53" y="46"/>
                  </a:cubicBezTo>
                  <a:cubicBezTo>
                    <a:pt x="53" y="45"/>
                    <a:pt x="53" y="45"/>
                    <a:pt x="53" y="44"/>
                  </a:cubicBezTo>
                  <a:cubicBezTo>
                    <a:pt x="53" y="43"/>
                    <a:pt x="52" y="42"/>
                    <a:pt x="51" y="41"/>
                  </a:cubicBezTo>
                  <a:cubicBezTo>
                    <a:pt x="51" y="41"/>
                    <a:pt x="50" y="40"/>
                    <a:pt x="50" y="39"/>
                  </a:cubicBezTo>
                  <a:cubicBezTo>
                    <a:pt x="50" y="38"/>
                    <a:pt x="50" y="37"/>
                    <a:pt x="51" y="37"/>
                  </a:cubicBezTo>
                  <a:cubicBezTo>
                    <a:pt x="51" y="37"/>
                    <a:pt x="51" y="36"/>
                    <a:pt x="51" y="36"/>
                  </a:cubicBezTo>
                  <a:cubicBezTo>
                    <a:pt x="51" y="31"/>
                    <a:pt x="53" y="28"/>
                    <a:pt x="58" y="28"/>
                  </a:cubicBezTo>
                  <a:cubicBezTo>
                    <a:pt x="62" y="28"/>
                    <a:pt x="64" y="31"/>
                    <a:pt x="64" y="36"/>
                  </a:cubicBezTo>
                  <a:cubicBezTo>
                    <a:pt x="64" y="36"/>
                    <a:pt x="64" y="37"/>
                    <a:pt x="64" y="37"/>
                  </a:cubicBezTo>
                  <a:cubicBezTo>
                    <a:pt x="65" y="37"/>
                    <a:pt x="65" y="38"/>
                    <a:pt x="65" y="39"/>
                  </a:cubicBezTo>
                  <a:cubicBezTo>
                    <a:pt x="65" y="40"/>
                    <a:pt x="64" y="41"/>
                    <a:pt x="64" y="41"/>
                  </a:cubicBezTo>
                  <a:cubicBezTo>
                    <a:pt x="63" y="42"/>
                    <a:pt x="63" y="43"/>
                    <a:pt x="62" y="44"/>
                  </a:cubicBezTo>
                  <a:cubicBezTo>
                    <a:pt x="62" y="46"/>
                    <a:pt x="62" y="47"/>
                    <a:pt x="62" y="47"/>
                  </a:cubicBezTo>
                  <a:cubicBezTo>
                    <a:pt x="62" y="47"/>
                    <a:pt x="62" y="48"/>
                    <a:pt x="62" y="48"/>
                  </a:cubicBezTo>
                  <a:cubicBezTo>
                    <a:pt x="62" y="48"/>
                    <a:pt x="62" y="48"/>
                    <a:pt x="62" y="48"/>
                  </a:cubicBezTo>
                  <a:cubicBezTo>
                    <a:pt x="62" y="48"/>
                    <a:pt x="62" y="48"/>
                    <a:pt x="62" y="48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4" y="48"/>
                    <a:pt x="64" y="48"/>
                    <a:pt x="65" y="48"/>
                  </a:cubicBezTo>
                  <a:cubicBezTo>
                    <a:pt x="67" y="49"/>
                    <a:pt x="70" y="50"/>
                    <a:pt x="71" y="51"/>
                  </a:cubicBezTo>
                  <a:cubicBezTo>
                    <a:pt x="72" y="53"/>
                    <a:pt x="73" y="66"/>
                    <a:pt x="74" y="68"/>
                  </a:cubicBezTo>
                  <a:close/>
                  <a:moveTo>
                    <a:pt x="57" y="52"/>
                  </a:moveTo>
                  <a:cubicBezTo>
                    <a:pt x="53" y="49"/>
                    <a:pt x="53" y="49"/>
                    <a:pt x="53" y="49"/>
                  </a:cubicBezTo>
                  <a:cubicBezTo>
                    <a:pt x="56" y="56"/>
                    <a:pt x="56" y="56"/>
                    <a:pt x="56" y="56"/>
                  </a:cubicBezTo>
                  <a:lnTo>
                    <a:pt x="57" y="52"/>
                  </a:lnTo>
                  <a:close/>
                  <a:moveTo>
                    <a:pt x="62" y="49"/>
                  </a:moveTo>
                  <a:cubicBezTo>
                    <a:pt x="58" y="52"/>
                    <a:pt x="58" y="52"/>
                    <a:pt x="58" y="52"/>
                  </a:cubicBezTo>
                  <a:cubicBezTo>
                    <a:pt x="59" y="57"/>
                    <a:pt x="59" y="57"/>
                    <a:pt x="59" y="57"/>
                  </a:cubicBezTo>
                  <a:lnTo>
                    <a:pt x="62" y="49"/>
                  </a:lnTo>
                  <a:close/>
                  <a:moveTo>
                    <a:pt x="51" y="57"/>
                  </a:moveTo>
                  <a:cubicBezTo>
                    <a:pt x="53" y="59"/>
                    <a:pt x="54" y="73"/>
                    <a:pt x="54" y="76"/>
                  </a:cubicBezTo>
                  <a:cubicBezTo>
                    <a:pt x="54" y="76"/>
                    <a:pt x="54" y="76"/>
                    <a:pt x="54" y="77"/>
                  </a:cubicBezTo>
                  <a:cubicBezTo>
                    <a:pt x="54" y="77"/>
                    <a:pt x="53" y="77"/>
                    <a:pt x="53" y="77"/>
                  </a:cubicBezTo>
                  <a:cubicBezTo>
                    <a:pt x="21" y="77"/>
                    <a:pt x="21" y="77"/>
                    <a:pt x="21" y="77"/>
                  </a:cubicBezTo>
                  <a:cubicBezTo>
                    <a:pt x="21" y="77"/>
                    <a:pt x="21" y="77"/>
                    <a:pt x="20" y="77"/>
                  </a:cubicBezTo>
                  <a:cubicBezTo>
                    <a:pt x="20" y="77"/>
                    <a:pt x="20" y="77"/>
                    <a:pt x="20" y="77"/>
                  </a:cubicBezTo>
                  <a:cubicBezTo>
                    <a:pt x="20" y="77"/>
                    <a:pt x="20" y="77"/>
                    <a:pt x="20" y="77"/>
                  </a:cubicBezTo>
                  <a:cubicBezTo>
                    <a:pt x="20" y="77"/>
                    <a:pt x="20" y="77"/>
                    <a:pt x="20" y="77"/>
                  </a:cubicBezTo>
                  <a:cubicBezTo>
                    <a:pt x="20" y="76"/>
                    <a:pt x="20" y="76"/>
                    <a:pt x="20" y="76"/>
                  </a:cubicBezTo>
                  <a:cubicBezTo>
                    <a:pt x="20" y="73"/>
                    <a:pt x="21" y="59"/>
                    <a:pt x="23" y="57"/>
                  </a:cubicBezTo>
                  <a:cubicBezTo>
                    <a:pt x="24" y="56"/>
                    <a:pt x="26" y="55"/>
                    <a:pt x="29" y="55"/>
                  </a:cubicBezTo>
                  <a:cubicBezTo>
                    <a:pt x="30" y="54"/>
                    <a:pt x="30" y="54"/>
                    <a:pt x="31" y="54"/>
                  </a:cubicBezTo>
                  <a:cubicBezTo>
                    <a:pt x="31" y="54"/>
                    <a:pt x="31" y="54"/>
                    <a:pt x="31" y="54"/>
                  </a:cubicBezTo>
                  <a:cubicBezTo>
                    <a:pt x="31" y="54"/>
                    <a:pt x="32" y="54"/>
                    <a:pt x="32" y="54"/>
                  </a:cubicBezTo>
                  <a:cubicBezTo>
                    <a:pt x="32" y="54"/>
                    <a:pt x="32" y="54"/>
                    <a:pt x="32" y="54"/>
                  </a:cubicBezTo>
                  <a:cubicBezTo>
                    <a:pt x="32" y="53"/>
                    <a:pt x="32" y="53"/>
                    <a:pt x="32" y="52"/>
                  </a:cubicBezTo>
                  <a:cubicBezTo>
                    <a:pt x="32" y="51"/>
                    <a:pt x="32" y="51"/>
                    <a:pt x="32" y="50"/>
                  </a:cubicBezTo>
                  <a:cubicBezTo>
                    <a:pt x="31" y="49"/>
                    <a:pt x="31" y="48"/>
                    <a:pt x="30" y="47"/>
                  </a:cubicBezTo>
                  <a:cubicBezTo>
                    <a:pt x="30" y="46"/>
                    <a:pt x="29" y="46"/>
                    <a:pt x="29" y="44"/>
                  </a:cubicBezTo>
                  <a:cubicBezTo>
                    <a:pt x="29" y="43"/>
                    <a:pt x="29" y="43"/>
                    <a:pt x="29" y="42"/>
                  </a:cubicBezTo>
                  <a:cubicBezTo>
                    <a:pt x="29" y="42"/>
                    <a:pt x="29" y="42"/>
                    <a:pt x="29" y="41"/>
                  </a:cubicBezTo>
                  <a:cubicBezTo>
                    <a:pt x="29" y="37"/>
                    <a:pt x="32" y="33"/>
                    <a:pt x="37" y="33"/>
                  </a:cubicBezTo>
                  <a:cubicBezTo>
                    <a:pt x="41" y="33"/>
                    <a:pt x="44" y="37"/>
                    <a:pt x="44" y="41"/>
                  </a:cubicBezTo>
                  <a:cubicBezTo>
                    <a:pt x="44" y="42"/>
                    <a:pt x="44" y="42"/>
                    <a:pt x="44" y="42"/>
                  </a:cubicBezTo>
                  <a:cubicBezTo>
                    <a:pt x="44" y="43"/>
                    <a:pt x="45" y="43"/>
                    <a:pt x="45" y="44"/>
                  </a:cubicBezTo>
                  <a:cubicBezTo>
                    <a:pt x="44" y="46"/>
                    <a:pt x="44" y="46"/>
                    <a:pt x="43" y="47"/>
                  </a:cubicBezTo>
                  <a:cubicBezTo>
                    <a:pt x="43" y="48"/>
                    <a:pt x="42" y="49"/>
                    <a:pt x="41" y="50"/>
                  </a:cubicBezTo>
                  <a:cubicBezTo>
                    <a:pt x="41" y="52"/>
                    <a:pt x="42" y="53"/>
                    <a:pt x="42" y="54"/>
                  </a:cubicBezTo>
                  <a:cubicBezTo>
                    <a:pt x="42" y="54"/>
                    <a:pt x="42" y="54"/>
                    <a:pt x="42" y="54"/>
                  </a:cubicBezTo>
                  <a:cubicBezTo>
                    <a:pt x="42" y="54"/>
                    <a:pt x="42" y="54"/>
                    <a:pt x="42" y="54"/>
                  </a:cubicBezTo>
                  <a:cubicBezTo>
                    <a:pt x="42" y="54"/>
                    <a:pt x="42" y="54"/>
                    <a:pt x="42" y="54"/>
                  </a:cubicBezTo>
                  <a:cubicBezTo>
                    <a:pt x="42" y="54"/>
                    <a:pt x="42" y="54"/>
                    <a:pt x="43" y="54"/>
                  </a:cubicBezTo>
                  <a:cubicBezTo>
                    <a:pt x="43" y="54"/>
                    <a:pt x="44" y="54"/>
                    <a:pt x="45" y="55"/>
                  </a:cubicBezTo>
                  <a:cubicBezTo>
                    <a:pt x="47" y="55"/>
                    <a:pt x="50" y="56"/>
                    <a:pt x="51" y="57"/>
                  </a:cubicBezTo>
                  <a:close/>
                  <a:moveTo>
                    <a:pt x="36" y="58"/>
                  </a:moveTo>
                  <a:cubicBezTo>
                    <a:pt x="32" y="55"/>
                    <a:pt x="32" y="55"/>
                    <a:pt x="32" y="55"/>
                  </a:cubicBezTo>
                  <a:cubicBezTo>
                    <a:pt x="35" y="63"/>
                    <a:pt x="35" y="63"/>
                    <a:pt x="35" y="63"/>
                  </a:cubicBezTo>
                  <a:lnTo>
                    <a:pt x="36" y="58"/>
                  </a:lnTo>
                  <a:close/>
                  <a:moveTo>
                    <a:pt x="41" y="55"/>
                  </a:moveTo>
                  <a:cubicBezTo>
                    <a:pt x="38" y="58"/>
                    <a:pt x="38" y="58"/>
                    <a:pt x="38" y="58"/>
                  </a:cubicBezTo>
                  <a:cubicBezTo>
                    <a:pt x="39" y="64"/>
                    <a:pt x="39" y="64"/>
                    <a:pt x="39" y="64"/>
                  </a:cubicBezTo>
                  <a:lnTo>
                    <a:pt x="41" y="55"/>
                  </a:lnTo>
                  <a:close/>
                  <a:moveTo>
                    <a:pt x="21" y="56"/>
                  </a:moveTo>
                  <a:cubicBezTo>
                    <a:pt x="21" y="57"/>
                    <a:pt x="19" y="58"/>
                    <a:pt x="18" y="69"/>
                  </a:cubicBezTo>
                  <a:cubicBezTo>
                    <a:pt x="1" y="69"/>
                    <a:pt x="1" y="69"/>
                    <a:pt x="1" y="69"/>
                  </a:cubicBezTo>
                  <a:cubicBezTo>
                    <a:pt x="1" y="69"/>
                    <a:pt x="1" y="69"/>
                    <a:pt x="1" y="69"/>
                  </a:cubicBezTo>
                  <a:cubicBezTo>
                    <a:pt x="1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8"/>
                  </a:cubicBezTo>
                  <a:cubicBezTo>
                    <a:pt x="0" y="66"/>
                    <a:pt x="1" y="53"/>
                    <a:pt x="3" y="51"/>
                  </a:cubicBezTo>
                  <a:cubicBezTo>
                    <a:pt x="4" y="50"/>
                    <a:pt x="6" y="49"/>
                    <a:pt x="9" y="48"/>
                  </a:cubicBezTo>
                  <a:cubicBezTo>
                    <a:pt x="9" y="48"/>
                    <a:pt x="10" y="48"/>
                    <a:pt x="11" y="48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11" y="48"/>
                    <a:pt x="11" y="48"/>
                    <a:pt x="11" y="47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11" y="47"/>
                    <a:pt x="12" y="47"/>
                    <a:pt x="12" y="46"/>
                  </a:cubicBezTo>
                  <a:cubicBezTo>
                    <a:pt x="12" y="45"/>
                    <a:pt x="12" y="45"/>
                    <a:pt x="12" y="44"/>
                  </a:cubicBezTo>
                  <a:cubicBezTo>
                    <a:pt x="11" y="43"/>
                    <a:pt x="10" y="42"/>
                    <a:pt x="10" y="41"/>
                  </a:cubicBezTo>
                  <a:cubicBezTo>
                    <a:pt x="10" y="41"/>
                    <a:pt x="9" y="40"/>
                    <a:pt x="9" y="39"/>
                  </a:cubicBezTo>
                  <a:cubicBezTo>
                    <a:pt x="8" y="38"/>
                    <a:pt x="9" y="37"/>
                    <a:pt x="9" y="37"/>
                  </a:cubicBezTo>
                  <a:cubicBezTo>
                    <a:pt x="9" y="37"/>
                    <a:pt x="9" y="36"/>
                    <a:pt x="9" y="36"/>
                  </a:cubicBezTo>
                  <a:cubicBezTo>
                    <a:pt x="9" y="31"/>
                    <a:pt x="12" y="28"/>
                    <a:pt x="16" y="28"/>
                  </a:cubicBezTo>
                  <a:cubicBezTo>
                    <a:pt x="20" y="28"/>
                    <a:pt x="23" y="31"/>
                    <a:pt x="23" y="36"/>
                  </a:cubicBezTo>
                  <a:cubicBezTo>
                    <a:pt x="23" y="36"/>
                    <a:pt x="23" y="37"/>
                    <a:pt x="23" y="37"/>
                  </a:cubicBezTo>
                  <a:cubicBezTo>
                    <a:pt x="23" y="37"/>
                    <a:pt x="24" y="38"/>
                    <a:pt x="23" y="39"/>
                  </a:cubicBezTo>
                  <a:cubicBezTo>
                    <a:pt x="23" y="40"/>
                    <a:pt x="22" y="41"/>
                    <a:pt x="22" y="41"/>
                  </a:cubicBezTo>
                  <a:cubicBezTo>
                    <a:pt x="22" y="42"/>
                    <a:pt x="21" y="43"/>
                    <a:pt x="20" y="44"/>
                  </a:cubicBezTo>
                  <a:cubicBezTo>
                    <a:pt x="20" y="46"/>
                    <a:pt x="20" y="47"/>
                    <a:pt x="21" y="47"/>
                  </a:cubicBezTo>
                  <a:cubicBezTo>
                    <a:pt x="21" y="47"/>
                    <a:pt x="21" y="48"/>
                    <a:pt x="21" y="48"/>
                  </a:cubicBezTo>
                  <a:cubicBezTo>
                    <a:pt x="21" y="48"/>
                    <a:pt x="21" y="48"/>
                    <a:pt x="21" y="48"/>
                  </a:cubicBezTo>
                  <a:cubicBezTo>
                    <a:pt x="21" y="48"/>
                    <a:pt x="21" y="48"/>
                    <a:pt x="21" y="48"/>
                  </a:cubicBezTo>
                  <a:cubicBezTo>
                    <a:pt x="21" y="48"/>
                    <a:pt x="21" y="48"/>
                    <a:pt x="22" y="48"/>
                  </a:cubicBezTo>
                  <a:cubicBezTo>
                    <a:pt x="22" y="48"/>
                    <a:pt x="23" y="48"/>
                    <a:pt x="23" y="48"/>
                  </a:cubicBezTo>
                  <a:cubicBezTo>
                    <a:pt x="26" y="49"/>
                    <a:pt x="28" y="50"/>
                    <a:pt x="29" y="51"/>
                  </a:cubicBezTo>
                  <a:cubicBezTo>
                    <a:pt x="30" y="51"/>
                    <a:pt x="30" y="52"/>
                    <a:pt x="30" y="52"/>
                  </a:cubicBezTo>
                  <a:cubicBezTo>
                    <a:pt x="30" y="52"/>
                    <a:pt x="29" y="52"/>
                    <a:pt x="29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5" y="54"/>
                    <a:pt x="22" y="55"/>
                    <a:pt x="21" y="56"/>
                  </a:cubicBezTo>
                  <a:close/>
                  <a:moveTo>
                    <a:pt x="15" y="52"/>
                  </a:moveTo>
                  <a:cubicBezTo>
                    <a:pt x="12" y="49"/>
                    <a:pt x="12" y="49"/>
                    <a:pt x="12" y="49"/>
                  </a:cubicBezTo>
                  <a:cubicBezTo>
                    <a:pt x="14" y="56"/>
                    <a:pt x="14" y="56"/>
                    <a:pt x="14" y="56"/>
                  </a:cubicBezTo>
                  <a:lnTo>
                    <a:pt x="15" y="52"/>
                  </a:lnTo>
                  <a:close/>
                  <a:moveTo>
                    <a:pt x="20" y="49"/>
                  </a:moveTo>
                  <a:cubicBezTo>
                    <a:pt x="17" y="52"/>
                    <a:pt x="17" y="52"/>
                    <a:pt x="17" y="52"/>
                  </a:cubicBezTo>
                  <a:cubicBezTo>
                    <a:pt x="18" y="57"/>
                    <a:pt x="18" y="57"/>
                    <a:pt x="18" y="57"/>
                  </a:cubicBezTo>
                  <a:lnTo>
                    <a:pt x="20" y="49"/>
                  </a:lnTo>
                  <a:close/>
                </a:path>
              </a:pathLst>
            </a:custGeom>
            <a:solidFill>
              <a:srgbClr val="41B176"/>
            </a:solidFill>
            <a:ln>
              <a:noFill/>
            </a:ln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latin typeface="+mn-lt"/>
              </a:endParaRPr>
            </a:p>
          </p:txBody>
        </p:sp>
        <p:sp>
          <p:nvSpPr>
            <p:cNvPr id="55" name="Text Box 76"/>
            <p:cNvSpPr txBox="1">
              <a:spLocks noChangeArrowheads="1"/>
            </p:cNvSpPr>
            <p:nvPr/>
          </p:nvSpPr>
          <p:spPr bwMode="auto">
            <a:xfrm>
              <a:off x="7847823" y="2863347"/>
              <a:ext cx="1564659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altLang="ru-RU" sz="2000" b="1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46 600 руб.</a:t>
              </a:r>
              <a:endParaRPr lang="en-US" altLang="ru-RU" sz="2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" name="Text Box 75"/>
            <p:cNvSpPr txBox="1">
              <a:spLocks noChangeArrowheads="1"/>
            </p:cNvSpPr>
            <p:nvPr/>
          </p:nvSpPr>
          <p:spPr bwMode="auto">
            <a:xfrm>
              <a:off x="7847823" y="3459814"/>
              <a:ext cx="1594845" cy="23083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ru-RU" altLang="ru-RU" sz="1600" b="1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Дотация ППО  на отдых выходного дня, летний отдых для членов семьи, детский отдых</a:t>
              </a:r>
              <a:endParaRPr lang="en-US" altLang="ru-RU" sz="1600" b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894986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>
</file>

<file path=ppt/slides/slide2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 smtClean="0"/>
              <a:pPr defTabSz="1219170">
                <a:buClr>
                  <a:srgbClr val="000000"/>
                </a:buClr>
              </a:pPr>
              <a:t>24</a:t>
            </a:fld>
            <a:endParaRPr lang="en" kern="0"/>
          </a:p>
        </p:txBody>
      </p:sp>
      <p:grpSp>
        <p:nvGrpSpPr>
          <p:cNvPr id="8" name="Группа 7"/>
          <p:cNvGrpSpPr/>
          <p:nvPr/>
        </p:nvGrpSpPr>
        <p:grpSpPr>
          <a:xfrm>
            <a:off x="5494893" y="1403865"/>
            <a:ext cx="4866518" cy="2081061"/>
            <a:chOff x="6111129" y="1226551"/>
            <a:chExt cx="4866518" cy="2081061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6111129" y="2126651"/>
              <a:ext cx="4866518" cy="1180961"/>
              <a:chOff x="1028700" y="2017713"/>
              <a:chExt cx="6808788" cy="1724025"/>
            </a:xfrm>
            <a:solidFill>
              <a:schemeClr val="accent3">
                <a:lumMod val="40000"/>
                <a:lumOff val="60000"/>
              </a:schemeClr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grpSpPr>
          <p:sp>
            <p:nvSpPr>
              <p:cNvPr id="5" name="Freeform 4"/>
              <p:cNvSpPr/>
              <p:nvPr/>
            </p:nvSpPr>
            <p:spPr bwMode="gray">
              <a:xfrm>
                <a:off x="1028700" y="2779713"/>
                <a:ext cx="2019300" cy="962025"/>
              </a:xfrm>
              <a:custGeom>
                <a:cxnLst>
                  <a:cxn ang="0">
                    <a:pos x="88" y="696"/>
                  </a:cxn>
                  <a:cxn ang="0">
                    <a:pos x="88" y="0"/>
                  </a:cxn>
                  <a:cxn ang="0">
                    <a:pos x="0" y="0"/>
                  </a:cxn>
                  <a:cxn ang="0">
                    <a:pos x="0" y="792"/>
                  </a:cxn>
                  <a:cxn ang="0">
                    <a:pos x="2320" y="792"/>
                  </a:cxn>
                  <a:cxn ang="0">
                    <a:pos x="2320" y="696"/>
                  </a:cxn>
                  <a:cxn ang="0">
                    <a:pos x="88" y="696"/>
                  </a:cxn>
                </a:cxnLst>
                <a:rect l="0" t="0" r="r" b="b"/>
                <a:pathLst>
                  <a:path w="2320" h="792">
                    <a:moveTo>
                      <a:pt x="88" y="696"/>
                    </a:moveTo>
                    <a:lnTo>
                      <a:pt x="88" y="0"/>
                    </a:lnTo>
                    <a:lnTo>
                      <a:pt x="0" y="0"/>
                    </a:lnTo>
                    <a:lnTo>
                      <a:pt x="0" y="792"/>
                    </a:lnTo>
                    <a:lnTo>
                      <a:pt x="2320" y="792"/>
                    </a:lnTo>
                    <a:lnTo>
                      <a:pt x="2320" y="696"/>
                    </a:lnTo>
                    <a:lnTo>
                      <a:pt x="88" y="696"/>
                    </a:lnTo>
                    <a:close/>
                  </a:path>
                </a:pathLst>
              </a:custGeom>
              <a:solidFill>
                <a:srgbClr val="FBDAFF"/>
              </a:solidFill>
              <a:ln w="0">
                <a:noFill/>
                <a:prstDash val="solid"/>
                <a:round/>
              </a:ln>
            </p:spPr>
            <p:txBody>
              <a:bodyPr/>
              <a:lstStyle/>
              <a:p>
                <a:endParaRPr lang="ru-RU" sz="1200" b="1"/>
              </a:p>
            </p:txBody>
          </p:sp>
          <p:sp>
            <p:nvSpPr>
              <p:cNvPr id="7" name="Rectangle 6"/>
              <p:cNvSpPr>
                <a:spLocks noChangeArrowheads="1"/>
              </p:cNvSpPr>
              <p:nvPr/>
            </p:nvSpPr>
            <p:spPr bwMode="gray">
              <a:xfrm>
                <a:off x="1208088" y="2017713"/>
                <a:ext cx="6629400" cy="1603098"/>
              </a:xfrm>
              <a:prstGeom prst="rect">
                <a:avLst/>
              </a:prstGeom>
              <a:solidFill>
                <a:srgbClr val="FBDAFF"/>
              </a:solidFill>
              <a:ln>
                <a:solidFill>
                  <a:schemeClr val="accent3">
                    <a:lumMod val="8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l"/>
                <a:endParaRPr lang="ru-RU" sz="1200" b="1" i="1">
                  <a:solidFill>
                    <a:schemeClr val="tx1"/>
                  </a:solidFill>
                  <a:latin typeface="+mj-lt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1" name="Прямоугольник 20"/>
            <p:cNvSpPr/>
            <p:nvPr/>
          </p:nvSpPr>
          <p:spPr>
            <a:xfrm>
              <a:off x="8064708" y="2197010"/>
              <a:ext cx="2848132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400"/>
                <a:t>Председатель совета ветеранов ГБОУ Школа № 950</a:t>
              </a:r>
            </a:p>
            <a:p>
              <a:r>
                <a:rPr lang="ru-RU" sz="1400" b="1" err="1"/>
                <a:t>Латушкина Татьяна Константиновна</a:t>
              </a:r>
            </a:p>
          </p:txBody>
        </p:sp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78439" y="1226551"/>
              <a:ext cx="1362599" cy="1816799"/>
            </a:xfrm>
            <a:prstGeom prst="round2DiagRect">
              <a:avLst>
                <a:gd name="adj1" fmla="val 16667"/>
                <a:gd name="adj2" fmla="val 0"/>
              </a:avLst>
            </a:prstGeom>
            <a:ln w="19050" cap="sq">
              <a:solidFill>
                <a:srgbClr val="9741FC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198D97DC-0936-408A-AB7A-402EF3BF6519}"/>
              </a:ext>
            </a:extLst>
          </p:cNvPr>
          <p:cNvSpPr txBox="1"/>
          <p:nvPr/>
        </p:nvSpPr>
        <p:spPr>
          <a:xfrm>
            <a:off x="1378887" y="472387"/>
            <a:ext cx="92758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>
                <a:solidFill>
                  <a:srgbClr val="3C2B7A"/>
                </a:solidFill>
                <a:cs typeface="Times New Roman" panose="02020603050405020304" pitchFamily="18" charset="0"/>
              </a:rPr>
              <a:t>СОВЕТ ВЕТЕРАНОВ ПЕДАГОГИЧЕСКОГО ТРУДА</a:t>
            </a:r>
          </a:p>
        </p:txBody>
      </p:sp>
      <p:grpSp>
        <p:nvGrpSpPr>
          <p:cNvPr id="77" name="Группа 76"/>
          <p:cNvGrpSpPr/>
          <p:nvPr/>
        </p:nvGrpSpPr>
        <p:grpSpPr>
          <a:xfrm>
            <a:off x="774304" y="3615752"/>
            <a:ext cx="10270289" cy="3283309"/>
            <a:chOff x="251520" y="3772528"/>
            <a:chExt cx="8424936" cy="2332416"/>
          </a:xfrm>
        </p:grpSpPr>
        <p:grpSp>
          <p:nvGrpSpPr>
            <p:cNvPr id="78" name="Группа 83"/>
            <p:cNvGrpSpPr/>
            <p:nvPr/>
          </p:nvGrpSpPr>
          <p:grpSpPr>
            <a:xfrm>
              <a:off x="251520" y="4293096"/>
              <a:ext cx="8424936" cy="1811848"/>
              <a:chOff x="251520" y="4293096"/>
              <a:chExt cx="8424936" cy="1811848"/>
            </a:xfrm>
          </p:grpSpPr>
          <p:sp>
            <p:nvSpPr>
              <p:cNvPr id="80" name="六边形 43"/>
              <p:cNvSpPr/>
              <p:nvPr/>
            </p:nvSpPr>
            <p:spPr>
              <a:xfrm>
                <a:off x="1043608" y="4797152"/>
                <a:ext cx="6984776" cy="360040"/>
              </a:xfrm>
              <a:prstGeom prst="hexagon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 cap="flat" cmpd="sng" algn="ctr">
                <a:gradFill>
                  <a:gsLst>
                    <a:gs pos="0">
                      <a:sysClr val="window" lastClr="FFFFFF">
                        <a:lumMod val="71000"/>
                        <a:lumOff val="29000"/>
                      </a:sysClr>
                    </a:gs>
                    <a:gs pos="100000">
                      <a:sysClr val="window" lastClr="FFFFFF">
                        <a:lumMod val="85000"/>
                      </a:sysClr>
                    </a:gs>
                  </a:gsLst>
                  <a:lin ang="5400000" scaled="0"/>
                </a:gra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ea typeface="微软雅黑" panose="020b050302020402020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81" name="六边形 43"/>
              <p:cNvSpPr/>
              <p:nvPr/>
            </p:nvSpPr>
            <p:spPr>
              <a:xfrm>
                <a:off x="1327973" y="5229200"/>
                <a:ext cx="6467092" cy="360040"/>
              </a:xfrm>
              <a:prstGeom prst="hexagon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 cap="flat" cmpd="sng" algn="ctr">
                <a:gradFill>
                  <a:gsLst>
                    <a:gs pos="0">
                      <a:sysClr val="window" lastClr="FFFFFF">
                        <a:lumMod val="71000"/>
                        <a:lumOff val="29000"/>
                      </a:sysClr>
                    </a:gs>
                    <a:gs pos="100000">
                      <a:sysClr val="window" lastClr="FFFFFF">
                        <a:lumMod val="85000"/>
                      </a:sysClr>
                    </a:gs>
                  </a:gsLst>
                  <a:lin ang="5400000" scaled="0"/>
                </a:gra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82" name="六边形 43"/>
              <p:cNvSpPr/>
              <p:nvPr/>
            </p:nvSpPr>
            <p:spPr>
              <a:xfrm>
                <a:off x="1642204" y="5661248"/>
                <a:ext cx="5906149" cy="360040"/>
              </a:xfrm>
              <a:prstGeom prst="hexagon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 cap="flat" cmpd="sng" algn="ctr">
                <a:gradFill>
                  <a:gsLst>
                    <a:gs pos="0">
                      <a:sysClr val="window" lastClr="FFFFFF">
                        <a:lumMod val="71000"/>
                        <a:lumOff val="29000"/>
                      </a:sysClr>
                    </a:gs>
                    <a:gs pos="100000">
                      <a:sysClr val="window" lastClr="FFFFFF">
                        <a:lumMod val="85000"/>
                      </a:sysClr>
                    </a:gs>
                  </a:gsLst>
                  <a:lin ang="5400000" scaled="0"/>
                </a:gra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83" name="六边形 43"/>
              <p:cNvSpPr/>
              <p:nvPr/>
            </p:nvSpPr>
            <p:spPr>
              <a:xfrm>
                <a:off x="611560" y="4293096"/>
                <a:ext cx="7776864" cy="360040"/>
              </a:xfrm>
              <a:prstGeom prst="hexagon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 cap="flat" cmpd="sng" algn="ctr">
                <a:gradFill>
                  <a:gsLst>
                    <a:gs pos="0">
                      <a:sysClr val="window" lastClr="FFFFFF">
                        <a:lumMod val="71000"/>
                        <a:lumOff val="29000"/>
                      </a:sysClr>
                    </a:gs>
                    <a:gs pos="100000">
                      <a:sysClr val="window" lastClr="FFFFFF">
                        <a:lumMod val="85000"/>
                      </a:sysClr>
                    </a:gs>
                  </a:gsLst>
                  <a:lin ang="5400000" scaled="0"/>
                </a:gra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/>
                <a:endParaRPr lang="ru-RU" sz="1400">
                  <a:cs typeface="Arial" panose="020b0604020202020204" pitchFamily="34" charset="0"/>
                </a:endParaRPr>
              </a:p>
            </p:txBody>
          </p:sp>
          <p:sp>
            <p:nvSpPr>
              <p:cNvPr id="84" name="Text Box 31"/>
              <p:cNvSpPr txBox="1">
                <a:spLocks noChangeArrowheads="1"/>
              </p:cNvSpPr>
              <p:nvPr/>
            </p:nvSpPr>
            <p:spPr bwMode="auto">
              <a:xfrm>
                <a:off x="251520" y="4316015"/>
                <a:ext cx="8136904" cy="3716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 eaLnBrk="0" fontAlgn="auto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ru-RU" sz="1400" b="1">
                    <a:cs typeface="Arial" panose="020b0604020202020204" pitchFamily="34" charset="0"/>
                  </a:rPr>
                  <a:t>Гражданско-патриотическое, нравственное и трудовое воспитание подрастающего поколения</a:t>
                </a:r>
              </a:p>
              <a:p>
                <a:pPr algn="ctr" eaLnBrk="0" fontAlgn="auto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ru-RU" sz="1400" b="1">
                    <a:cs typeface="Arial" panose="020b0604020202020204" pitchFamily="34" charset="0"/>
                  </a:rPr>
                  <a:t> (посещение школьных музеев, встречи с ветеранами, проведение уроков мужества</a:t>
                </a:r>
              </a:p>
            </p:txBody>
          </p:sp>
          <p:sp>
            <p:nvSpPr>
              <p:cNvPr id="85" name="Text Box 31"/>
              <p:cNvSpPr txBox="1">
                <a:spLocks noChangeArrowheads="1"/>
              </p:cNvSpPr>
              <p:nvPr/>
            </p:nvSpPr>
            <p:spPr bwMode="auto">
              <a:xfrm>
                <a:off x="539552" y="4869160"/>
                <a:ext cx="8136904" cy="3716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 eaLnBrk="0" fontAlgn="auto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ru-RU" sz="1400" b="1">
                    <a:cs typeface="Arial" panose="020b0604020202020204" pitchFamily="34" charset="0"/>
                  </a:rPr>
                  <a:t>Работа с молодыми специалистами, организация наставничества; культурно-массовая работа </a:t>
                </a:r>
              </a:p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ru-RU" altLang="ru-RU" sz="1400" b="1" i="0" u="none" strike="noStrike" kern="0" cap="none" spc="0" normalizeH="0" baseline="0" noProof="0">
                    <a:ln>
                      <a:noFill/>
                    </a:ln>
                    <a:effectLst/>
                    <a:uLnTx/>
                    <a:uFillTx/>
                    <a:cs typeface="Arial" panose="020b0604020202020204" pitchFamily="34" charset="0"/>
                  </a:rPr>
                  <a:t>  </a:t>
                </a:r>
                <a:endParaRPr kumimoji="0" lang="en-US" altLang="ru-RU" sz="1400" b="1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cs typeface="Arial" panose="020b0604020202020204" pitchFamily="34" charset="0"/>
                </a:endParaRPr>
              </a:p>
            </p:txBody>
          </p:sp>
          <p:sp>
            <p:nvSpPr>
              <p:cNvPr id="86" name="Text Box 31"/>
              <p:cNvSpPr txBox="1">
                <a:spLocks noChangeArrowheads="1"/>
              </p:cNvSpPr>
              <p:nvPr/>
            </p:nvSpPr>
            <p:spPr bwMode="auto">
              <a:xfrm>
                <a:off x="539552" y="5733256"/>
                <a:ext cx="8136904" cy="3716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 eaLnBrk="0" fontAlgn="auto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ru-RU" sz="1400" b="1">
                    <a:cs typeface="Arial" panose="020b0604020202020204" pitchFamily="34" charset="0"/>
                  </a:rPr>
                  <a:t>Организация общественного наблюдения при проведении итоговой аттестации</a:t>
                </a:r>
              </a:p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ru-RU" altLang="ru-RU" sz="1400" b="1" i="0" u="none" strike="noStrike" kern="0" cap="none" spc="0" normalizeH="0" baseline="0" noProof="0">
                    <a:ln>
                      <a:noFill/>
                    </a:ln>
                    <a:effectLst/>
                    <a:uLnTx/>
                    <a:uFillTx/>
                    <a:cs typeface="Arial" panose="020b0604020202020204" pitchFamily="34" charset="0"/>
                  </a:rPr>
                  <a:t>  </a:t>
                </a:r>
                <a:endParaRPr kumimoji="0" lang="en-US" altLang="ru-RU" sz="1400" b="1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cs typeface="Arial" panose="020b0604020202020204" pitchFamily="34" charset="0"/>
                </a:endParaRPr>
              </a:p>
            </p:txBody>
          </p:sp>
          <p:sp>
            <p:nvSpPr>
              <p:cNvPr id="87" name="Text Box 31"/>
              <p:cNvSpPr txBox="1">
                <a:spLocks noChangeArrowheads="1"/>
              </p:cNvSpPr>
              <p:nvPr/>
            </p:nvSpPr>
            <p:spPr bwMode="auto">
              <a:xfrm>
                <a:off x="539552" y="5301208"/>
                <a:ext cx="8136904" cy="3716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1400" b="1">
                    <a:cs typeface="Arial" panose="020b0604020202020204" pitchFamily="34" charset="0"/>
                  </a:rPr>
                  <a:t>Взаимодействие с общественными организациями города, взаимодействие с МРСД</a:t>
                </a:r>
              </a:p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ru-RU" altLang="ru-RU" sz="1400" b="1" i="0" u="none" strike="noStrike" kern="0" cap="none" spc="0" normalizeH="0" baseline="0" noProof="0">
                    <a:ln>
                      <a:noFill/>
                    </a:ln>
                    <a:effectLst/>
                    <a:uLnTx/>
                    <a:uFillTx/>
                    <a:cs typeface="Arial" panose="020b0604020202020204" pitchFamily="34" charset="0"/>
                  </a:rPr>
                  <a:t>  </a:t>
                </a:r>
                <a:endParaRPr kumimoji="0" lang="en-US" altLang="ru-RU" sz="1400" b="1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79" name="圆角矩形 33"/>
            <p:cNvSpPr/>
            <p:nvPr/>
          </p:nvSpPr>
          <p:spPr bwMode="auto">
            <a:xfrm>
              <a:off x="2771799" y="3772528"/>
              <a:ext cx="3528392" cy="360040"/>
            </a:xfrm>
            <a:prstGeom prst="roundRect">
              <a:avLst/>
            </a:prstGeom>
            <a:solidFill>
              <a:srgbClr val="3C2B7A"/>
            </a:solidFill>
            <a:ln w="38100" cap="flat" cmpd="sng" algn="ctr">
              <a:gradFill flip="none" rotWithShape="1">
                <a:gsLst>
                  <a:gs pos="100000">
                    <a:srgbClr val="FFFFFF"/>
                  </a:gs>
                  <a:gs pos="0">
                    <a:srgbClr val="CECED0"/>
                  </a:gs>
                </a:gsLst>
                <a:lin ang="18900000" scaled="0"/>
              </a:gradFill>
              <a:prstDash val="solid"/>
              <a:miter lim="800000"/>
            </a:ln>
            <a:effectLst>
              <a:outerShdw blurRad="203200" dist="88900" dir="8100000" sx="102000" sy="102000" algn="tr" rotWithShape="0">
                <a:prstClr val="black">
                  <a:alpha val="30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ru-RU" altLang="zh-CN" sz="14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ОСНОВНЫЕ НАПРАВЛЕНИЯ РАБОТЫ:</a:t>
              </a:r>
              <a:endParaRPr kumimoji="0" lang="zh-CN" altLang="en-US" sz="14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微软雅黑" panose="020b0503020204020204" charset="-122"/>
                <a:cs typeface="+mn-cs"/>
              </a:endParaRPr>
            </a:p>
          </p:txBody>
        </p:sp>
      </p:grp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6FC8731-D539-E02F-2240-0C794D6FF3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3083" y="1266535"/>
            <a:ext cx="4017702" cy="2333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7196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>
</file>

<file path=ppt/slides/slide2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DBBBF2B1-5D1C-4D87-85E0-FE59EBC429C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 smtClean="0"/>
              <a:pPr defTabSz="1219170">
                <a:buClr>
                  <a:srgbClr val="000000"/>
                </a:buClr>
              </a:pPr>
              <a:t>25</a:t>
            </a:fld>
            <a:endParaRPr lang="en" kern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9AF3CD-C00F-4C88-97B6-390CF398AC20}"/>
              </a:ext>
            </a:extLst>
          </p:cNvPr>
          <p:cNvSpPr txBox="1"/>
          <p:nvPr/>
        </p:nvSpPr>
        <p:spPr>
          <a:xfrm>
            <a:off x="1096161" y="466057"/>
            <a:ext cx="99996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cap="all">
                <a:solidFill>
                  <a:srgbClr val="3C2B7A"/>
                </a:solidFill>
                <a:cs typeface="Times New Roman" panose="02020603050405020304" pitchFamily="18" charset="0"/>
              </a:rPr>
              <a:t>Работа с ВЕТЕРАНами ПЕДАГОГИЧЕСКОГО ТРУДА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277" y="1465150"/>
            <a:ext cx="2189285" cy="389206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rcRect t="27033" r="7488"/>
          <a:stretch>
            <a:fillRect/>
          </a:stretch>
        </p:blipFill>
        <p:spPr>
          <a:xfrm>
            <a:off x="2725704" y="2798813"/>
            <a:ext cx="3475837" cy="365535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rcRect l="9542" t="3721" r="24428" b="25116"/>
          <a:stretch>
            <a:fillRect/>
          </a:stretch>
        </p:blipFill>
        <p:spPr>
          <a:xfrm>
            <a:off x="6368683" y="1342058"/>
            <a:ext cx="2543787" cy="365535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/>
          <a:srcRect l="42061" t="42182" b="10353"/>
          <a:stretch>
            <a:fillRect/>
          </a:stretch>
        </p:blipFill>
        <p:spPr>
          <a:xfrm>
            <a:off x="9235440" y="2472387"/>
            <a:ext cx="2733952" cy="3981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1198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>
</file>

<file path=ppt/slides/slide2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 smtClean="0"/>
              <a:pPr defTabSz="1219170">
                <a:buClr>
                  <a:srgbClr val="000000"/>
                </a:buClr>
              </a:pPr>
              <a:t>26</a:t>
            </a:fld>
            <a:endParaRPr lang="en" kern="0"/>
          </a:p>
        </p:txBody>
      </p:sp>
      <p:grpSp>
        <p:nvGrpSpPr>
          <p:cNvPr id="3" name="Группа 2"/>
          <p:cNvGrpSpPr/>
          <p:nvPr/>
        </p:nvGrpSpPr>
        <p:grpSpPr>
          <a:xfrm>
            <a:off x="687457" y="2539598"/>
            <a:ext cx="9865435" cy="1396833"/>
            <a:chOff x="-97165" y="1999114"/>
            <a:chExt cx="11312543" cy="1396833"/>
          </a:xfrm>
        </p:grpSpPr>
        <p:sp>
          <p:nvSpPr>
            <p:cNvPr id="10" name="Freeform 6"/>
            <p:cNvSpPr/>
            <p:nvPr/>
          </p:nvSpPr>
          <p:spPr bwMode="auto">
            <a:xfrm>
              <a:off x="268925" y="1999114"/>
              <a:ext cx="10946453" cy="1387959"/>
            </a:xfrm>
            <a:custGeom>
              <a:gdLst>
                <a:gd name="T0" fmla="*/ 2542 w 2542"/>
                <a:gd name="T1" fmla="*/ 387 h 419"/>
                <a:gd name="T2" fmla="*/ 2510 w 2542"/>
                <a:gd name="T3" fmla="*/ 419 h 419"/>
                <a:gd name="T4" fmla="*/ 32 w 2542"/>
                <a:gd name="T5" fmla="*/ 419 h 419"/>
                <a:gd name="T6" fmla="*/ 0 w 2542"/>
                <a:gd name="T7" fmla="*/ 387 h 419"/>
                <a:gd name="T8" fmla="*/ 0 w 2542"/>
                <a:gd name="T9" fmla="*/ 32 h 419"/>
                <a:gd name="T10" fmla="*/ 32 w 2542"/>
                <a:gd name="T11" fmla="*/ 0 h 419"/>
                <a:gd name="T12" fmla="*/ 2510 w 2542"/>
                <a:gd name="T13" fmla="*/ 0 h 419"/>
                <a:gd name="T14" fmla="*/ 2542 w 2542"/>
                <a:gd name="T15" fmla="*/ 32 h 419"/>
                <a:gd name="T16" fmla="*/ 2542 w 2542"/>
                <a:gd name="T17" fmla="*/ 387 h 4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42" h="419">
                  <a:moveTo>
                    <a:pt x="2542" y="387"/>
                  </a:moveTo>
                  <a:cubicBezTo>
                    <a:pt x="2542" y="405"/>
                    <a:pt x="2527" y="419"/>
                    <a:pt x="2510" y="419"/>
                  </a:cubicBezTo>
                  <a:cubicBezTo>
                    <a:pt x="32" y="419"/>
                    <a:pt x="32" y="419"/>
                    <a:pt x="32" y="419"/>
                  </a:cubicBezTo>
                  <a:cubicBezTo>
                    <a:pt x="14" y="419"/>
                    <a:pt x="0" y="405"/>
                    <a:pt x="0" y="38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2510" y="0"/>
                    <a:pt x="2510" y="0"/>
                    <a:pt x="2510" y="0"/>
                  </a:cubicBezTo>
                  <a:cubicBezTo>
                    <a:pt x="2527" y="0"/>
                    <a:pt x="2542" y="14"/>
                    <a:pt x="2542" y="32"/>
                  </a:cubicBezTo>
                  <a:lnTo>
                    <a:pt x="2542" y="387"/>
                  </a:lnTo>
                  <a:close/>
                </a:path>
              </a:pathLst>
            </a:custGeom>
            <a:solidFill>
              <a:schemeClr val="tx1">
                <a:lumMod val="20000"/>
                <a:lumOff val="80000"/>
                <a:alpha val="65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" name="Freeform 7"/>
            <p:cNvSpPr/>
            <p:nvPr/>
          </p:nvSpPr>
          <p:spPr bwMode="auto">
            <a:xfrm>
              <a:off x="-41882" y="2007988"/>
              <a:ext cx="2126636" cy="1387959"/>
            </a:xfrm>
            <a:custGeom>
              <a:gdLst>
                <a:gd name="T0" fmla="*/ 1408944 w 901"/>
                <a:gd name="T1" fmla="*/ 1310204 h 690"/>
                <a:gd name="T2" fmla="*/ 0 w 901"/>
                <a:gd name="T3" fmla="*/ 1310204 h 690"/>
                <a:gd name="T4" fmla="*/ 0 w 901"/>
                <a:gd name="T5" fmla="*/ 0 h 690"/>
                <a:gd name="T6" fmla="*/ 1408944 w 901"/>
                <a:gd name="T7" fmla="*/ 0 h 690"/>
                <a:gd name="T8" fmla="*/ 1710861 w 901"/>
                <a:gd name="T9" fmla="*/ 657001 h 690"/>
                <a:gd name="T10" fmla="*/ 1408944 w 901"/>
                <a:gd name="T11" fmla="*/ 1310204 h 69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01" h="690">
                  <a:moveTo>
                    <a:pt x="742" y="690"/>
                  </a:moveTo>
                  <a:lnTo>
                    <a:pt x="0" y="690"/>
                  </a:lnTo>
                  <a:lnTo>
                    <a:pt x="0" y="0"/>
                  </a:lnTo>
                  <a:lnTo>
                    <a:pt x="742" y="0"/>
                  </a:lnTo>
                  <a:lnTo>
                    <a:pt x="901" y="346"/>
                  </a:lnTo>
                  <a:lnTo>
                    <a:pt x="742" y="690"/>
                  </a:lnTo>
                  <a:close/>
                </a:path>
              </a:pathLst>
            </a:custGeom>
            <a:solidFill>
              <a:srgbClr val="5B9BD5"/>
            </a:solidFill>
            <a:ln>
              <a:noFill/>
            </a:ln>
          </p:spPr>
          <p:txBody>
            <a:bodyPr/>
            <a:lstStyle/>
            <a:p>
              <a:endParaRPr lang="ru-RU">
                <a:solidFill>
                  <a:srgbClr val="00B0F0"/>
                </a:solidFill>
              </a:endParaRPr>
            </a:p>
          </p:txBody>
        </p:sp>
        <p:sp>
          <p:nvSpPr>
            <p:cNvPr id="12" name="Freeform 8"/>
            <p:cNvSpPr/>
            <p:nvPr/>
          </p:nvSpPr>
          <p:spPr bwMode="auto">
            <a:xfrm>
              <a:off x="1547303" y="2007988"/>
              <a:ext cx="738198" cy="1368823"/>
            </a:xfrm>
            <a:custGeom>
              <a:gdLst>
                <a:gd name="T0" fmla="*/ 121527 w 223"/>
                <a:gd name="T1" fmla="*/ 1310204 h 690"/>
                <a:gd name="T2" fmla="*/ 0 w 223"/>
                <a:gd name="T3" fmla="*/ 1310204 h 690"/>
                <a:gd name="T4" fmla="*/ 298120 w 223"/>
                <a:gd name="T5" fmla="*/ 657001 h 690"/>
                <a:gd name="T6" fmla="*/ 0 w 223"/>
                <a:gd name="T7" fmla="*/ 0 h 690"/>
                <a:gd name="T8" fmla="*/ 121527 w 223"/>
                <a:gd name="T9" fmla="*/ 0 h 690"/>
                <a:gd name="T10" fmla="*/ 423444 w 223"/>
                <a:gd name="T11" fmla="*/ 657001 h 690"/>
                <a:gd name="T12" fmla="*/ 121527 w 223"/>
                <a:gd name="T13" fmla="*/ 1310204 h 69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23" h="690">
                  <a:moveTo>
                    <a:pt x="64" y="690"/>
                  </a:moveTo>
                  <a:lnTo>
                    <a:pt x="0" y="690"/>
                  </a:lnTo>
                  <a:lnTo>
                    <a:pt x="157" y="346"/>
                  </a:lnTo>
                  <a:lnTo>
                    <a:pt x="0" y="0"/>
                  </a:lnTo>
                  <a:lnTo>
                    <a:pt x="64" y="0"/>
                  </a:lnTo>
                  <a:lnTo>
                    <a:pt x="223" y="346"/>
                  </a:lnTo>
                  <a:lnTo>
                    <a:pt x="64" y="690"/>
                  </a:lnTo>
                  <a:close/>
                </a:path>
              </a:pathLst>
            </a:custGeom>
            <a:solidFill>
              <a:srgbClr val="5B9BD5"/>
            </a:solidFill>
            <a:ln>
              <a:noFill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TextBox 12"/>
            <p:cNvSpPr txBox="1">
              <a:spLocks noChangeArrowheads="1"/>
            </p:cNvSpPr>
            <p:nvPr/>
          </p:nvSpPr>
          <p:spPr bwMode="auto">
            <a:xfrm>
              <a:off x="2286537" y="2165913"/>
              <a:ext cx="8928841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Lato Ligh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Lato Ligh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Lato Ligh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Lato Ligh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Lato Light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 pitchFamily="34" charset="0"/>
                </a:defRPr>
              </a:lvl9pPr>
            </a:lstStyle>
            <a:p>
              <a:pPr algn="just"/>
              <a:r>
                <a:rPr lang="ru-RU" sz="1200"/>
                <a:t>Взаимодействие с педагогическими университетами и другими высшими учебными заведениями, институтами повышения квалификации работников образования; решение комплекса вопросов, связанных с закреплением молодых специалистов в педагогическом коллективе нашей школы. Обеспечение защиты трудовых прав, профессиональных интересов молодых специалистов, работников образования, удовлетворение социальных запросов молодых педагогов, организация досуга</a:t>
              </a:r>
            </a:p>
            <a:p>
              <a:pPr algn="just"/>
              <a:endParaRPr lang="id-ID" altLang="ru-RU" sz="1200"/>
            </a:p>
          </p:txBody>
        </p:sp>
        <p:sp>
          <p:nvSpPr>
            <p:cNvPr id="14" name="Rectangle 27"/>
            <p:cNvSpPr>
              <a:spLocks noChangeArrowheads="1"/>
            </p:cNvSpPr>
            <p:nvPr/>
          </p:nvSpPr>
          <p:spPr bwMode="auto">
            <a:xfrm>
              <a:off x="-97165" y="2142527"/>
              <a:ext cx="2237204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Lato Ligh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Lato Ligh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Lato Ligh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Lato Ligh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Lato Light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 pitchFamily="34" charset="0"/>
                </a:defRPr>
              </a:lvl9pPr>
            </a:lstStyle>
            <a:p>
              <a:pPr algn="ctr" eaLnBrk="1" hangingPunct="1"/>
              <a:r>
                <a:rPr lang="ru-RU" altLang="ru-RU" b="1">
                  <a:solidFill>
                    <a:schemeClr val="bg1"/>
                  </a:solidFill>
                  <a:latin typeface="+mn-lt"/>
                </a:rPr>
                <a:t>Основные </a:t>
              </a:r>
            </a:p>
            <a:p>
              <a:pPr algn="ctr" eaLnBrk="1" hangingPunct="1"/>
              <a:r>
                <a:rPr lang="ru-RU" altLang="ru-RU" b="1">
                  <a:solidFill>
                    <a:schemeClr val="bg1"/>
                  </a:solidFill>
                  <a:latin typeface="+mn-lt"/>
                </a:rPr>
                <a:t>направления </a:t>
              </a:r>
            </a:p>
            <a:p>
              <a:pPr algn="ctr" eaLnBrk="1" hangingPunct="1"/>
              <a:r>
                <a:rPr lang="ru-RU" altLang="ru-RU" b="1">
                  <a:solidFill>
                    <a:schemeClr val="bg1"/>
                  </a:solidFill>
                  <a:latin typeface="+mn-lt"/>
                </a:rPr>
                <a:t>деятельности </a:t>
              </a:r>
            </a:p>
            <a:p>
              <a:pPr algn="ctr" eaLnBrk="1" hangingPunct="1"/>
              <a:r>
                <a:rPr lang="ru-RU" altLang="ru-RU" b="1">
                  <a:solidFill>
                    <a:schemeClr val="bg1"/>
                  </a:solidFill>
                  <a:latin typeface="+mn-lt"/>
                </a:rPr>
                <a:t>Совета </a:t>
              </a:r>
              <a:endParaRPr lang="id-ID" altLang="ru-RU" b="1">
                <a:solidFill>
                  <a:schemeClr val="bg1"/>
                </a:solidFill>
                <a:latin typeface="+mn-lt"/>
              </a:endParaRP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735667" y="1652954"/>
            <a:ext cx="9817225" cy="838006"/>
            <a:chOff x="864052" y="1165512"/>
            <a:chExt cx="9817225" cy="1134097"/>
          </a:xfrm>
        </p:grpSpPr>
        <p:grpSp>
          <p:nvGrpSpPr>
            <p:cNvPr id="27" name="Группа 26"/>
            <p:cNvGrpSpPr/>
            <p:nvPr/>
          </p:nvGrpSpPr>
          <p:grpSpPr>
            <a:xfrm>
              <a:off x="864052" y="1165512"/>
              <a:ext cx="9817225" cy="1134097"/>
              <a:chOff x="309821" y="1745587"/>
              <a:chExt cx="9817225" cy="1323180"/>
            </a:xfrm>
          </p:grpSpPr>
          <p:sp>
            <p:nvSpPr>
              <p:cNvPr id="4" name="Freeform 6"/>
              <p:cNvSpPr/>
              <p:nvPr/>
            </p:nvSpPr>
            <p:spPr bwMode="auto">
              <a:xfrm>
                <a:off x="309821" y="1745587"/>
                <a:ext cx="9817225" cy="1323180"/>
              </a:xfrm>
              <a:custGeom>
                <a:gdLst>
                  <a:gd name="T0" fmla="*/ 2542 w 2542"/>
                  <a:gd name="T1" fmla="*/ 387 h 419"/>
                  <a:gd name="T2" fmla="*/ 2510 w 2542"/>
                  <a:gd name="T3" fmla="*/ 419 h 419"/>
                  <a:gd name="T4" fmla="*/ 32 w 2542"/>
                  <a:gd name="T5" fmla="*/ 419 h 419"/>
                  <a:gd name="T6" fmla="*/ 0 w 2542"/>
                  <a:gd name="T7" fmla="*/ 387 h 419"/>
                  <a:gd name="T8" fmla="*/ 0 w 2542"/>
                  <a:gd name="T9" fmla="*/ 32 h 419"/>
                  <a:gd name="T10" fmla="*/ 32 w 2542"/>
                  <a:gd name="T11" fmla="*/ 0 h 419"/>
                  <a:gd name="T12" fmla="*/ 2510 w 2542"/>
                  <a:gd name="T13" fmla="*/ 0 h 419"/>
                  <a:gd name="T14" fmla="*/ 2542 w 2542"/>
                  <a:gd name="T15" fmla="*/ 32 h 419"/>
                  <a:gd name="T16" fmla="*/ 2542 w 2542"/>
                  <a:gd name="T17" fmla="*/ 387 h 4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42" h="419">
                    <a:moveTo>
                      <a:pt x="2542" y="387"/>
                    </a:moveTo>
                    <a:cubicBezTo>
                      <a:pt x="2542" y="405"/>
                      <a:pt x="2527" y="419"/>
                      <a:pt x="2510" y="419"/>
                    </a:cubicBezTo>
                    <a:cubicBezTo>
                      <a:pt x="32" y="419"/>
                      <a:pt x="32" y="419"/>
                      <a:pt x="32" y="419"/>
                    </a:cubicBezTo>
                    <a:cubicBezTo>
                      <a:pt x="14" y="419"/>
                      <a:pt x="0" y="405"/>
                      <a:pt x="0" y="387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4" y="0"/>
                      <a:pt x="32" y="0"/>
                    </a:cubicBezTo>
                    <a:cubicBezTo>
                      <a:pt x="2510" y="0"/>
                      <a:pt x="2510" y="0"/>
                      <a:pt x="2510" y="0"/>
                    </a:cubicBezTo>
                    <a:cubicBezTo>
                      <a:pt x="2527" y="0"/>
                      <a:pt x="2542" y="14"/>
                      <a:pt x="2542" y="32"/>
                    </a:cubicBezTo>
                    <a:lnTo>
                      <a:pt x="2542" y="387"/>
                    </a:ln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  <a:alpha val="6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5" name="Freeform 7"/>
              <p:cNvSpPr/>
              <p:nvPr/>
            </p:nvSpPr>
            <p:spPr bwMode="auto">
              <a:xfrm>
                <a:off x="309822" y="1745587"/>
                <a:ext cx="2176613" cy="1311275"/>
              </a:xfrm>
              <a:custGeom>
                <a:gdLst>
                  <a:gd name="T0" fmla="*/ 1408944 w 901"/>
                  <a:gd name="T1" fmla="*/ 1310204 h 690"/>
                  <a:gd name="T2" fmla="*/ 0 w 901"/>
                  <a:gd name="T3" fmla="*/ 1310204 h 690"/>
                  <a:gd name="T4" fmla="*/ 0 w 901"/>
                  <a:gd name="T5" fmla="*/ 0 h 690"/>
                  <a:gd name="T6" fmla="*/ 1408944 w 901"/>
                  <a:gd name="T7" fmla="*/ 0 h 690"/>
                  <a:gd name="T8" fmla="*/ 1710861 w 901"/>
                  <a:gd name="T9" fmla="*/ 657001 h 690"/>
                  <a:gd name="T10" fmla="*/ 1408944 w 901"/>
                  <a:gd name="T11" fmla="*/ 1310204 h 69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01" h="690">
                    <a:moveTo>
                      <a:pt x="742" y="690"/>
                    </a:moveTo>
                    <a:lnTo>
                      <a:pt x="0" y="690"/>
                    </a:lnTo>
                    <a:lnTo>
                      <a:pt x="0" y="0"/>
                    </a:lnTo>
                    <a:lnTo>
                      <a:pt x="742" y="0"/>
                    </a:lnTo>
                    <a:lnTo>
                      <a:pt x="901" y="346"/>
                    </a:lnTo>
                    <a:lnTo>
                      <a:pt x="742" y="69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4000"/>
              </a:p>
            </p:txBody>
          </p:sp>
          <p:sp>
            <p:nvSpPr>
              <p:cNvPr id="8" name="Rectangle 11"/>
              <p:cNvSpPr>
                <a:spLocks noChangeArrowheads="1"/>
              </p:cNvSpPr>
              <p:nvPr/>
            </p:nvSpPr>
            <p:spPr bwMode="auto">
              <a:xfrm>
                <a:off x="598831" y="1810130"/>
                <a:ext cx="1490408" cy="8259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Lato Light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Lato Light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Lato Light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Lato Light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Lato Light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Lato Light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Lato Light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Lato Light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Lato Light" pitchFamily="34" charset="0"/>
                  </a:defRPr>
                </a:lvl9pPr>
              </a:lstStyle>
              <a:p>
                <a:pPr algn="ctr" eaLnBrk="1" hangingPunct="1"/>
                <a:r>
                  <a:rPr lang="ru-RU" altLang="ru-RU" sz="2000" b="1">
                    <a:solidFill>
                      <a:schemeClr val="bg1"/>
                    </a:solidFill>
                    <a:latin typeface="+mn-lt"/>
                  </a:rPr>
                  <a:t>Всего </a:t>
                </a:r>
              </a:p>
              <a:p>
                <a:pPr algn="ctr" eaLnBrk="1" hangingPunct="1"/>
                <a:r>
                  <a:rPr lang="ru-RU" altLang="ru-RU" sz="2000" b="1">
                    <a:solidFill>
                      <a:schemeClr val="bg1"/>
                    </a:solidFill>
                    <a:latin typeface="+mn-lt"/>
                  </a:rPr>
                  <a:t>работников</a:t>
                </a:r>
                <a:endParaRPr lang="id-ID" altLang="ru-RU" sz="2000" b="1">
                  <a:solidFill>
                    <a:schemeClr val="bg1"/>
                  </a:solidFill>
                  <a:latin typeface="+mn-lt"/>
                </a:endParaRPr>
              </a:p>
            </p:txBody>
          </p:sp>
          <p:sp>
            <p:nvSpPr>
              <p:cNvPr id="25" name="Freeform 7"/>
              <p:cNvSpPr/>
              <p:nvPr/>
            </p:nvSpPr>
            <p:spPr bwMode="auto">
              <a:xfrm>
                <a:off x="5318883" y="1757492"/>
                <a:ext cx="2176613" cy="1311275"/>
              </a:xfrm>
              <a:custGeom>
                <a:gdLst>
                  <a:gd name="T0" fmla="*/ 1408944 w 901"/>
                  <a:gd name="T1" fmla="*/ 1310204 h 690"/>
                  <a:gd name="T2" fmla="*/ 0 w 901"/>
                  <a:gd name="T3" fmla="*/ 1310204 h 690"/>
                  <a:gd name="T4" fmla="*/ 0 w 901"/>
                  <a:gd name="T5" fmla="*/ 0 h 690"/>
                  <a:gd name="T6" fmla="*/ 1408944 w 901"/>
                  <a:gd name="T7" fmla="*/ 0 h 690"/>
                  <a:gd name="T8" fmla="*/ 1710861 w 901"/>
                  <a:gd name="T9" fmla="*/ 657001 h 690"/>
                  <a:gd name="T10" fmla="*/ 1408944 w 901"/>
                  <a:gd name="T11" fmla="*/ 1310204 h 69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01" h="690">
                    <a:moveTo>
                      <a:pt x="742" y="690"/>
                    </a:moveTo>
                    <a:lnTo>
                      <a:pt x="0" y="690"/>
                    </a:lnTo>
                    <a:lnTo>
                      <a:pt x="0" y="0"/>
                    </a:lnTo>
                    <a:lnTo>
                      <a:pt x="742" y="0"/>
                    </a:lnTo>
                    <a:lnTo>
                      <a:pt x="901" y="346"/>
                    </a:lnTo>
                    <a:lnTo>
                      <a:pt x="742" y="69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" name="Rectangle 11"/>
              <p:cNvSpPr>
                <a:spLocks noChangeArrowheads="1"/>
              </p:cNvSpPr>
              <p:nvPr/>
            </p:nvSpPr>
            <p:spPr bwMode="auto">
              <a:xfrm>
                <a:off x="5581779" y="1873792"/>
                <a:ext cx="1418850" cy="8259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Lato Light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Lato Light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Lato Light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Lato Light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Lato Light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Lato Light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Lato Light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Lato Light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Lato Light" pitchFamily="34" charset="0"/>
                  </a:defRPr>
                </a:lvl9pPr>
              </a:lstStyle>
              <a:p>
                <a:pPr algn="ctr" eaLnBrk="1" hangingPunct="1"/>
                <a:r>
                  <a:rPr lang="ru-RU" altLang="ru-RU" sz="2000" b="1">
                    <a:solidFill>
                      <a:schemeClr val="bg1"/>
                    </a:solidFill>
                    <a:latin typeface="+mn-lt"/>
                  </a:rPr>
                  <a:t>Молодых</a:t>
                </a:r>
              </a:p>
              <a:p>
                <a:pPr algn="ctr" eaLnBrk="1" hangingPunct="1"/>
                <a:r>
                  <a:rPr lang="ru-RU" altLang="ru-RU" sz="2000" b="1">
                    <a:solidFill>
                      <a:schemeClr val="bg1"/>
                    </a:solidFill>
                    <a:latin typeface="+mn-lt"/>
                  </a:rPr>
                  <a:t> педагогов </a:t>
                </a:r>
                <a:endParaRPr lang="id-ID" altLang="ru-RU" sz="2000" b="1">
                  <a:solidFill>
                    <a:schemeClr val="bg1"/>
                  </a:solidFill>
                  <a:latin typeface="+mn-lt"/>
                </a:endParaRPr>
              </a:p>
            </p:txBody>
          </p:sp>
        </p:grpSp>
        <p:sp>
          <p:nvSpPr>
            <p:cNvPr id="28" name="Rectangle 11"/>
            <p:cNvSpPr>
              <a:spLocks noChangeArrowheads="1"/>
            </p:cNvSpPr>
            <p:nvPr/>
          </p:nvSpPr>
          <p:spPr bwMode="auto">
            <a:xfrm>
              <a:off x="3861725" y="1317278"/>
              <a:ext cx="1156086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Lato Ligh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Lato Ligh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Lato Ligh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Lato Ligh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Lato Light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 pitchFamily="34" charset="0"/>
                </a:defRPr>
              </a:lvl9pPr>
            </a:lstStyle>
            <a:p>
              <a:pPr algn="ctr" eaLnBrk="1" hangingPunct="1"/>
              <a:r>
                <a:rPr lang="ru-RU" altLang="ru-RU" sz="4400" b="1">
                  <a:latin typeface="Bebas" pitchFamily="2" charset="0"/>
                </a:rPr>
                <a:t>374</a:t>
              </a:r>
              <a:endParaRPr lang="id-ID" altLang="ru-RU" sz="4400" b="1">
                <a:latin typeface="Bebas" pitchFamily="2" charset="0"/>
              </a:endParaRPr>
            </a:p>
          </p:txBody>
        </p:sp>
        <p:sp>
          <p:nvSpPr>
            <p:cNvPr id="30" name="Rectangle 11"/>
            <p:cNvSpPr>
              <a:spLocks noChangeArrowheads="1"/>
            </p:cNvSpPr>
            <p:nvPr/>
          </p:nvSpPr>
          <p:spPr bwMode="auto">
            <a:xfrm>
              <a:off x="8881578" y="1255869"/>
              <a:ext cx="832280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Lato Ligh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Lato Ligh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Lato Ligh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Lato Ligh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Lato Light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 pitchFamily="34" charset="0"/>
                </a:defRPr>
              </a:lvl9pPr>
            </a:lstStyle>
            <a:p>
              <a:pPr algn="ctr" eaLnBrk="1" hangingPunct="1"/>
              <a:r>
                <a:rPr lang="ru-RU" altLang="ru-RU" sz="4400" b="1">
                  <a:latin typeface="Bebas" pitchFamily="2" charset="0"/>
                </a:rPr>
                <a:t>81</a:t>
              </a:r>
              <a:endParaRPr lang="id-ID" altLang="ru-RU" sz="4400" b="1">
                <a:latin typeface="Bebas" pitchFamily="2" charset="0"/>
              </a:endParaRPr>
            </a:p>
          </p:txBody>
        </p:sp>
      </p:grpSp>
      <p:sp>
        <p:nvSpPr>
          <p:cNvPr id="31" name="Прямоугольник 30"/>
          <p:cNvSpPr/>
          <p:nvPr/>
        </p:nvSpPr>
        <p:spPr>
          <a:xfrm>
            <a:off x="2121564" y="533188"/>
            <a:ext cx="821476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>
                <a:solidFill>
                  <a:srgbClr val="3C2B7A"/>
                </a:solidFill>
              </a:rPr>
              <a:t>СОВЕТ МОЛОДЫХ ПЕДАГОГОВ</a:t>
            </a:r>
            <a:br>
              <a:rPr lang="ru-RU" sz="3600" b="1">
                <a:solidFill>
                  <a:srgbClr val="3C2B7A"/>
                </a:solidFill>
              </a:rPr>
            </a:br>
            <a:endParaRPr lang="ru-RU" sz="3600" b="1">
              <a:solidFill>
                <a:srgbClr val="3C2B7A"/>
              </a:solidFill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95A6CA09-0D19-4622-9AE1-42EA507E09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5205" y="4236234"/>
            <a:ext cx="2379212" cy="21201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D004D129-9E16-C2C4-EFB7-2C8FB7561A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154" y="4236234"/>
            <a:ext cx="2356795" cy="231729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rcRect l="56272" t="47577" r="-506" b="6063"/>
          <a:stretch>
            <a:fillRect/>
          </a:stretch>
        </p:blipFill>
        <p:spPr>
          <a:xfrm>
            <a:off x="5503389" y="4236234"/>
            <a:ext cx="2659291" cy="212011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4212" y="4275844"/>
            <a:ext cx="2079924" cy="2120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3835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>
</file>

<file path=ppt/slides/slide2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864C0F07-AD0A-42B9-A504-9FF89528F97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 smtClean="0"/>
              <a:pPr defTabSz="1219170">
                <a:buClr>
                  <a:srgbClr val="000000"/>
                </a:buClr>
              </a:pPr>
              <a:t>27</a:t>
            </a:fld>
            <a:endParaRPr lang="en" kern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877B3C7-6180-4124-B6BA-3C0003E44BFD}"/>
              </a:ext>
            </a:extLst>
          </p:cNvPr>
          <p:cNvSpPr txBox="1"/>
          <p:nvPr/>
        </p:nvSpPr>
        <p:spPr>
          <a:xfrm>
            <a:off x="993156" y="357277"/>
            <a:ext cx="9386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cap="all">
                <a:solidFill>
                  <a:srgbClr val="3C2B7A"/>
                </a:solidFill>
                <a:cs typeface="Times New Roman" panose="02020603050405020304" pitchFamily="18" charset="0"/>
              </a:rPr>
              <a:t>ПРОФСОЮЗНЫЙ КВЕСТ </a:t>
            </a:r>
            <a:r>
              <a:rPr lang="en-US" sz="3600" b="1" cap="all">
                <a:solidFill>
                  <a:srgbClr val="3C2B7A"/>
                </a:solidFill>
                <a:cs typeface="Times New Roman" panose="02020603050405020304" pitchFamily="18" charset="0"/>
              </a:rPr>
              <a:t>#</a:t>
            </a:r>
            <a:r>
              <a:rPr lang="ru-RU" sz="3600" b="1" cap="all">
                <a:solidFill>
                  <a:srgbClr val="3C2B7A"/>
                </a:solidFill>
                <a:cs typeface="Times New Roman" panose="02020603050405020304" pitchFamily="18" charset="0"/>
              </a:rPr>
              <a:t>ЯСПРОФСОЮЗОМ</a:t>
            </a:r>
            <a:endParaRPr lang="ru-RU" sz="3600" b="1">
              <a:solidFill>
                <a:srgbClr val="3C2B7A"/>
              </a:solidFill>
              <a:cs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4DD7542-714E-F587-47D0-8316C7FBA4E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4254" b="47320"/>
          <a:stretch>
            <a:fillRect/>
          </a:stretch>
        </p:blipFill>
        <p:spPr>
          <a:xfrm>
            <a:off x="3061483" y="1835529"/>
            <a:ext cx="5839275" cy="112052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rcRect t="15986"/>
          <a:stretch>
            <a:fillRect/>
          </a:stretch>
        </p:blipFill>
        <p:spPr>
          <a:xfrm>
            <a:off x="9602897" y="3113024"/>
            <a:ext cx="2293743" cy="342588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rcRect l="6694" t="6413" r="-88" b="12875"/>
          <a:stretch>
            <a:fillRect/>
          </a:stretch>
        </p:blipFill>
        <p:spPr>
          <a:xfrm>
            <a:off x="4188373" y="3133965"/>
            <a:ext cx="5260427" cy="340959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rcRect t="27418" b="21547"/>
          <a:stretch>
            <a:fillRect/>
          </a:stretch>
        </p:blipFill>
        <p:spPr>
          <a:xfrm>
            <a:off x="281354" y="3133965"/>
            <a:ext cx="3752922" cy="3404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8236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>
</file>

<file path=ppt/slides/slide2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864C0F07-AD0A-42B9-A504-9FF89528F97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 smtClean="0"/>
              <a:pPr defTabSz="1219170">
                <a:buClr>
                  <a:srgbClr val="000000"/>
                </a:buClr>
              </a:pPr>
              <a:t>28</a:t>
            </a:fld>
            <a:endParaRPr lang="en" kern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877B3C7-6180-4124-B6BA-3C0003E44BFD}"/>
              </a:ext>
            </a:extLst>
          </p:cNvPr>
          <p:cNvSpPr txBox="1"/>
          <p:nvPr/>
        </p:nvSpPr>
        <p:spPr>
          <a:xfrm>
            <a:off x="0" y="422692"/>
            <a:ext cx="118168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cap="all">
                <a:solidFill>
                  <a:srgbClr val="3C2B7A"/>
                </a:solidFill>
                <a:cs typeface="Times New Roman" panose="02020603050405020304" pitchFamily="18" charset="0"/>
              </a:rPr>
              <a:t>НОВОГОДНЯЯ ИНТЕЛЛЕКТУАЛЬНАЯ ИГРА</a:t>
            </a:r>
          </a:p>
          <a:p>
            <a:pPr algn="ctr"/>
            <a:r>
              <a:rPr lang="ru-RU" sz="3600" b="1" cap="all">
                <a:solidFill>
                  <a:srgbClr val="3C2B7A"/>
                </a:solidFill>
                <a:cs typeface="Times New Roman" panose="02020603050405020304" pitchFamily="18" charset="0"/>
              </a:rPr>
              <a:t>«</a:t>
            </a:r>
            <a:r>
              <a:rPr lang="en-US" sz="3600" b="1" cap="all">
                <a:solidFill>
                  <a:srgbClr val="3C2B7A"/>
                </a:solidFill>
                <a:cs typeface="Times New Roman" panose="02020603050405020304" pitchFamily="18" charset="0"/>
              </a:rPr>
              <a:t>SVAOQUIZ»</a:t>
            </a:r>
            <a:endParaRPr lang="ru-RU" sz="3600" b="1">
              <a:solidFill>
                <a:srgbClr val="3C2B7A"/>
              </a:solidFill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E6E9A3-8B98-FD78-21E4-04BD4A920C7E}"/>
              </a:ext>
            </a:extLst>
          </p:cNvPr>
          <p:cNvSpPr txBox="1"/>
          <p:nvPr/>
        </p:nvSpPr>
        <p:spPr>
          <a:xfrm>
            <a:off x="6981536" y="3264108"/>
            <a:ext cx="4934527" cy="21031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l" rtl="0"/>
            <a:r>
              <a:rPr lang="ru-RU" sz="2800" b="1" i="0" u="none" strike="noStrike" baseline="-25000">
                <a:solidFill>
                  <a:srgbClr val="46484A"/>
                </a:solidFill>
              </a:rPr>
              <a:t>Вот уже 6 лет в нашем округе проводится</a:t>
            </a:r>
          </a:p>
          <a:p>
            <a:pPr marR="0" algn="l" rtl="0"/>
            <a:r>
              <a:rPr lang="ru-RU" sz="2800" b="1" baseline="-25000">
                <a:solidFill>
                  <a:srgbClr val="46484A"/>
                </a:solidFill>
              </a:rPr>
              <a:t>н</a:t>
            </a:r>
            <a:r>
              <a:rPr lang="ru-RU" sz="2800" b="1" i="0" u="none" strike="noStrike" baseline="-25000">
                <a:solidFill>
                  <a:srgbClr val="46484A"/>
                </a:solidFill>
              </a:rPr>
              <a:t>овогодняя интеллектуальная игра </a:t>
            </a:r>
            <a:r>
              <a:rPr lang="en-US" sz="2800" b="1" i="0" u="none" strike="noStrike" baseline="-25000">
                <a:solidFill>
                  <a:srgbClr val="46484A"/>
                </a:solidFill>
              </a:rPr>
              <a:t>"svaoquiz"!</a:t>
            </a:r>
            <a:endParaRPr lang="ru-RU" sz="2800" b="1" i="0" u="none" strike="noStrike" baseline="-25000">
              <a:solidFill>
                <a:srgbClr val="46484A"/>
              </a:solidFill>
            </a:endParaRPr>
          </a:p>
          <a:p>
            <a:pPr marR="0" algn="l" rtl="0"/>
            <a:endParaRPr lang="ru-RU" sz="2800" b="1" baseline="-25000">
              <a:solidFill>
                <a:srgbClr val="46484A"/>
              </a:solidFill>
            </a:endParaRPr>
          </a:p>
          <a:p>
            <a:pPr marR="0" algn="l" rtl="0"/>
            <a:r>
              <a:rPr lang="ru-RU" sz="2800" b="1" i="0" u="none" strike="noStrike" baseline="-25000">
                <a:solidFill>
                  <a:srgbClr val="46484A"/>
                </a:solidFill>
              </a:rPr>
              <a:t>7 раундов с вопросами на знание новогодних традиций, фильмов, музыки, вопросы на эрудицию и многое другое!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755" y="2742228"/>
            <a:ext cx="6443003" cy="3614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9398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>
</file>

<file path=ppt/slides/slide2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2DEFE979-A6C2-4B02-A292-98FDA7E8DEDC}"/>
              </a:ext>
            </a:extLst>
          </p:cNvPr>
          <p:cNvSpPr>
            <a:spLocks noGrp="1"/>
          </p:cNvSpPr>
          <p:nvPr>
            <p:ph type="sldNum" idx="4294967295"/>
          </p:nvPr>
        </p:nvSpPr>
        <p:spPr>
          <a:xfrm>
            <a:off x="10207625" y="6181725"/>
            <a:ext cx="1984375" cy="420688"/>
          </a:xfrm>
        </p:spPr>
        <p:txBody>
          <a:bodyPr/>
          <a:lstStyle/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 smtClean="0"/>
              <a:pPr defTabSz="1219170">
                <a:buClr>
                  <a:srgbClr val="000000"/>
                </a:buClr>
              </a:pPr>
              <a:t>29</a:t>
            </a:fld>
            <a:endParaRPr lang="en" kern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98D97DC-0936-408A-AB7A-402EF3BF6519}"/>
              </a:ext>
            </a:extLst>
          </p:cNvPr>
          <p:cNvSpPr txBox="1"/>
          <p:nvPr/>
        </p:nvSpPr>
        <p:spPr>
          <a:xfrm>
            <a:off x="1191628" y="537832"/>
            <a:ext cx="98185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>
                <a:solidFill>
                  <a:srgbClr val="3C2B7A"/>
                </a:solidFill>
                <a:cs typeface="Times New Roman" panose="02020603050405020304" pitchFamily="18" charset="0"/>
              </a:rPr>
              <a:t>ВЫЕЗДНОЙ СЕМИНАР</a:t>
            </a:r>
          </a:p>
        </p:txBody>
      </p:sp>
      <p:sp>
        <p:nvSpPr>
          <p:cNvPr id="15" name="Объект 2"/>
          <p:cNvSpPr txBox="1"/>
          <p:nvPr/>
        </p:nvSpPr>
        <p:spPr>
          <a:xfrm>
            <a:off x="5526846" y="1792546"/>
            <a:ext cx="3631843" cy="912864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1800" u="sng" kern="0" cap="all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800" u="sng" kern="0" cap="all">
              <a:solidFill>
                <a:srgbClr val="0070C0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rcRect l="4401" t="2405" b="13451"/>
          <a:stretch>
            <a:fillRect/>
          </a:stretch>
        </p:blipFill>
        <p:spPr>
          <a:xfrm>
            <a:off x="476422" y="2230499"/>
            <a:ext cx="6350229" cy="377797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133220" y="3653427"/>
            <a:ext cx="417793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/>
              <a:t>Семинар «Стратегический резерв 2030» Коммуникативные компетенции профсоюзного лидера» для молодых педагогов СВАО</a:t>
            </a:r>
          </a:p>
        </p:txBody>
      </p:sp>
      <p:grpSp>
        <p:nvGrpSpPr>
          <p:cNvPr id="9" name="Group 3"/>
          <p:cNvGrpSpPr/>
          <p:nvPr/>
        </p:nvGrpSpPr>
        <p:grpSpPr>
          <a:xfrm>
            <a:off x="7788478" y="2183658"/>
            <a:ext cx="2867418" cy="1250363"/>
            <a:chOff x="838200" y="1528763"/>
            <a:chExt cx="3637093" cy="1468445"/>
          </a:xfrm>
        </p:grpSpPr>
        <p:sp>
          <p:nvSpPr>
            <p:cNvPr id="10" name="Freeform 17"/>
            <p:cNvSpPr/>
            <p:nvPr/>
          </p:nvSpPr>
          <p:spPr bwMode="auto">
            <a:xfrm>
              <a:off x="838200" y="1528763"/>
              <a:ext cx="3637093" cy="1284181"/>
            </a:xfrm>
            <a:custGeom>
              <a:gdLst>
                <a:gd name="T0" fmla="*/ 95236 w 2406"/>
                <a:gd name="T1" fmla="*/ 1284181 h 847"/>
                <a:gd name="T2" fmla="*/ 3541857 w 2406"/>
                <a:gd name="T3" fmla="*/ 1284181 h 847"/>
                <a:gd name="T4" fmla="*/ 3637093 w 2406"/>
                <a:gd name="T5" fmla="*/ 1187147 h 847"/>
                <a:gd name="T6" fmla="*/ 3623488 w 2406"/>
                <a:gd name="T7" fmla="*/ 307779 h 847"/>
                <a:gd name="T8" fmla="*/ 3227429 w 2406"/>
                <a:gd name="T9" fmla="*/ 0 h 847"/>
                <a:gd name="T10" fmla="*/ 95236 w 2406"/>
                <a:gd name="T11" fmla="*/ 0 h 847"/>
                <a:gd name="T12" fmla="*/ 0 w 2406"/>
                <a:gd name="T13" fmla="*/ 97034 h 847"/>
                <a:gd name="T14" fmla="*/ 0 w 2406"/>
                <a:gd name="T15" fmla="*/ 1187147 h 847"/>
                <a:gd name="T16" fmla="*/ 95236 w 2406"/>
                <a:gd name="T17" fmla="*/ 1284181 h 84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406" h="846">
                  <a:moveTo>
                    <a:pt x="63" y="847"/>
                  </a:moveTo>
                  <a:cubicBezTo>
                    <a:pt x="2343" y="847"/>
                    <a:pt x="2343" y="847"/>
                    <a:pt x="2343" y="847"/>
                  </a:cubicBezTo>
                  <a:cubicBezTo>
                    <a:pt x="2378" y="847"/>
                    <a:pt x="2406" y="818"/>
                    <a:pt x="2406" y="783"/>
                  </a:cubicBezTo>
                  <a:cubicBezTo>
                    <a:pt x="2397" y="203"/>
                    <a:pt x="2397" y="203"/>
                    <a:pt x="2397" y="203"/>
                  </a:cubicBezTo>
                  <a:cubicBezTo>
                    <a:pt x="2397" y="129"/>
                    <a:pt x="2337" y="0"/>
                    <a:pt x="2135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28" y="0"/>
                    <a:pt x="0" y="29"/>
                    <a:pt x="0" y="64"/>
                  </a:cubicBezTo>
                  <a:cubicBezTo>
                    <a:pt x="0" y="783"/>
                    <a:pt x="0" y="783"/>
                    <a:pt x="0" y="783"/>
                  </a:cubicBezTo>
                  <a:cubicBezTo>
                    <a:pt x="0" y="818"/>
                    <a:pt x="28" y="847"/>
                    <a:pt x="63" y="84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Oval 18"/>
            <p:cNvSpPr>
              <a:spLocks noChangeArrowheads="1"/>
            </p:cNvSpPr>
            <p:nvPr/>
          </p:nvSpPr>
          <p:spPr bwMode="auto">
            <a:xfrm>
              <a:off x="1066404" y="2627261"/>
              <a:ext cx="367112" cy="369947"/>
            </a:xfrm>
            <a:prstGeom prst="ellipse">
              <a:avLst/>
            </a:prstGeom>
            <a:solidFill>
              <a:srgbClr val="515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Lato Ligh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Lato Ligh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Lato Ligh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Lato Ligh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Lato Light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 pitchFamily="34" charset="0"/>
                </a:defRPr>
              </a:lvl9pPr>
            </a:lstStyle>
            <a:p>
              <a:pPr eaLnBrk="1" hangingPunct="1"/>
              <a:endParaRPr lang="id-ID" altLang="ru-RU"/>
            </a:p>
          </p:txBody>
        </p:sp>
        <p:sp>
          <p:nvSpPr>
            <p:cNvPr id="12" name="Oval 19"/>
            <p:cNvSpPr>
              <a:spLocks noChangeArrowheads="1"/>
            </p:cNvSpPr>
            <p:nvPr/>
          </p:nvSpPr>
          <p:spPr bwMode="auto">
            <a:xfrm>
              <a:off x="1151449" y="2713724"/>
              <a:ext cx="197021" cy="197022"/>
            </a:xfrm>
            <a:prstGeom prst="ellipse">
              <a:avLst/>
            </a:prstGeom>
            <a:solidFill>
              <a:srgbClr val="717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Lato Ligh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Lato Ligh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Lato Ligh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Lato Ligh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Lato Light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 pitchFamily="34" charset="0"/>
                </a:defRPr>
              </a:lvl9pPr>
            </a:lstStyle>
            <a:p>
              <a:pPr eaLnBrk="1" hangingPunct="1"/>
              <a:endParaRPr lang="id-ID" altLang="ru-RU"/>
            </a:p>
          </p:txBody>
        </p:sp>
        <p:sp>
          <p:nvSpPr>
            <p:cNvPr id="13" name="Oval 20"/>
            <p:cNvSpPr>
              <a:spLocks noChangeArrowheads="1"/>
            </p:cNvSpPr>
            <p:nvPr/>
          </p:nvSpPr>
          <p:spPr bwMode="auto">
            <a:xfrm>
              <a:off x="3862969" y="2627261"/>
              <a:ext cx="368529" cy="369947"/>
            </a:xfrm>
            <a:prstGeom prst="ellipse">
              <a:avLst/>
            </a:prstGeom>
            <a:solidFill>
              <a:srgbClr val="515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Lato Ligh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Lato Ligh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Lato Ligh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Lato Ligh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Lato Light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 pitchFamily="34" charset="0"/>
                </a:defRPr>
              </a:lvl9pPr>
            </a:lstStyle>
            <a:p>
              <a:pPr eaLnBrk="1" hangingPunct="1"/>
              <a:endParaRPr lang="id-ID" altLang="ru-RU"/>
            </a:p>
          </p:txBody>
        </p:sp>
        <p:sp>
          <p:nvSpPr>
            <p:cNvPr id="14" name="Oval 21"/>
            <p:cNvSpPr>
              <a:spLocks noChangeArrowheads="1"/>
            </p:cNvSpPr>
            <p:nvPr/>
          </p:nvSpPr>
          <p:spPr bwMode="auto">
            <a:xfrm>
              <a:off x="3949431" y="2713724"/>
              <a:ext cx="195604" cy="197022"/>
            </a:xfrm>
            <a:prstGeom prst="ellipse">
              <a:avLst/>
            </a:prstGeom>
            <a:solidFill>
              <a:srgbClr val="717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Lato Ligh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Lato Ligh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Lato Ligh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Lato Ligh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Lato Light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 pitchFamily="34" charset="0"/>
                </a:defRPr>
              </a:lvl9pPr>
            </a:lstStyle>
            <a:p>
              <a:pPr eaLnBrk="1" hangingPunct="1"/>
              <a:endParaRPr lang="id-ID" altLang="ru-RU"/>
            </a:p>
          </p:txBody>
        </p:sp>
        <p:sp>
          <p:nvSpPr>
            <p:cNvPr id="16" name="Freeform 22"/>
            <p:cNvSpPr/>
            <p:nvPr/>
          </p:nvSpPr>
          <p:spPr bwMode="auto">
            <a:xfrm>
              <a:off x="3325902" y="1601788"/>
              <a:ext cx="342912" cy="523878"/>
            </a:xfrm>
            <a:custGeom>
              <a:gdLst>
                <a:gd name="T0" fmla="*/ 8 w 227"/>
                <a:gd name="T1" fmla="*/ 346 h 346"/>
                <a:gd name="T2" fmla="*/ 219 w 227"/>
                <a:gd name="T3" fmla="*/ 346 h 346"/>
                <a:gd name="T4" fmla="*/ 227 w 227"/>
                <a:gd name="T5" fmla="*/ 338 h 346"/>
                <a:gd name="T6" fmla="*/ 227 w 227"/>
                <a:gd name="T7" fmla="*/ 8 h 346"/>
                <a:gd name="T8" fmla="*/ 219 w 227"/>
                <a:gd name="T9" fmla="*/ 0 h 346"/>
                <a:gd name="T10" fmla="*/ 8 w 227"/>
                <a:gd name="T11" fmla="*/ 0 h 346"/>
                <a:gd name="T12" fmla="*/ 0 w 227"/>
                <a:gd name="T13" fmla="*/ 8 h 346"/>
                <a:gd name="T14" fmla="*/ 0 w 227"/>
                <a:gd name="T15" fmla="*/ 338 h 346"/>
                <a:gd name="T16" fmla="*/ 8 w 227"/>
                <a:gd name="T17" fmla="*/ 346 h 34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6" h="346">
                  <a:moveTo>
                    <a:pt x="8" y="346"/>
                  </a:moveTo>
                  <a:cubicBezTo>
                    <a:pt x="219" y="346"/>
                    <a:pt x="219" y="346"/>
                    <a:pt x="219" y="346"/>
                  </a:cubicBezTo>
                  <a:cubicBezTo>
                    <a:pt x="224" y="346"/>
                    <a:pt x="227" y="343"/>
                    <a:pt x="227" y="338"/>
                  </a:cubicBezTo>
                  <a:cubicBezTo>
                    <a:pt x="227" y="8"/>
                    <a:pt x="227" y="8"/>
                    <a:pt x="227" y="8"/>
                  </a:cubicBezTo>
                  <a:cubicBezTo>
                    <a:pt x="227" y="4"/>
                    <a:pt x="224" y="0"/>
                    <a:pt x="219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4"/>
                    <a:pt x="0" y="8"/>
                  </a:cubicBezTo>
                  <a:cubicBezTo>
                    <a:pt x="0" y="338"/>
                    <a:pt x="0" y="338"/>
                    <a:pt x="0" y="338"/>
                  </a:cubicBezTo>
                  <a:cubicBezTo>
                    <a:pt x="0" y="343"/>
                    <a:pt x="3" y="346"/>
                    <a:pt x="8" y="34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17" name="Freeform 23"/>
            <p:cNvSpPr/>
            <p:nvPr/>
          </p:nvSpPr>
          <p:spPr bwMode="auto">
            <a:xfrm>
              <a:off x="3714853" y="1601788"/>
              <a:ext cx="674712" cy="523878"/>
            </a:xfrm>
            <a:custGeom>
              <a:gdLst>
                <a:gd name="T0" fmla="*/ 20 w 447"/>
                <a:gd name="T1" fmla="*/ 346 h 346"/>
                <a:gd name="T2" fmla="*/ 427 w 447"/>
                <a:gd name="T3" fmla="*/ 346 h 346"/>
                <a:gd name="T4" fmla="*/ 447 w 447"/>
                <a:gd name="T5" fmla="*/ 327 h 346"/>
                <a:gd name="T6" fmla="*/ 447 w 447"/>
                <a:gd name="T7" fmla="*/ 168 h 346"/>
                <a:gd name="T8" fmla="*/ 249 w 447"/>
                <a:gd name="T9" fmla="*/ 0 h 346"/>
                <a:gd name="T10" fmla="*/ 20 w 447"/>
                <a:gd name="T11" fmla="*/ 0 h 346"/>
                <a:gd name="T12" fmla="*/ 0 w 447"/>
                <a:gd name="T13" fmla="*/ 20 h 346"/>
                <a:gd name="T14" fmla="*/ 0 w 447"/>
                <a:gd name="T15" fmla="*/ 327 h 346"/>
                <a:gd name="T16" fmla="*/ 20 w 447"/>
                <a:gd name="T17" fmla="*/ 346 h 34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7" h="346">
                  <a:moveTo>
                    <a:pt x="20" y="346"/>
                  </a:moveTo>
                  <a:cubicBezTo>
                    <a:pt x="427" y="346"/>
                    <a:pt x="427" y="346"/>
                    <a:pt x="427" y="346"/>
                  </a:cubicBezTo>
                  <a:cubicBezTo>
                    <a:pt x="438" y="346"/>
                    <a:pt x="447" y="337"/>
                    <a:pt x="447" y="327"/>
                  </a:cubicBezTo>
                  <a:cubicBezTo>
                    <a:pt x="447" y="168"/>
                    <a:pt x="447" y="168"/>
                    <a:pt x="447" y="168"/>
                  </a:cubicBezTo>
                  <a:cubicBezTo>
                    <a:pt x="447" y="84"/>
                    <a:pt x="353" y="0"/>
                    <a:pt x="249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327"/>
                    <a:pt x="0" y="327"/>
                    <a:pt x="0" y="327"/>
                  </a:cubicBezTo>
                  <a:cubicBezTo>
                    <a:pt x="0" y="337"/>
                    <a:pt x="9" y="346"/>
                    <a:pt x="20" y="34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18" name="Freeform 24"/>
            <p:cNvSpPr/>
            <p:nvPr/>
          </p:nvSpPr>
          <p:spPr bwMode="auto">
            <a:xfrm>
              <a:off x="2935363" y="1601788"/>
              <a:ext cx="344499" cy="523878"/>
            </a:xfrm>
            <a:custGeom>
              <a:gdLst>
                <a:gd name="T0" fmla="*/ 8 w 228"/>
                <a:gd name="T1" fmla="*/ 346 h 346"/>
                <a:gd name="T2" fmla="*/ 220 w 228"/>
                <a:gd name="T3" fmla="*/ 346 h 346"/>
                <a:gd name="T4" fmla="*/ 228 w 228"/>
                <a:gd name="T5" fmla="*/ 338 h 346"/>
                <a:gd name="T6" fmla="*/ 228 w 228"/>
                <a:gd name="T7" fmla="*/ 8 h 346"/>
                <a:gd name="T8" fmla="*/ 220 w 228"/>
                <a:gd name="T9" fmla="*/ 0 h 346"/>
                <a:gd name="T10" fmla="*/ 8 w 228"/>
                <a:gd name="T11" fmla="*/ 0 h 346"/>
                <a:gd name="T12" fmla="*/ 0 w 228"/>
                <a:gd name="T13" fmla="*/ 8 h 346"/>
                <a:gd name="T14" fmla="*/ 0 w 228"/>
                <a:gd name="T15" fmla="*/ 338 h 346"/>
                <a:gd name="T16" fmla="*/ 8 w 228"/>
                <a:gd name="T17" fmla="*/ 346 h 34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8" h="346">
                  <a:moveTo>
                    <a:pt x="8" y="346"/>
                  </a:moveTo>
                  <a:cubicBezTo>
                    <a:pt x="220" y="346"/>
                    <a:pt x="220" y="346"/>
                    <a:pt x="220" y="346"/>
                  </a:cubicBezTo>
                  <a:cubicBezTo>
                    <a:pt x="224" y="346"/>
                    <a:pt x="228" y="343"/>
                    <a:pt x="228" y="338"/>
                  </a:cubicBezTo>
                  <a:cubicBezTo>
                    <a:pt x="228" y="8"/>
                    <a:pt x="228" y="8"/>
                    <a:pt x="228" y="8"/>
                  </a:cubicBezTo>
                  <a:cubicBezTo>
                    <a:pt x="228" y="4"/>
                    <a:pt x="224" y="0"/>
                    <a:pt x="22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338"/>
                    <a:pt x="0" y="338"/>
                    <a:pt x="0" y="338"/>
                  </a:cubicBezTo>
                  <a:cubicBezTo>
                    <a:pt x="0" y="343"/>
                    <a:pt x="4" y="346"/>
                    <a:pt x="8" y="34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19" name="Freeform 25"/>
            <p:cNvSpPr/>
            <p:nvPr/>
          </p:nvSpPr>
          <p:spPr bwMode="auto">
            <a:xfrm>
              <a:off x="2547999" y="1601788"/>
              <a:ext cx="344499" cy="523878"/>
            </a:xfrm>
            <a:custGeom>
              <a:gdLst>
                <a:gd name="T0" fmla="*/ 8 w 228"/>
                <a:gd name="T1" fmla="*/ 346 h 346"/>
                <a:gd name="T2" fmla="*/ 220 w 228"/>
                <a:gd name="T3" fmla="*/ 346 h 346"/>
                <a:gd name="T4" fmla="*/ 228 w 228"/>
                <a:gd name="T5" fmla="*/ 338 h 346"/>
                <a:gd name="T6" fmla="*/ 228 w 228"/>
                <a:gd name="T7" fmla="*/ 8 h 346"/>
                <a:gd name="T8" fmla="*/ 220 w 228"/>
                <a:gd name="T9" fmla="*/ 0 h 346"/>
                <a:gd name="T10" fmla="*/ 8 w 228"/>
                <a:gd name="T11" fmla="*/ 0 h 346"/>
                <a:gd name="T12" fmla="*/ 0 w 228"/>
                <a:gd name="T13" fmla="*/ 8 h 346"/>
                <a:gd name="T14" fmla="*/ 0 w 228"/>
                <a:gd name="T15" fmla="*/ 338 h 346"/>
                <a:gd name="T16" fmla="*/ 8 w 228"/>
                <a:gd name="T17" fmla="*/ 346 h 34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8" h="346">
                  <a:moveTo>
                    <a:pt x="8" y="346"/>
                  </a:moveTo>
                  <a:cubicBezTo>
                    <a:pt x="220" y="346"/>
                    <a:pt x="220" y="346"/>
                    <a:pt x="220" y="346"/>
                  </a:cubicBezTo>
                  <a:cubicBezTo>
                    <a:pt x="224" y="346"/>
                    <a:pt x="228" y="343"/>
                    <a:pt x="228" y="338"/>
                  </a:cubicBezTo>
                  <a:cubicBezTo>
                    <a:pt x="228" y="8"/>
                    <a:pt x="228" y="8"/>
                    <a:pt x="228" y="8"/>
                  </a:cubicBezTo>
                  <a:cubicBezTo>
                    <a:pt x="228" y="4"/>
                    <a:pt x="224" y="0"/>
                    <a:pt x="22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338"/>
                    <a:pt x="0" y="338"/>
                    <a:pt x="0" y="338"/>
                  </a:cubicBezTo>
                  <a:cubicBezTo>
                    <a:pt x="0" y="343"/>
                    <a:pt x="4" y="346"/>
                    <a:pt x="8" y="346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20" name="Freeform 26"/>
            <p:cNvSpPr/>
            <p:nvPr/>
          </p:nvSpPr>
          <p:spPr bwMode="auto">
            <a:xfrm>
              <a:off x="2159047" y="1601788"/>
              <a:ext cx="344500" cy="523878"/>
            </a:xfrm>
            <a:custGeom>
              <a:gdLst>
                <a:gd name="T0" fmla="*/ 8 w 228"/>
                <a:gd name="T1" fmla="*/ 346 h 346"/>
                <a:gd name="T2" fmla="*/ 220 w 228"/>
                <a:gd name="T3" fmla="*/ 346 h 346"/>
                <a:gd name="T4" fmla="*/ 228 w 228"/>
                <a:gd name="T5" fmla="*/ 338 h 346"/>
                <a:gd name="T6" fmla="*/ 228 w 228"/>
                <a:gd name="T7" fmla="*/ 8 h 346"/>
                <a:gd name="T8" fmla="*/ 220 w 228"/>
                <a:gd name="T9" fmla="*/ 0 h 346"/>
                <a:gd name="T10" fmla="*/ 8 w 228"/>
                <a:gd name="T11" fmla="*/ 0 h 346"/>
                <a:gd name="T12" fmla="*/ 0 w 228"/>
                <a:gd name="T13" fmla="*/ 8 h 346"/>
                <a:gd name="T14" fmla="*/ 0 w 228"/>
                <a:gd name="T15" fmla="*/ 338 h 346"/>
                <a:gd name="T16" fmla="*/ 8 w 228"/>
                <a:gd name="T17" fmla="*/ 346 h 34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8" h="346">
                  <a:moveTo>
                    <a:pt x="8" y="346"/>
                  </a:moveTo>
                  <a:cubicBezTo>
                    <a:pt x="220" y="346"/>
                    <a:pt x="220" y="346"/>
                    <a:pt x="220" y="346"/>
                  </a:cubicBezTo>
                  <a:cubicBezTo>
                    <a:pt x="224" y="346"/>
                    <a:pt x="228" y="343"/>
                    <a:pt x="228" y="338"/>
                  </a:cubicBezTo>
                  <a:cubicBezTo>
                    <a:pt x="228" y="8"/>
                    <a:pt x="228" y="8"/>
                    <a:pt x="228" y="8"/>
                  </a:cubicBezTo>
                  <a:cubicBezTo>
                    <a:pt x="228" y="4"/>
                    <a:pt x="224" y="0"/>
                    <a:pt x="22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338"/>
                    <a:pt x="0" y="338"/>
                    <a:pt x="0" y="338"/>
                  </a:cubicBezTo>
                  <a:cubicBezTo>
                    <a:pt x="0" y="343"/>
                    <a:pt x="4" y="346"/>
                    <a:pt x="8" y="346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21" name="Freeform 27"/>
            <p:cNvSpPr/>
            <p:nvPr/>
          </p:nvSpPr>
          <p:spPr bwMode="auto">
            <a:xfrm>
              <a:off x="1770096" y="1601788"/>
              <a:ext cx="344499" cy="523878"/>
            </a:xfrm>
            <a:custGeom>
              <a:gdLst>
                <a:gd name="T0" fmla="*/ 8 w 228"/>
                <a:gd name="T1" fmla="*/ 346 h 346"/>
                <a:gd name="T2" fmla="*/ 220 w 228"/>
                <a:gd name="T3" fmla="*/ 346 h 346"/>
                <a:gd name="T4" fmla="*/ 228 w 228"/>
                <a:gd name="T5" fmla="*/ 338 h 346"/>
                <a:gd name="T6" fmla="*/ 228 w 228"/>
                <a:gd name="T7" fmla="*/ 8 h 346"/>
                <a:gd name="T8" fmla="*/ 220 w 228"/>
                <a:gd name="T9" fmla="*/ 0 h 346"/>
                <a:gd name="T10" fmla="*/ 8 w 228"/>
                <a:gd name="T11" fmla="*/ 0 h 346"/>
                <a:gd name="T12" fmla="*/ 0 w 228"/>
                <a:gd name="T13" fmla="*/ 8 h 346"/>
                <a:gd name="T14" fmla="*/ 0 w 228"/>
                <a:gd name="T15" fmla="*/ 338 h 346"/>
                <a:gd name="T16" fmla="*/ 8 w 228"/>
                <a:gd name="T17" fmla="*/ 346 h 34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8" h="346">
                  <a:moveTo>
                    <a:pt x="8" y="346"/>
                  </a:moveTo>
                  <a:cubicBezTo>
                    <a:pt x="220" y="346"/>
                    <a:pt x="220" y="346"/>
                    <a:pt x="220" y="346"/>
                  </a:cubicBezTo>
                  <a:cubicBezTo>
                    <a:pt x="224" y="346"/>
                    <a:pt x="228" y="343"/>
                    <a:pt x="228" y="338"/>
                  </a:cubicBezTo>
                  <a:cubicBezTo>
                    <a:pt x="228" y="8"/>
                    <a:pt x="228" y="8"/>
                    <a:pt x="228" y="8"/>
                  </a:cubicBezTo>
                  <a:cubicBezTo>
                    <a:pt x="228" y="4"/>
                    <a:pt x="224" y="0"/>
                    <a:pt x="22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338"/>
                    <a:pt x="0" y="338"/>
                    <a:pt x="0" y="338"/>
                  </a:cubicBezTo>
                  <a:cubicBezTo>
                    <a:pt x="0" y="343"/>
                    <a:pt x="4" y="346"/>
                    <a:pt x="8" y="346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22" name="Freeform 28"/>
            <p:cNvSpPr/>
            <p:nvPr/>
          </p:nvSpPr>
          <p:spPr bwMode="auto">
            <a:xfrm>
              <a:off x="1382732" y="1601788"/>
              <a:ext cx="342912" cy="523878"/>
            </a:xfrm>
            <a:custGeom>
              <a:gdLst>
                <a:gd name="T0" fmla="*/ 8 w 227"/>
                <a:gd name="T1" fmla="*/ 346 h 346"/>
                <a:gd name="T2" fmla="*/ 219 w 227"/>
                <a:gd name="T3" fmla="*/ 346 h 346"/>
                <a:gd name="T4" fmla="*/ 227 w 227"/>
                <a:gd name="T5" fmla="*/ 338 h 346"/>
                <a:gd name="T6" fmla="*/ 227 w 227"/>
                <a:gd name="T7" fmla="*/ 8 h 346"/>
                <a:gd name="T8" fmla="*/ 219 w 227"/>
                <a:gd name="T9" fmla="*/ 0 h 346"/>
                <a:gd name="T10" fmla="*/ 8 w 227"/>
                <a:gd name="T11" fmla="*/ 0 h 346"/>
                <a:gd name="T12" fmla="*/ 0 w 227"/>
                <a:gd name="T13" fmla="*/ 8 h 346"/>
                <a:gd name="T14" fmla="*/ 0 w 227"/>
                <a:gd name="T15" fmla="*/ 338 h 346"/>
                <a:gd name="T16" fmla="*/ 8 w 227"/>
                <a:gd name="T17" fmla="*/ 346 h 34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6" h="346">
                  <a:moveTo>
                    <a:pt x="8" y="346"/>
                  </a:moveTo>
                  <a:cubicBezTo>
                    <a:pt x="219" y="346"/>
                    <a:pt x="219" y="346"/>
                    <a:pt x="219" y="346"/>
                  </a:cubicBezTo>
                  <a:cubicBezTo>
                    <a:pt x="224" y="346"/>
                    <a:pt x="227" y="343"/>
                    <a:pt x="227" y="338"/>
                  </a:cubicBezTo>
                  <a:cubicBezTo>
                    <a:pt x="227" y="8"/>
                    <a:pt x="227" y="8"/>
                    <a:pt x="227" y="8"/>
                  </a:cubicBezTo>
                  <a:cubicBezTo>
                    <a:pt x="227" y="4"/>
                    <a:pt x="224" y="0"/>
                    <a:pt x="219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4"/>
                    <a:pt x="0" y="8"/>
                  </a:cubicBezTo>
                  <a:cubicBezTo>
                    <a:pt x="0" y="338"/>
                    <a:pt x="0" y="338"/>
                    <a:pt x="0" y="338"/>
                  </a:cubicBezTo>
                  <a:cubicBezTo>
                    <a:pt x="0" y="343"/>
                    <a:pt x="3" y="346"/>
                    <a:pt x="8" y="346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23" name="Freeform 29"/>
            <p:cNvSpPr/>
            <p:nvPr/>
          </p:nvSpPr>
          <p:spPr bwMode="auto">
            <a:xfrm>
              <a:off x="993781" y="1601788"/>
              <a:ext cx="342912" cy="523878"/>
            </a:xfrm>
            <a:custGeom>
              <a:gdLst>
                <a:gd name="T0" fmla="*/ 8 w 227"/>
                <a:gd name="T1" fmla="*/ 346 h 346"/>
                <a:gd name="T2" fmla="*/ 219 w 227"/>
                <a:gd name="T3" fmla="*/ 346 h 346"/>
                <a:gd name="T4" fmla="*/ 227 w 227"/>
                <a:gd name="T5" fmla="*/ 338 h 346"/>
                <a:gd name="T6" fmla="*/ 227 w 227"/>
                <a:gd name="T7" fmla="*/ 8 h 346"/>
                <a:gd name="T8" fmla="*/ 219 w 227"/>
                <a:gd name="T9" fmla="*/ 0 h 346"/>
                <a:gd name="T10" fmla="*/ 8 w 227"/>
                <a:gd name="T11" fmla="*/ 0 h 346"/>
                <a:gd name="T12" fmla="*/ 0 w 227"/>
                <a:gd name="T13" fmla="*/ 8 h 346"/>
                <a:gd name="T14" fmla="*/ 0 w 227"/>
                <a:gd name="T15" fmla="*/ 338 h 346"/>
                <a:gd name="T16" fmla="*/ 8 w 227"/>
                <a:gd name="T17" fmla="*/ 346 h 34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6" h="346">
                  <a:moveTo>
                    <a:pt x="8" y="346"/>
                  </a:moveTo>
                  <a:cubicBezTo>
                    <a:pt x="219" y="346"/>
                    <a:pt x="219" y="346"/>
                    <a:pt x="219" y="346"/>
                  </a:cubicBezTo>
                  <a:cubicBezTo>
                    <a:pt x="224" y="346"/>
                    <a:pt x="227" y="343"/>
                    <a:pt x="227" y="338"/>
                  </a:cubicBezTo>
                  <a:cubicBezTo>
                    <a:pt x="227" y="8"/>
                    <a:pt x="227" y="8"/>
                    <a:pt x="227" y="8"/>
                  </a:cubicBezTo>
                  <a:cubicBezTo>
                    <a:pt x="227" y="4"/>
                    <a:pt x="224" y="0"/>
                    <a:pt x="219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4"/>
                    <a:pt x="0" y="8"/>
                  </a:cubicBezTo>
                  <a:cubicBezTo>
                    <a:pt x="0" y="338"/>
                    <a:pt x="0" y="338"/>
                    <a:pt x="0" y="338"/>
                  </a:cubicBezTo>
                  <a:cubicBezTo>
                    <a:pt x="0" y="343"/>
                    <a:pt x="3" y="346"/>
                    <a:pt x="8" y="346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>
                <a:latin typeface="+mn-lt"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8226020" y="2754094"/>
            <a:ext cx="201529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>
                <a:solidFill>
                  <a:schemeClr val="bg2"/>
                </a:solidFill>
                <a:latin typeface="+mj-lt"/>
              </a:rPr>
              <a:t>Выездной семинар</a:t>
            </a:r>
            <a:endParaRPr lang="id-ID" b="1">
              <a:solidFill>
                <a:schemeClr val="bg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367484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4444FE04-2DDE-4C5D-9466-068529C8694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 smtClean="0"/>
              <a:pPr defTabSz="1219170">
                <a:buClr>
                  <a:srgbClr val="000000"/>
                </a:buClr>
              </a:pPr>
              <a:t>3</a:t>
            </a:fld>
            <a:endParaRPr lang="en" kern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5D0CF7-9D57-4330-8F3C-DD3F356B29C0}"/>
              </a:ext>
            </a:extLst>
          </p:cNvPr>
          <p:cNvSpPr txBox="1"/>
          <p:nvPr/>
        </p:nvSpPr>
        <p:spPr>
          <a:xfrm>
            <a:off x="1171365" y="525905"/>
            <a:ext cx="8448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cap="all">
                <a:solidFill>
                  <a:srgbClr val="3C2B7A"/>
                </a:solidFill>
                <a:cs typeface="Times New Roman" panose="02020603050405020304" pitchFamily="18" charset="0"/>
              </a:rPr>
              <a:t>Электронный профсоюзный билет</a:t>
            </a:r>
            <a:endParaRPr lang="ru-RU" sz="3600" b="1">
              <a:solidFill>
                <a:srgbClr val="3C2B7A"/>
              </a:solidFill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078" y="2540699"/>
            <a:ext cx="5364068" cy="31665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6489666" y="3730104"/>
            <a:ext cx="50392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/>
              <a:t>Профсоюзный билет – сегодня, удостоверяет членство в профсоюзе и предоставляет пропуск в мир скидок и выгодных предложений </a:t>
            </a:r>
          </a:p>
        </p:txBody>
      </p:sp>
      <p:grpSp>
        <p:nvGrpSpPr>
          <p:cNvPr id="8" name="Group 84"/>
          <p:cNvGrpSpPr/>
          <p:nvPr/>
        </p:nvGrpSpPr>
        <p:grpSpPr>
          <a:xfrm>
            <a:off x="7574692" y="2162432"/>
            <a:ext cx="1643447" cy="1358832"/>
            <a:chOff x="6184900" y="6858000"/>
            <a:chExt cx="573087" cy="622301"/>
          </a:xfrm>
          <a:solidFill>
            <a:schemeClr val="bg2"/>
          </a:solidFill>
        </p:grpSpPr>
        <p:sp>
          <p:nvSpPr>
            <p:cNvPr id="9" name="Freeform 20"/>
            <p:cNvSpPr>
              <a:spLocks noEditPoints="1"/>
            </p:cNvSpPr>
            <p:nvPr/>
          </p:nvSpPr>
          <p:spPr bwMode="auto">
            <a:xfrm>
              <a:off x="6184900" y="6926263"/>
              <a:ext cx="573087" cy="446088"/>
            </a:xfrm>
            <a:custGeom>
              <a:gdLst>
                <a:gd name="T0" fmla="*/ 1352 w 1440"/>
                <a:gd name="T1" fmla="*/ 393 h 1123"/>
                <a:gd name="T2" fmla="*/ 361 w 1440"/>
                <a:gd name="T3" fmla="*/ 300 h 1123"/>
                <a:gd name="T4" fmla="*/ 345 w 1440"/>
                <a:gd name="T5" fmla="*/ 300 h 1123"/>
                <a:gd name="T6" fmla="*/ 305 w 1440"/>
                <a:gd name="T7" fmla="*/ 108 h 1123"/>
                <a:gd name="T8" fmla="*/ 302 w 1440"/>
                <a:gd name="T9" fmla="*/ 97 h 1123"/>
                <a:gd name="T10" fmla="*/ 266 w 1440"/>
                <a:gd name="T11" fmla="*/ 64 h 1123"/>
                <a:gd name="T12" fmla="*/ 77 w 1440"/>
                <a:gd name="T13" fmla="*/ 8 h 1123"/>
                <a:gd name="T14" fmla="*/ 8 w 1440"/>
                <a:gd name="T15" fmla="*/ 46 h 1123"/>
                <a:gd name="T16" fmla="*/ 46 w 1440"/>
                <a:gd name="T17" fmla="*/ 114 h 1123"/>
                <a:gd name="T18" fmla="*/ 203 w 1440"/>
                <a:gd name="T19" fmla="*/ 161 h 1123"/>
                <a:gd name="T20" fmla="*/ 393 w 1440"/>
                <a:gd name="T21" fmla="*/ 1075 h 1123"/>
                <a:gd name="T22" fmla="*/ 448 w 1440"/>
                <a:gd name="T23" fmla="*/ 1123 h 1123"/>
                <a:gd name="T24" fmla="*/ 1264 w 1440"/>
                <a:gd name="T25" fmla="*/ 1122 h 1123"/>
                <a:gd name="T26" fmla="*/ 1319 w 1440"/>
                <a:gd name="T27" fmla="*/ 1067 h 1123"/>
                <a:gd name="T28" fmla="*/ 1264 w 1440"/>
                <a:gd name="T29" fmla="*/ 1012 h 1123"/>
                <a:gd name="T30" fmla="*/ 493 w 1440"/>
                <a:gd name="T31" fmla="*/ 1013 h 1123"/>
                <a:gd name="T32" fmla="*/ 467 w 1440"/>
                <a:gd name="T33" fmla="*/ 886 h 1123"/>
                <a:gd name="T34" fmla="*/ 1278 w 1440"/>
                <a:gd name="T35" fmla="*/ 886 h 1123"/>
                <a:gd name="T36" fmla="*/ 1365 w 1440"/>
                <a:gd name="T37" fmla="*/ 819 h 1123"/>
                <a:gd name="T38" fmla="*/ 1431 w 1440"/>
                <a:gd name="T39" fmla="*/ 489 h 1123"/>
                <a:gd name="T40" fmla="*/ 1352 w 1440"/>
                <a:gd name="T41" fmla="*/ 393 h 1123"/>
                <a:gd name="T42" fmla="*/ 1352 w 1440"/>
                <a:gd name="T43" fmla="*/ 393 h 1123"/>
                <a:gd name="T44" fmla="*/ 1352 w 1440"/>
                <a:gd name="T45" fmla="*/ 393 h 11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40" h="1123">
                  <a:moveTo>
                    <a:pt x="1352" y="393"/>
                  </a:moveTo>
                  <a:cubicBezTo>
                    <a:pt x="361" y="300"/>
                    <a:pt x="361" y="300"/>
                    <a:pt x="361" y="300"/>
                  </a:cubicBezTo>
                  <a:cubicBezTo>
                    <a:pt x="355" y="299"/>
                    <a:pt x="350" y="299"/>
                    <a:pt x="345" y="300"/>
                  </a:cubicBezTo>
                  <a:cubicBezTo>
                    <a:pt x="305" y="108"/>
                    <a:pt x="305" y="108"/>
                    <a:pt x="305" y="108"/>
                  </a:cubicBezTo>
                  <a:cubicBezTo>
                    <a:pt x="304" y="104"/>
                    <a:pt x="303" y="100"/>
                    <a:pt x="302" y="97"/>
                  </a:cubicBezTo>
                  <a:cubicBezTo>
                    <a:pt x="296" y="81"/>
                    <a:pt x="283" y="69"/>
                    <a:pt x="266" y="64"/>
                  </a:cubicBezTo>
                  <a:cubicBezTo>
                    <a:pt x="77" y="8"/>
                    <a:pt x="77" y="8"/>
                    <a:pt x="77" y="8"/>
                  </a:cubicBezTo>
                  <a:cubicBezTo>
                    <a:pt x="48" y="0"/>
                    <a:pt x="17" y="16"/>
                    <a:pt x="8" y="46"/>
                  </a:cubicBezTo>
                  <a:cubicBezTo>
                    <a:pt x="0" y="75"/>
                    <a:pt x="16" y="105"/>
                    <a:pt x="46" y="114"/>
                  </a:cubicBezTo>
                  <a:cubicBezTo>
                    <a:pt x="203" y="161"/>
                    <a:pt x="203" y="161"/>
                    <a:pt x="203" y="161"/>
                  </a:cubicBezTo>
                  <a:cubicBezTo>
                    <a:pt x="393" y="1075"/>
                    <a:pt x="393" y="1075"/>
                    <a:pt x="393" y="1075"/>
                  </a:cubicBezTo>
                  <a:cubicBezTo>
                    <a:pt x="397" y="1102"/>
                    <a:pt x="420" y="1123"/>
                    <a:pt x="448" y="1123"/>
                  </a:cubicBezTo>
                  <a:cubicBezTo>
                    <a:pt x="1264" y="1122"/>
                    <a:pt x="1264" y="1122"/>
                    <a:pt x="1264" y="1122"/>
                  </a:cubicBezTo>
                  <a:cubicBezTo>
                    <a:pt x="1294" y="1122"/>
                    <a:pt x="1319" y="1098"/>
                    <a:pt x="1319" y="1067"/>
                  </a:cubicBezTo>
                  <a:cubicBezTo>
                    <a:pt x="1319" y="1037"/>
                    <a:pt x="1294" y="1012"/>
                    <a:pt x="1264" y="1012"/>
                  </a:cubicBezTo>
                  <a:cubicBezTo>
                    <a:pt x="493" y="1013"/>
                    <a:pt x="493" y="1013"/>
                    <a:pt x="493" y="1013"/>
                  </a:cubicBezTo>
                  <a:cubicBezTo>
                    <a:pt x="467" y="886"/>
                    <a:pt x="467" y="886"/>
                    <a:pt x="467" y="886"/>
                  </a:cubicBezTo>
                  <a:cubicBezTo>
                    <a:pt x="1278" y="886"/>
                    <a:pt x="1278" y="886"/>
                    <a:pt x="1278" y="886"/>
                  </a:cubicBezTo>
                  <a:cubicBezTo>
                    <a:pt x="1321" y="886"/>
                    <a:pt x="1358" y="858"/>
                    <a:pt x="1365" y="819"/>
                  </a:cubicBezTo>
                  <a:cubicBezTo>
                    <a:pt x="1431" y="489"/>
                    <a:pt x="1431" y="489"/>
                    <a:pt x="1431" y="489"/>
                  </a:cubicBezTo>
                  <a:cubicBezTo>
                    <a:pt x="1440" y="441"/>
                    <a:pt x="1404" y="397"/>
                    <a:pt x="1352" y="393"/>
                  </a:cubicBezTo>
                  <a:close/>
                  <a:moveTo>
                    <a:pt x="1352" y="393"/>
                  </a:moveTo>
                  <a:cubicBezTo>
                    <a:pt x="1352" y="393"/>
                    <a:pt x="1352" y="393"/>
                    <a:pt x="1352" y="393"/>
                  </a:cubicBezTo>
                </a:path>
              </a:pathLst>
            </a:custGeom>
            <a:solidFill>
              <a:srgbClr val="703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10" name="Freeform 21"/>
            <p:cNvSpPr>
              <a:spLocks noEditPoints="1"/>
            </p:cNvSpPr>
            <p:nvPr/>
          </p:nvSpPr>
          <p:spPr bwMode="auto">
            <a:xfrm>
              <a:off x="6381750" y="7392988"/>
              <a:ext cx="87312" cy="87313"/>
            </a:xfrm>
            <a:custGeom>
              <a:gdLst>
                <a:gd name="T0" fmla="*/ 220 w 220"/>
                <a:gd name="T1" fmla="*/ 110 h 220"/>
                <a:gd name="T2" fmla="*/ 110 w 220"/>
                <a:gd name="T3" fmla="*/ 220 h 220"/>
                <a:gd name="T4" fmla="*/ 0 w 220"/>
                <a:gd name="T5" fmla="*/ 110 h 220"/>
                <a:gd name="T6" fmla="*/ 110 w 220"/>
                <a:gd name="T7" fmla="*/ 0 h 220"/>
                <a:gd name="T8" fmla="*/ 220 w 220"/>
                <a:gd name="T9" fmla="*/ 110 h 220"/>
                <a:gd name="T10" fmla="*/ 220 w 220"/>
                <a:gd name="T11" fmla="*/ 110 h 220"/>
                <a:gd name="T12" fmla="*/ 220 w 220"/>
                <a:gd name="T13" fmla="*/ 110 h 22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0" h="220">
                  <a:moveTo>
                    <a:pt x="220" y="110"/>
                  </a:moveTo>
                  <a:cubicBezTo>
                    <a:pt x="220" y="171"/>
                    <a:pt x="171" y="220"/>
                    <a:pt x="110" y="220"/>
                  </a:cubicBezTo>
                  <a:cubicBezTo>
                    <a:pt x="49" y="220"/>
                    <a:pt x="0" y="171"/>
                    <a:pt x="0" y="110"/>
                  </a:cubicBezTo>
                  <a:cubicBezTo>
                    <a:pt x="0" y="49"/>
                    <a:pt x="49" y="0"/>
                    <a:pt x="110" y="0"/>
                  </a:cubicBezTo>
                  <a:cubicBezTo>
                    <a:pt x="171" y="0"/>
                    <a:pt x="220" y="49"/>
                    <a:pt x="220" y="110"/>
                  </a:cubicBezTo>
                  <a:close/>
                  <a:moveTo>
                    <a:pt x="220" y="110"/>
                  </a:moveTo>
                  <a:cubicBezTo>
                    <a:pt x="220" y="110"/>
                    <a:pt x="220" y="110"/>
                    <a:pt x="220" y="11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11" name="Freeform 22"/>
            <p:cNvSpPr>
              <a:spLocks noEditPoints="1"/>
            </p:cNvSpPr>
            <p:nvPr/>
          </p:nvSpPr>
          <p:spPr bwMode="auto">
            <a:xfrm>
              <a:off x="6591300" y="7392988"/>
              <a:ext cx="87312" cy="87313"/>
            </a:xfrm>
            <a:custGeom>
              <a:gdLst>
                <a:gd name="T0" fmla="*/ 220 w 220"/>
                <a:gd name="T1" fmla="*/ 110 h 220"/>
                <a:gd name="T2" fmla="*/ 110 w 220"/>
                <a:gd name="T3" fmla="*/ 220 h 220"/>
                <a:gd name="T4" fmla="*/ 0 w 220"/>
                <a:gd name="T5" fmla="*/ 110 h 220"/>
                <a:gd name="T6" fmla="*/ 110 w 220"/>
                <a:gd name="T7" fmla="*/ 0 h 220"/>
                <a:gd name="T8" fmla="*/ 220 w 220"/>
                <a:gd name="T9" fmla="*/ 110 h 220"/>
                <a:gd name="T10" fmla="*/ 220 w 220"/>
                <a:gd name="T11" fmla="*/ 110 h 220"/>
                <a:gd name="T12" fmla="*/ 220 w 220"/>
                <a:gd name="T13" fmla="*/ 110 h 22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0" h="220">
                  <a:moveTo>
                    <a:pt x="220" y="110"/>
                  </a:moveTo>
                  <a:cubicBezTo>
                    <a:pt x="220" y="171"/>
                    <a:pt x="171" y="220"/>
                    <a:pt x="110" y="220"/>
                  </a:cubicBezTo>
                  <a:cubicBezTo>
                    <a:pt x="49" y="220"/>
                    <a:pt x="0" y="171"/>
                    <a:pt x="0" y="110"/>
                  </a:cubicBezTo>
                  <a:cubicBezTo>
                    <a:pt x="0" y="49"/>
                    <a:pt x="49" y="0"/>
                    <a:pt x="110" y="0"/>
                  </a:cubicBezTo>
                  <a:cubicBezTo>
                    <a:pt x="171" y="0"/>
                    <a:pt x="220" y="49"/>
                    <a:pt x="220" y="110"/>
                  </a:cubicBezTo>
                  <a:close/>
                  <a:moveTo>
                    <a:pt x="220" y="110"/>
                  </a:moveTo>
                  <a:cubicBezTo>
                    <a:pt x="220" y="110"/>
                    <a:pt x="220" y="110"/>
                    <a:pt x="220" y="11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12" name="Freeform 23"/>
            <p:cNvSpPr>
              <a:spLocks noEditPoints="1"/>
            </p:cNvSpPr>
            <p:nvPr/>
          </p:nvSpPr>
          <p:spPr bwMode="auto">
            <a:xfrm>
              <a:off x="6373813" y="6858000"/>
              <a:ext cx="320675" cy="198438"/>
            </a:xfrm>
            <a:custGeom>
              <a:gdLst>
                <a:gd name="T0" fmla="*/ 33 w 804"/>
                <a:gd name="T1" fmla="*/ 429 h 500"/>
                <a:gd name="T2" fmla="*/ 46 w 804"/>
                <a:gd name="T3" fmla="*/ 431 h 500"/>
                <a:gd name="T4" fmla="*/ 85 w 804"/>
                <a:gd name="T5" fmla="*/ 434 h 500"/>
                <a:gd name="T6" fmla="*/ 246 w 804"/>
                <a:gd name="T7" fmla="*/ 449 h 500"/>
                <a:gd name="T8" fmla="*/ 251 w 804"/>
                <a:gd name="T9" fmla="*/ 388 h 500"/>
                <a:gd name="T10" fmla="*/ 417 w 804"/>
                <a:gd name="T11" fmla="*/ 251 h 500"/>
                <a:gd name="T12" fmla="*/ 554 w 804"/>
                <a:gd name="T13" fmla="*/ 416 h 500"/>
                <a:gd name="T14" fmla="*/ 548 w 804"/>
                <a:gd name="T15" fmla="*/ 478 h 500"/>
                <a:gd name="T16" fmla="*/ 709 w 804"/>
                <a:gd name="T17" fmla="*/ 493 h 500"/>
                <a:gd name="T18" fmla="*/ 760 w 804"/>
                <a:gd name="T19" fmla="*/ 498 h 500"/>
                <a:gd name="T20" fmla="*/ 797 w 804"/>
                <a:gd name="T21" fmla="*/ 467 h 500"/>
                <a:gd name="T22" fmla="*/ 802 w 804"/>
                <a:gd name="T23" fmla="*/ 412 h 500"/>
                <a:gd name="T24" fmla="*/ 771 w 804"/>
                <a:gd name="T25" fmla="*/ 374 h 500"/>
                <a:gd name="T26" fmla="*/ 720 w 804"/>
                <a:gd name="T27" fmla="*/ 369 h 500"/>
                <a:gd name="T28" fmla="*/ 683 w 804"/>
                <a:gd name="T29" fmla="*/ 250 h 500"/>
                <a:gd name="T30" fmla="*/ 723 w 804"/>
                <a:gd name="T31" fmla="*/ 217 h 500"/>
                <a:gd name="T32" fmla="*/ 727 w 804"/>
                <a:gd name="T33" fmla="*/ 169 h 500"/>
                <a:gd name="T34" fmla="*/ 692 w 804"/>
                <a:gd name="T35" fmla="*/ 126 h 500"/>
                <a:gd name="T36" fmla="*/ 644 w 804"/>
                <a:gd name="T37" fmla="*/ 122 h 500"/>
                <a:gd name="T38" fmla="*/ 604 w 804"/>
                <a:gd name="T39" fmla="*/ 154 h 500"/>
                <a:gd name="T40" fmla="*/ 494 w 804"/>
                <a:gd name="T41" fmla="*/ 96 h 500"/>
                <a:gd name="T42" fmla="*/ 498 w 804"/>
                <a:gd name="T43" fmla="*/ 45 h 500"/>
                <a:gd name="T44" fmla="*/ 467 w 804"/>
                <a:gd name="T45" fmla="*/ 7 h 500"/>
                <a:gd name="T46" fmla="*/ 412 w 804"/>
                <a:gd name="T47" fmla="*/ 2 h 500"/>
                <a:gd name="T48" fmla="*/ 375 w 804"/>
                <a:gd name="T49" fmla="*/ 33 h 500"/>
                <a:gd name="T50" fmla="*/ 370 w 804"/>
                <a:gd name="T51" fmla="*/ 85 h 500"/>
                <a:gd name="T52" fmla="*/ 251 w 804"/>
                <a:gd name="T53" fmla="*/ 121 h 500"/>
                <a:gd name="T54" fmla="*/ 218 w 804"/>
                <a:gd name="T55" fmla="*/ 82 h 500"/>
                <a:gd name="T56" fmla="*/ 169 w 804"/>
                <a:gd name="T57" fmla="*/ 77 h 500"/>
                <a:gd name="T58" fmla="*/ 127 w 804"/>
                <a:gd name="T59" fmla="*/ 112 h 500"/>
                <a:gd name="T60" fmla="*/ 122 w 804"/>
                <a:gd name="T61" fmla="*/ 161 h 500"/>
                <a:gd name="T62" fmla="*/ 155 w 804"/>
                <a:gd name="T63" fmla="*/ 201 h 500"/>
                <a:gd name="T64" fmla="*/ 97 w 804"/>
                <a:gd name="T65" fmla="*/ 311 h 500"/>
                <a:gd name="T66" fmla="*/ 46 w 804"/>
                <a:gd name="T67" fmla="*/ 306 h 500"/>
                <a:gd name="T68" fmla="*/ 8 w 804"/>
                <a:gd name="T69" fmla="*/ 337 h 500"/>
                <a:gd name="T70" fmla="*/ 3 w 804"/>
                <a:gd name="T71" fmla="*/ 392 h 500"/>
                <a:gd name="T72" fmla="*/ 33 w 804"/>
                <a:gd name="T73" fmla="*/ 429 h 500"/>
                <a:gd name="T74" fmla="*/ 33 w 804"/>
                <a:gd name="T75" fmla="*/ 429 h 500"/>
                <a:gd name="T76" fmla="*/ 33 w 804"/>
                <a:gd name="T77" fmla="*/ 429 h 50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04" h="500">
                  <a:moveTo>
                    <a:pt x="33" y="429"/>
                  </a:moveTo>
                  <a:cubicBezTo>
                    <a:pt x="46" y="431"/>
                    <a:pt x="46" y="431"/>
                    <a:pt x="46" y="431"/>
                  </a:cubicBezTo>
                  <a:cubicBezTo>
                    <a:pt x="85" y="434"/>
                    <a:pt x="85" y="434"/>
                    <a:pt x="85" y="434"/>
                  </a:cubicBezTo>
                  <a:cubicBezTo>
                    <a:pt x="246" y="449"/>
                    <a:pt x="246" y="449"/>
                    <a:pt x="246" y="449"/>
                  </a:cubicBezTo>
                  <a:cubicBezTo>
                    <a:pt x="251" y="388"/>
                    <a:pt x="251" y="388"/>
                    <a:pt x="251" y="388"/>
                  </a:cubicBezTo>
                  <a:cubicBezTo>
                    <a:pt x="259" y="304"/>
                    <a:pt x="333" y="243"/>
                    <a:pt x="417" y="251"/>
                  </a:cubicBezTo>
                  <a:cubicBezTo>
                    <a:pt x="500" y="259"/>
                    <a:pt x="561" y="333"/>
                    <a:pt x="554" y="416"/>
                  </a:cubicBezTo>
                  <a:cubicBezTo>
                    <a:pt x="548" y="478"/>
                    <a:pt x="548" y="478"/>
                    <a:pt x="548" y="478"/>
                  </a:cubicBezTo>
                  <a:cubicBezTo>
                    <a:pt x="709" y="493"/>
                    <a:pt x="709" y="493"/>
                    <a:pt x="709" y="493"/>
                  </a:cubicBezTo>
                  <a:cubicBezTo>
                    <a:pt x="760" y="498"/>
                    <a:pt x="760" y="498"/>
                    <a:pt x="760" y="498"/>
                  </a:cubicBezTo>
                  <a:cubicBezTo>
                    <a:pt x="779" y="500"/>
                    <a:pt x="796" y="485"/>
                    <a:pt x="797" y="467"/>
                  </a:cubicBezTo>
                  <a:cubicBezTo>
                    <a:pt x="802" y="412"/>
                    <a:pt x="802" y="412"/>
                    <a:pt x="802" y="412"/>
                  </a:cubicBezTo>
                  <a:cubicBezTo>
                    <a:pt x="804" y="393"/>
                    <a:pt x="790" y="376"/>
                    <a:pt x="771" y="374"/>
                  </a:cubicBezTo>
                  <a:cubicBezTo>
                    <a:pt x="720" y="369"/>
                    <a:pt x="720" y="369"/>
                    <a:pt x="720" y="369"/>
                  </a:cubicBezTo>
                  <a:cubicBezTo>
                    <a:pt x="716" y="327"/>
                    <a:pt x="703" y="286"/>
                    <a:pt x="683" y="250"/>
                  </a:cubicBezTo>
                  <a:cubicBezTo>
                    <a:pt x="723" y="217"/>
                    <a:pt x="723" y="217"/>
                    <a:pt x="723" y="217"/>
                  </a:cubicBezTo>
                  <a:cubicBezTo>
                    <a:pt x="738" y="205"/>
                    <a:pt x="740" y="183"/>
                    <a:pt x="727" y="169"/>
                  </a:cubicBezTo>
                  <a:cubicBezTo>
                    <a:pt x="692" y="126"/>
                    <a:pt x="692" y="126"/>
                    <a:pt x="692" y="126"/>
                  </a:cubicBezTo>
                  <a:cubicBezTo>
                    <a:pt x="680" y="111"/>
                    <a:pt x="658" y="109"/>
                    <a:pt x="644" y="122"/>
                  </a:cubicBezTo>
                  <a:cubicBezTo>
                    <a:pt x="604" y="154"/>
                    <a:pt x="604" y="154"/>
                    <a:pt x="604" y="154"/>
                  </a:cubicBezTo>
                  <a:cubicBezTo>
                    <a:pt x="572" y="128"/>
                    <a:pt x="534" y="108"/>
                    <a:pt x="494" y="96"/>
                  </a:cubicBezTo>
                  <a:cubicBezTo>
                    <a:pt x="498" y="45"/>
                    <a:pt x="498" y="45"/>
                    <a:pt x="498" y="45"/>
                  </a:cubicBezTo>
                  <a:cubicBezTo>
                    <a:pt x="500" y="26"/>
                    <a:pt x="486" y="9"/>
                    <a:pt x="467" y="7"/>
                  </a:cubicBezTo>
                  <a:cubicBezTo>
                    <a:pt x="412" y="2"/>
                    <a:pt x="412" y="2"/>
                    <a:pt x="412" y="2"/>
                  </a:cubicBezTo>
                  <a:cubicBezTo>
                    <a:pt x="393" y="0"/>
                    <a:pt x="376" y="14"/>
                    <a:pt x="375" y="33"/>
                  </a:cubicBezTo>
                  <a:cubicBezTo>
                    <a:pt x="370" y="85"/>
                    <a:pt x="370" y="85"/>
                    <a:pt x="370" y="85"/>
                  </a:cubicBezTo>
                  <a:cubicBezTo>
                    <a:pt x="327" y="89"/>
                    <a:pt x="287" y="101"/>
                    <a:pt x="251" y="121"/>
                  </a:cubicBezTo>
                  <a:cubicBezTo>
                    <a:pt x="218" y="82"/>
                    <a:pt x="218" y="82"/>
                    <a:pt x="218" y="82"/>
                  </a:cubicBezTo>
                  <a:cubicBezTo>
                    <a:pt x="206" y="67"/>
                    <a:pt x="184" y="65"/>
                    <a:pt x="169" y="77"/>
                  </a:cubicBezTo>
                  <a:cubicBezTo>
                    <a:pt x="127" y="112"/>
                    <a:pt x="127" y="112"/>
                    <a:pt x="127" y="112"/>
                  </a:cubicBezTo>
                  <a:cubicBezTo>
                    <a:pt x="112" y="125"/>
                    <a:pt x="110" y="146"/>
                    <a:pt x="122" y="161"/>
                  </a:cubicBezTo>
                  <a:cubicBezTo>
                    <a:pt x="155" y="201"/>
                    <a:pt x="155" y="201"/>
                    <a:pt x="155" y="201"/>
                  </a:cubicBezTo>
                  <a:cubicBezTo>
                    <a:pt x="129" y="233"/>
                    <a:pt x="109" y="270"/>
                    <a:pt x="97" y="311"/>
                  </a:cubicBezTo>
                  <a:cubicBezTo>
                    <a:pt x="46" y="306"/>
                    <a:pt x="46" y="306"/>
                    <a:pt x="46" y="306"/>
                  </a:cubicBezTo>
                  <a:cubicBezTo>
                    <a:pt x="27" y="304"/>
                    <a:pt x="10" y="318"/>
                    <a:pt x="8" y="337"/>
                  </a:cubicBezTo>
                  <a:cubicBezTo>
                    <a:pt x="3" y="392"/>
                    <a:pt x="3" y="392"/>
                    <a:pt x="3" y="392"/>
                  </a:cubicBezTo>
                  <a:cubicBezTo>
                    <a:pt x="0" y="411"/>
                    <a:pt x="14" y="428"/>
                    <a:pt x="33" y="429"/>
                  </a:cubicBezTo>
                  <a:close/>
                  <a:moveTo>
                    <a:pt x="33" y="429"/>
                  </a:moveTo>
                  <a:cubicBezTo>
                    <a:pt x="33" y="429"/>
                    <a:pt x="33" y="429"/>
                    <a:pt x="33" y="42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33001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2DEFE979-A6C2-4B02-A292-98FDA7E8DED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 smtClean="0"/>
              <a:pPr defTabSz="1219170">
                <a:buClr>
                  <a:srgbClr val="000000"/>
                </a:buClr>
              </a:pPr>
              <a:t>30</a:t>
            </a:fld>
            <a:endParaRPr lang="en" kern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98D97DC-0936-408A-AB7A-402EF3BF6519}"/>
              </a:ext>
            </a:extLst>
          </p:cNvPr>
          <p:cNvSpPr txBox="1"/>
          <p:nvPr/>
        </p:nvSpPr>
        <p:spPr>
          <a:xfrm>
            <a:off x="1405039" y="533893"/>
            <a:ext cx="98185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>
                <a:solidFill>
                  <a:srgbClr val="3C2B7A"/>
                </a:solidFill>
                <a:cs typeface="Times New Roman" panose="02020603050405020304" pitchFamily="18" charset="0"/>
              </a:rPr>
              <a:t>КОНКУРСЫ  ДЛЯ МОЛОДЫХ ПЕДАГОГОВ</a:t>
            </a:r>
          </a:p>
        </p:txBody>
      </p:sp>
      <p:sp>
        <p:nvSpPr>
          <p:cNvPr id="15" name="Объект 2"/>
          <p:cNvSpPr txBox="1"/>
          <p:nvPr/>
        </p:nvSpPr>
        <p:spPr>
          <a:xfrm>
            <a:off x="5526846" y="1792546"/>
            <a:ext cx="3631843" cy="912864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1800" u="sng" kern="0" cap="all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800" u="sng" kern="0" cap="all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Объект 2">
            <a:extLst>
              <a:ext uri="{FF2B5EF4-FFF2-40B4-BE49-F238E27FC236}">
                <a16:creationId xmlns:a16="http://schemas.microsoft.com/office/drawing/2014/main" id="{71F45740-4AD2-491F-BDDA-4EC3E089F380}"/>
              </a:ext>
            </a:extLst>
          </p:cNvPr>
          <p:cNvSpPr txBox="1"/>
          <p:nvPr/>
        </p:nvSpPr>
        <p:spPr>
          <a:xfrm>
            <a:off x="241818" y="5257651"/>
            <a:ext cx="4604550" cy="993679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ru-RU" sz="2000" b="1" kern="0">
                <a:solidFill>
                  <a:srgbClr val="9741FC"/>
                </a:solidFill>
                <a:latin typeface="+mn-lt"/>
                <a:cs typeface="Times New Roman" panose="02020603050405020304" pitchFamily="18" charset="0"/>
              </a:rPr>
              <a:t>«Педагогический старт – 2023»</a:t>
            </a:r>
          </a:p>
          <a:p>
            <a:pPr algn="ctr"/>
            <a:r>
              <a:rPr lang="ru-RU" sz="2000" b="1">
                <a:solidFill>
                  <a:srgbClr val="9741FC"/>
                </a:solidFill>
                <a:latin typeface="+mn-lt"/>
              </a:rPr>
              <a:t>«Учитель и ученик растут вместе»</a:t>
            </a:r>
          </a:p>
          <a:p>
            <a:pPr algn="ctr"/>
            <a:r>
              <a:rPr lang="ru-RU" sz="2000" ker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Дробышева А.А., Ткаченко К.Ф.</a:t>
            </a:r>
            <a:endParaRPr lang="ru-RU" sz="2000" u="sng" kern="0">
              <a:solidFill>
                <a:srgbClr val="0070C0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BDC441B-99BD-4001-A5A2-8B2A09339E0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3422" r="50000" b="-2512"/>
          <a:stretch>
            <a:fillRect/>
          </a:stretch>
        </p:blipFill>
        <p:spPr>
          <a:xfrm>
            <a:off x="605555" y="2371449"/>
            <a:ext cx="3877076" cy="288620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C15555F-CE6F-C4E9-6AD7-33DFB31B82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6846" y="1950341"/>
            <a:ext cx="2877994" cy="408860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70718" y="1950340"/>
            <a:ext cx="3076847" cy="4102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2752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>
</file>

<file path=ppt/slides/slide3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2DEFE979-A6C2-4B02-A292-98FDA7E8DED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 smtClean="0"/>
              <a:pPr defTabSz="1219170">
                <a:buClr>
                  <a:srgbClr val="000000"/>
                </a:buClr>
              </a:pPr>
              <a:t>31</a:t>
            </a:fld>
            <a:endParaRPr lang="en" kern="0"/>
          </a:p>
        </p:txBody>
      </p:sp>
      <p:sp>
        <p:nvSpPr>
          <p:cNvPr id="15" name="Объект 2"/>
          <p:cNvSpPr txBox="1"/>
          <p:nvPr/>
        </p:nvSpPr>
        <p:spPr>
          <a:xfrm>
            <a:off x="5526846" y="1792546"/>
            <a:ext cx="3631843" cy="912864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1800" u="sng" kern="0" cap="all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800" u="sng" kern="0" cap="all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E326A50-AD57-C7BD-9633-EFCBF34861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0214" y="3835982"/>
            <a:ext cx="3794309" cy="252706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EFE8F57-32C0-1115-A150-AA66C057016E}"/>
              </a:ext>
            </a:extLst>
          </p:cNvPr>
          <p:cNvSpPr txBox="1"/>
          <p:nvPr/>
        </p:nvSpPr>
        <p:spPr>
          <a:xfrm>
            <a:off x="2032034" y="490168"/>
            <a:ext cx="83424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cap="all">
                <a:solidFill>
                  <a:srgbClr val="3C2B7A"/>
                </a:solidFill>
              </a:rPr>
              <a:t>Бал молодых педагогов «</a:t>
            </a:r>
            <a:r>
              <a:rPr lang="en-US" sz="3600" b="1" cap="all">
                <a:solidFill>
                  <a:srgbClr val="3C2B7A"/>
                </a:solidFill>
              </a:rPr>
              <a:t>Pro</a:t>
            </a:r>
            <a:r>
              <a:rPr lang="ru-RU" sz="3600" b="1" cap="all">
                <a:solidFill>
                  <a:srgbClr val="3C2B7A"/>
                </a:solidFill>
              </a:rPr>
              <a:t>Чудо»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E776B51F-EF53-3C30-3631-E049A54D9C2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068"/>
          <a:stretch>
            <a:fillRect/>
          </a:stretch>
        </p:blipFill>
        <p:spPr>
          <a:xfrm>
            <a:off x="1201764" y="3829281"/>
            <a:ext cx="5001514" cy="2527069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B4F75C3F-0D98-E876-D155-80E5C064353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62540"/>
          <a:stretch>
            <a:fillRect/>
          </a:stretch>
        </p:blipFill>
        <p:spPr>
          <a:xfrm>
            <a:off x="2122347" y="2026428"/>
            <a:ext cx="7599156" cy="1707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6228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>
</file>

<file path=ppt/slides/slide3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84343" name="Slide Number Placeholder 18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10380785" y="6590227"/>
            <a:ext cx="2417200" cy="34946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Lato Ligh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ato Ligh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ato Ligh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ato Ligh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ato Ligh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F41ABB1-2865-40A3-A8FA-7AB1F6155C30}" type="slidenum">
              <a:rPr lang="en-US" altLang="ru-RU" sz="1100">
                <a:solidFill>
                  <a:schemeClr val="bg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en-US" altLang="ru-RU" sz="1100">
              <a:solidFill>
                <a:schemeClr val="bg2"/>
              </a:solidFill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1081390" y="1845790"/>
            <a:ext cx="10076050" cy="3997579"/>
            <a:chOff x="352176" y="1812925"/>
            <a:chExt cx="11434975" cy="4176713"/>
          </a:xfrm>
        </p:grpSpPr>
        <p:sp>
          <p:nvSpPr>
            <p:cNvPr id="33" name="Rectangle 99"/>
            <p:cNvSpPr>
              <a:spLocks noChangeArrowheads="1"/>
            </p:cNvSpPr>
            <p:nvPr/>
          </p:nvSpPr>
          <p:spPr bwMode="auto">
            <a:xfrm>
              <a:off x="352176" y="4655154"/>
              <a:ext cx="2924404" cy="1169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Lato Ligh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Lato Ligh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Lato Ligh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Lato Ligh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Lato Light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 pitchFamily="34" charset="0"/>
                </a:defRPr>
              </a:lvl9pPr>
            </a:lstStyle>
            <a:p>
              <a:r>
                <a:rPr lang="ru-RU" sz="2000" b="1">
                  <a:solidFill>
                    <a:srgbClr val="0070C0"/>
                  </a:solidFill>
                </a:rPr>
                <a:t>487 </a:t>
              </a:r>
              <a:r>
                <a:rPr lang="ru-RU" sz="1600" b="1">
                  <a:solidFill>
                    <a:srgbClr val="000000"/>
                  </a:solidFill>
                </a:rPr>
                <a:t>рабочих мест </a:t>
              </a:r>
            </a:p>
            <a:p>
              <a:r>
                <a:rPr lang="ru-RU" sz="1600" b="1">
                  <a:solidFill>
                    <a:srgbClr val="000000"/>
                  </a:solidFill>
                </a:rPr>
                <a:t>прошли  специальную</a:t>
              </a:r>
            </a:p>
            <a:p>
              <a:r>
                <a:rPr lang="ru-RU" sz="1600" b="1">
                  <a:solidFill>
                    <a:srgbClr val="000000"/>
                  </a:solidFill>
                </a:rPr>
                <a:t>оценку условий труда</a:t>
              </a:r>
            </a:p>
            <a:p>
              <a:endParaRPr lang="en-US" sz="1600" b="1">
                <a:solidFill>
                  <a:srgbClr val="000000"/>
                </a:solidFill>
              </a:endParaRPr>
            </a:p>
          </p:txBody>
        </p:sp>
        <p:sp>
          <p:nvSpPr>
            <p:cNvPr id="34" name="Rectangle 99"/>
            <p:cNvSpPr>
              <a:spLocks noChangeArrowheads="1"/>
            </p:cNvSpPr>
            <p:nvPr/>
          </p:nvSpPr>
          <p:spPr bwMode="auto">
            <a:xfrm>
              <a:off x="8945563" y="2048680"/>
              <a:ext cx="2841588" cy="892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Lato Ligh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Lato Ligh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Lato Ligh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Lato Ligh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Lato Light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 pitchFamily="34" charset="0"/>
                </a:defRPr>
              </a:lvl9pPr>
            </a:lstStyle>
            <a:p>
              <a:r>
                <a:rPr lang="ru-RU" sz="2000" b="1">
                  <a:solidFill>
                    <a:srgbClr val="0070C0"/>
                  </a:solidFill>
                </a:rPr>
                <a:t>190 000руб.</a:t>
              </a:r>
              <a:r>
                <a:rPr lang="ru-RU" sz="1200" b="1">
                  <a:solidFill>
                    <a:srgbClr val="0070C0"/>
                  </a:solidFill>
                </a:rPr>
                <a:t> </a:t>
              </a:r>
            </a:p>
            <a:p>
              <a:r>
                <a:rPr lang="ru-RU" sz="1600" b="1">
                  <a:solidFill>
                    <a:srgbClr val="000000"/>
                  </a:solidFill>
                </a:rPr>
                <a:t>Освоено средств на обучение по охране труда</a:t>
              </a:r>
              <a:endParaRPr lang="en-US" sz="1600" b="1">
                <a:solidFill>
                  <a:srgbClr val="000000"/>
                </a:solidFill>
              </a:endParaRPr>
            </a:p>
          </p:txBody>
        </p:sp>
        <p:grpSp>
          <p:nvGrpSpPr>
            <p:cNvPr id="2" name="Группа 1"/>
            <p:cNvGrpSpPr/>
            <p:nvPr/>
          </p:nvGrpSpPr>
          <p:grpSpPr>
            <a:xfrm>
              <a:off x="352176" y="1812925"/>
              <a:ext cx="11306626" cy="4176713"/>
              <a:chOff x="352176" y="1812925"/>
              <a:chExt cx="11306626" cy="4176713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4008438" y="1812925"/>
                <a:ext cx="2738437" cy="2047875"/>
                <a:chOff x="4657725" y="946151"/>
                <a:chExt cx="2441575" cy="1825625"/>
              </a:xfrm>
            </p:grpSpPr>
            <p:sp>
              <p:nvSpPr>
                <p:cNvPr id="184350" name="Freeform 3"/>
                <p:cNvSpPr/>
                <p:nvPr/>
              </p:nvSpPr>
              <p:spPr bwMode="auto">
                <a:xfrm>
                  <a:off x="5953125" y="2046288"/>
                  <a:ext cx="1146175" cy="593725"/>
                </a:xfrm>
                <a:custGeom>
                  <a:gdLst>
                    <a:gd name="T0" fmla="*/ 1076441 w 904"/>
                    <a:gd name="T1" fmla="*/ 0 h 468"/>
                    <a:gd name="T2" fmla="*/ 1106870 w 904"/>
                    <a:gd name="T3" fmla="*/ 73581 h 468"/>
                    <a:gd name="T4" fmla="*/ 642822 w 904"/>
                    <a:gd name="T5" fmla="*/ 553128 h 468"/>
                    <a:gd name="T6" fmla="*/ 502086 w 904"/>
                    <a:gd name="T7" fmla="*/ 553128 h 468"/>
                    <a:gd name="T8" fmla="*/ 38037 w 904"/>
                    <a:gd name="T9" fmla="*/ 73581 h 468"/>
                    <a:gd name="T10" fmla="*/ 69734 w 904"/>
                    <a:gd name="T11" fmla="*/ 0 h 468"/>
                    <a:gd name="T12" fmla="*/ 1076441 w 904"/>
                    <a:gd name="T13" fmla="*/ 0 h 46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904" h="468">
                      <a:moveTo>
                        <a:pt x="849" y="0"/>
                      </a:moveTo>
                      <a:cubicBezTo>
                        <a:pt x="893" y="0"/>
                        <a:pt x="904" y="26"/>
                        <a:pt x="873" y="58"/>
                      </a:cubicBezTo>
                      <a:cubicBezTo>
                        <a:pt x="507" y="436"/>
                        <a:pt x="507" y="436"/>
                        <a:pt x="507" y="436"/>
                      </a:cubicBezTo>
                      <a:cubicBezTo>
                        <a:pt x="477" y="468"/>
                        <a:pt x="427" y="468"/>
                        <a:pt x="396" y="436"/>
                      </a:cubicBezTo>
                      <a:cubicBezTo>
                        <a:pt x="30" y="58"/>
                        <a:pt x="30" y="58"/>
                        <a:pt x="30" y="58"/>
                      </a:cubicBezTo>
                      <a:cubicBezTo>
                        <a:pt x="0" y="26"/>
                        <a:pt x="11" y="0"/>
                        <a:pt x="55" y="0"/>
                      </a:cubicBezTo>
                      <a:lnTo>
                        <a:pt x="849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121920" tIns="60960" rIns="121920" bIns="60960"/>
                <a:lstStyle/>
                <a:p>
                  <a:endParaRPr lang="ru-RU" sz="1600"/>
                </a:p>
              </p:txBody>
            </p:sp>
            <p:sp>
              <p:nvSpPr>
                <p:cNvPr id="184351" name="Freeform 4"/>
                <p:cNvSpPr/>
                <p:nvPr/>
              </p:nvSpPr>
              <p:spPr bwMode="auto">
                <a:xfrm>
                  <a:off x="4657725" y="946151"/>
                  <a:ext cx="2151063" cy="1825625"/>
                </a:xfrm>
                <a:custGeom>
                  <a:gdLst>
                    <a:gd name="T0" fmla="*/ 1075532 w 1696"/>
                    <a:gd name="T1" fmla="*/ 0 h 1440"/>
                    <a:gd name="T2" fmla="*/ 0 w 1696"/>
                    <a:gd name="T3" fmla="*/ 1075090 h 1440"/>
                    <a:gd name="T4" fmla="*/ 305664 w 1696"/>
                    <a:gd name="T5" fmla="*/ 1825625 h 1440"/>
                    <a:gd name="T6" fmla="*/ 910650 w 1696"/>
                    <a:gd name="T7" fmla="*/ 1532764 h 1440"/>
                    <a:gd name="T8" fmla="*/ 588498 w 1696"/>
                    <a:gd name="T9" fmla="*/ 1075090 h 1440"/>
                    <a:gd name="T10" fmla="*/ 1075532 w 1696"/>
                    <a:gd name="T11" fmla="*/ 588257 h 1440"/>
                    <a:gd name="T12" fmla="*/ 1562565 w 1696"/>
                    <a:gd name="T13" fmla="*/ 1075090 h 1440"/>
                    <a:gd name="T14" fmla="*/ 1538467 w 1696"/>
                    <a:gd name="T15" fmla="*/ 1224690 h 1440"/>
                    <a:gd name="T16" fmla="*/ 1639932 w 1696"/>
                    <a:gd name="T17" fmla="*/ 1224690 h 1440"/>
                    <a:gd name="T18" fmla="*/ 1639932 w 1696"/>
                    <a:gd name="T19" fmla="*/ 1346398 h 1440"/>
                    <a:gd name="T20" fmla="*/ 2116818 w 1696"/>
                    <a:gd name="T21" fmla="*/ 1346398 h 1440"/>
                    <a:gd name="T22" fmla="*/ 2151063 w 1696"/>
                    <a:gd name="T23" fmla="*/ 1075090 h 1440"/>
                    <a:gd name="T24" fmla="*/ 1075532 w 1696"/>
                    <a:gd name="T25" fmla="*/ 0 h 1440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1695" h="1440">
                      <a:moveTo>
                        <a:pt x="848" y="0"/>
                      </a:moveTo>
                      <a:cubicBezTo>
                        <a:pt x="380" y="0"/>
                        <a:pt x="0" y="380"/>
                        <a:pt x="0" y="848"/>
                      </a:cubicBezTo>
                      <a:cubicBezTo>
                        <a:pt x="0" y="1078"/>
                        <a:pt x="92" y="1287"/>
                        <a:pt x="241" y="1440"/>
                      </a:cubicBezTo>
                      <a:cubicBezTo>
                        <a:pt x="374" y="1315"/>
                        <a:pt x="540" y="1235"/>
                        <a:pt x="718" y="1209"/>
                      </a:cubicBezTo>
                      <a:cubicBezTo>
                        <a:pt x="570" y="1156"/>
                        <a:pt x="464" y="1014"/>
                        <a:pt x="464" y="848"/>
                      </a:cubicBezTo>
                      <a:cubicBezTo>
                        <a:pt x="464" y="636"/>
                        <a:pt x="636" y="464"/>
                        <a:pt x="848" y="464"/>
                      </a:cubicBezTo>
                      <a:cubicBezTo>
                        <a:pt x="1060" y="464"/>
                        <a:pt x="1232" y="636"/>
                        <a:pt x="1232" y="848"/>
                      </a:cubicBezTo>
                      <a:cubicBezTo>
                        <a:pt x="1232" y="889"/>
                        <a:pt x="1225" y="929"/>
                        <a:pt x="1213" y="966"/>
                      </a:cubicBezTo>
                      <a:cubicBezTo>
                        <a:pt x="1293" y="966"/>
                        <a:pt x="1293" y="966"/>
                        <a:pt x="1293" y="966"/>
                      </a:cubicBezTo>
                      <a:cubicBezTo>
                        <a:pt x="1293" y="1062"/>
                        <a:pt x="1293" y="1062"/>
                        <a:pt x="1293" y="1062"/>
                      </a:cubicBezTo>
                      <a:cubicBezTo>
                        <a:pt x="1669" y="1062"/>
                        <a:pt x="1669" y="1062"/>
                        <a:pt x="1669" y="1062"/>
                      </a:cubicBezTo>
                      <a:cubicBezTo>
                        <a:pt x="1687" y="994"/>
                        <a:pt x="1696" y="922"/>
                        <a:pt x="1696" y="848"/>
                      </a:cubicBezTo>
                      <a:cubicBezTo>
                        <a:pt x="1696" y="380"/>
                        <a:pt x="1316" y="0"/>
                        <a:pt x="84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121920" tIns="60960" rIns="121920" bIns="60960"/>
                <a:lstStyle/>
                <a:p>
                  <a:endParaRPr lang="ru-RU" sz="1600"/>
                </a:p>
              </p:txBody>
            </p:sp>
          </p:grpSp>
          <p:grpSp>
            <p:nvGrpSpPr>
              <p:cNvPr id="6" name="Group 5"/>
              <p:cNvGrpSpPr/>
              <p:nvPr/>
            </p:nvGrpSpPr>
            <p:grpSpPr>
              <a:xfrm>
                <a:off x="4008438" y="3282950"/>
                <a:ext cx="2047875" cy="2706688"/>
                <a:chOff x="4657725" y="2257426"/>
                <a:chExt cx="1825625" cy="2411413"/>
              </a:xfrm>
            </p:grpSpPr>
            <p:sp>
              <p:nvSpPr>
                <p:cNvPr id="7" name="Freeform 6"/>
                <p:cNvSpPr/>
                <p:nvPr/>
              </p:nvSpPr>
              <p:spPr bwMode="auto">
                <a:xfrm>
                  <a:off x="5753100" y="2257426"/>
                  <a:ext cx="594390" cy="1145598"/>
                </a:xfrm>
                <a:custGeom>
                  <a:gdLst>
                    <a:gd name="T0" fmla="*/ 0 w 468"/>
                    <a:gd name="T1" fmla="*/ 55 h 904"/>
                    <a:gd name="T2" fmla="*/ 57 w 468"/>
                    <a:gd name="T3" fmla="*/ 30 h 904"/>
                    <a:gd name="T4" fmla="*/ 436 w 468"/>
                    <a:gd name="T5" fmla="*/ 397 h 904"/>
                    <a:gd name="T6" fmla="*/ 436 w 468"/>
                    <a:gd name="T7" fmla="*/ 508 h 904"/>
                    <a:gd name="T8" fmla="*/ 57 w 468"/>
                    <a:gd name="T9" fmla="*/ 874 h 904"/>
                    <a:gd name="T10" fmla="*/ 0 w 468"/>
                    <a:gd name="T11" fmla="*/ 849 h 904"/>
                    <a:gd name="T12" fmla="*/ 0 w 468"/>
                    <a:gd name="T13" fmla="*/ 55 h 904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68" h="904">
                      <a:moveTo>
                        <a:pt x="0" y="55"/>
                      </a:moveTo>
                      <a:cubicBezTo>
                        <a:pt x="0" y="11"/>
                        <a:pt x="26" y="0"/>
                        <a:pt x="57" y="30"/>
                      </a:cubicBezTo>
                      <a:cubicBezTo>
                        <a:pt x="436" y="397"/>
                        <a:pt x="436" y="397"/>
                        <a:pt x="436" y="397"/>
                      </a:cubicBezTo>
                      <a:cubicBezTo>
                        <a:pt x="468" y="427"/>
                        <a:pt x="468" y="477"/>
                        <a:pt x="436" y="508"/>
                      </a:cubicBezTo>
                      <a:cubicBezTo>
                        <a:pt x="57" y="874"/>
                        <a:pt x="57" y="874"/>
                        <a:pt x="57" y="874"/>
                      </a:cubicBezTo>
                      <a:cubicBezTo>
                        <a:pt x="26" y="904"/>
                        <a:pt x="0" y="893"/>
                        <a:pt x="0" y="849"/>
                      </a:cubicBezTo>
                      <a:lnTo>
                        <a:pt x="0" y="55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lIns="121920" tIns="60960" rIns="121920" bIns="60960"/>
                <a:lstStyle/>
                <a:p>
                  <a:pPr eaLnBrk="1" fontAlgn="auto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000">
                    <a:latin typeface="+mn-lt"/>
                  </a:endParaRPr>
                </a:p>
              </p:txBody>
            </p:sp>
            <p:sp>
              <p:nvSpPr>
                <p:cNvPr id="8" name="Freeform 7"/>
                <p:cNvSpPr/>
                <p:nvPr/>
              </p:nvSpPr>
              <p:spPr bwMode="auto">
                <a:xfrm>
                  <a:off x="4657725" y="2517661"/>
                  <a:ext cx="1825625" cy="2151178"/>
                </a:xfrm>
                <a:custGeom>
                  <a:gdLst>
                    <a:gd name="T0" fmla="*/ 1209 w 1440"/>
                    <a:gd name="T1" fmla="*/ 978 h 1696"/>
                    <a:gd name="T2" fmla="*/ 848 w 1440"/>
                    <a:gd name="T3" fmla="*/ 1232 h 1696"/>
                    <a:gd name="T4" fmla="*/ 464 w 1440"/>
                    <a:gd name="T5" fmla="*/ 848 h 1696"/>
                    <a:gd name="T6" fmla="*/ 848 w 1440"/>
                    <a:gd name="T7" fmla="*/ 464 h 1696"/>
                    <a:gd name="T8" fmla="*/ 969 w 1440"/>
                    <a:gd name="T9" fmla="*/ 483 h 1696"/>
                    <a:gd name="T10" fmla="*/ 969 w 1440"/>
                    <a:gd name="T11" fmla="*/ 9 h 1696"/>
                    <a:gd name="T12" fmla="*/ 848 w 1440"/>
                    <a:gd name="T13" fmla="*/ 0 h 1696"/>
                    <a:gd name="T14" fmla="*/ 0 w 1440"/>
                    <a:gd name="T15" fmla="*/ 848 h 1696"/>
                    <a:gd name="T16" fmla="*/ 848 w 1440"/>
                    <a:gd name="T17" fmla="*/ 1696 h 1696"/>
                    <a:gd name="T18" fmla="*/ 1440 w 1440"/>
                    <a:gd name="T19" fmla="*/ 1455 h 1696"/>
                    <a:gd name="T20" fmla="*/ 1209 w 1440"/>
                    <a:gd name="T21" fmla="*/ 978 h 1696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440" h="1695">
                      <a:moveTo>
                        <a:pt x="1209" y="978"/>
                      </a:moveTo>
                      <a:cubicBezTo>
                        <a:pt x="1156" y="1126"/>
                        <a:pt x="1014" y="1232"/>
                        <a:pt x="848" y="1232"/>
                      </a:cubicBezTo>
                      <a:cubicBezTo>
                        <a:pt x="636" y="1232"/>
                        <a:pt x="464" y="1060"/>
                        <a:pt x="464" y="848"/>
                      </a:cubicBezTo>
                      <a:cubicBezTo>
                        <a:pt x="464" y="636"/>
                        <a:pt x="636" y="464"/>
                        <a:pt x="848" y="464"/>
                      </a:cubicBezTo>
                      <a:cubicBezTo>
                        <a:pt x="890" y="464"/>
                        <a:pt x="931" y="471"/>
                        <a:pt x="969" y="483"/>
                      </a:cubicBezTo>
                      <a:cubicBezTo>
                        <a:pt x="969" y="9"/>
                        <a:pt x="969" y="9"/>
                        <a:pt x="969" y="9"/>
                      </a:cubicBezTo>
                      <a:cubicBezTo>
                        <a:pt x="929" y="3"/>
                        <a:pt x="889" y="0"/>
                        <a:pt x="848" y="0"/>
                      </a:cubicBezTo>
                      <a:cubicBezTo>
                        <a:pt x="380" y="0"/>
                        <a:pt x="0" y="380"/>
                        <a:pt x="0" y="848"/>
                      </a:cubicBezTo>
                      <a:cubicBezTo>
                        <a:pt x="0" y="1316"/>
                        <a:pt x="380" y="1696"/>
                        <a:pt x="848" y="1696"/>
                      </a:cubicBezTo>
                      <a:cubicBezTo>
                        <a:pt x="1078" y="1696"/>
                        <a:pt x="1287" y="1604"/>
                        <a:pt x="1440" y="1455"/>
                      </a:cubicBezTo>
                      <a:cubicBezTo>
                        <a:pt x="1315" y="1322"/>
                        <a:pt x="1235" y="1156"/>
                        <a:pt x="1209" y="978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lIns="121920" tIns="60960" rIns="121920" bIns="60960"/>
                <a:lstStyle/>
                <a:p>
                  <a:pPr eaLnBrk="1" fontAlgn="auto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000">
                    <a:latin typeface="+mn-lt"/>
                  </a:endParaRPr>
                </a:p>
              </p:txBody>
            </p:sp>
          </p:grpSp>
          <p:grpSp>
            <p:nvGrpSpPr>
              <p:cNvPr id="9" name="Group 8"/>
              <p:cNvGrpSpPr/>
              <p:nvPr/>
            </p:nvGrpSpPr>
            <p:grpSpPr>
              <a:xfrm>
                <a:off x="5461000" y="3940175"/>
                <a:ext cx="2722563" cy="2049463"/>
                <a:chOff x="5953125" y="2843213"/>
                <a:chExt cx="2427288" cy="1825625"/>
              </a:xfrm>
            </p:grpSpPr>
            <p:sp>
              <p:nvSpPr>
                <p:cNvPr id="10" name="Freeform 9"/>
                <p:cNvSpPr/>
                <p:nvPr/>
              </p:nvSpPr>
              <p:spPr bwMode="auto">
                <a:xfrm>
                  <a:off x="5953125" y="2988867"/>
                  <a:ext cx="1146416" cy="593929"/>
                </a:xfrm>
                <a:custGeom>
                  <a:gdLst>
                    <a:gd name="T0" fmla="*/ 55 w 904"/>
                    <a:gd name="T1" fmla="*/ 468 h 468"/>
                    <a:gd name="T2" fmla="*/ 30 w 904"/>
                    <a:gd name="T3" fmla="*/ 411 h 468"/>
                    <a:gd name="T4" fmla="*/ 396 w 904"/>
                    <a:gd name="T5" fmla="*/ 32 h 468"/>
                    <a:gd name="T6" fmla="*/ 507 w 904"/>
                    <a:gd name="T7" fmla="*/ 32 h 468"/>
                    <a:gd name="T8" fmla="*/ 873 w 904"/>
                    <a:gd name="T9" fmla="*/ 411 h 468"/>
                    <a:gd name="T10" fmla="*/ 849 w 904"/>
                    <a:gd name="T11" fmla="*/ 468 h 468"/>
                    <a:gd name="T12" fmla="*/ 55 w 904"/>
                    <a:gd name="T13" fmla="*/ 468 h 468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04" h="468">
                      <a:moveTo>
                        <a:pt x="55" y="468"/>
                      </a:moveTo>
                      <a:cubicBezTo>
                        <a:pt x="11" y="468"/>
                        <a:pt x="0" y="442"/>
                        <a:pt x="30" y="411"/>
                      </a:cubicBezTo>
                      <a:cubicBezTo>
                        <a:pt x="396" y="32"/>
                        <a:pt x="396" y="32"/>
                        <a:pt x="396" y="32"/>
                      </a:cubicBezTo>
                      <a:cubicBezTo>
                        <a:pt x="427" y="0"/>
                        <a:pt x="477" y="0"/>
                        <a:pt x="507" y="32"/>
                      </a:cubicBezTo>
                      <a:cubicBezTo>
                        <a:pt x="873" y="411"/>
                        <a:pt x="873" y="411"/>
                        <a:pt x="873" y="411"/>
                      </a:cubicBezTo>
                      <a:cubicBezTo>
                        <a:pt x="904" y="442"/>
                        <a:pt x="893" y="468"/>
                        <a:pt x="849" y="468"/>
                      </a:cubicBezTo>
                      <a:lnTo>
                        <a:pt x="55" y="468"/>
                      </a:lnTo>
                      <a:close/>
                    </a:path>
                  </a:pathLst>
                </a:cu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txBody>
                <a:bodyPr lIns="121920" tIns="60960" rIns="121920" bIns="60960"/>
                <a:lstStyle/>
                <a:p>
                  <a:pPr eaLnBrk="1" fontAlgn="auto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000">
                    <a:latin typeface="+mn-lt"/>
                  </a:endParaRPr>
                </a:p>
              </p:txBody>
            </p:sp>
            <p:sp>
              <p:nvSpPr>
                <p:cNvPr id="11" name="Freeform 10"/>
                <p:cNvSpPr/>
                <p:nvPr/>
              </p:nvSpPr>
              <p:spPr bwMode="auto">
                <a:xfrm>
                  <a:off x="6230529" y="2843213"/>
                  <a:ext cx="2149884" cy="1825625"/>
                </a:xfrm>
                <a:custGeom>
                  <a:gdLst>
                    <a:gd name="T0" fmla="*/ 978 w 1696"/>
                    <a:gd name="T1" fmla="*/ 231 h 1440"/>
                    <a:gd name="T2" fmla="*/ 1232 w 1696"/>
                    <a:gd name="T3" fmla="*/ 592 h 1440"/>
                    <a:gd name="T4" fmla="*/ 848 w 1696"/>
                    <a:gd name="T5" fmla="*/ 976 h 1440"/>
                    <a:gd name="T6" fmla="*/ 464 w 1696"/>
                    <a:gd name="T7" fmla="*/ 592 h 1440"/>
                    <a:gd name="T8" fmla="*/ 487 w 1696"/>
                    <a:gd name="T9" fmla="*/ 462 h 1440"/>
                    <a:gd name="T10" fmla="*/ 10 w 1696"/>
                    <a:gd name="T11" fmla="*/ 462 h 1440"/>
                    <a:gd name="T12" fmla="*/ 0 w 1696"/>
                    <a:gd name="T13" fmla="*/ 592 h 1440"/>
                    <a:gd name="T14" fmla="*/ 848 w 1696"/>
                    <a:gd name="T15" fmla="*/ 1440 h 1440"/>
                    <a:gd name="T16" fmla="*/ 1696 w 1696"/>
                    <a:gd name="T17" fmla="*/ 592 h 1440"/>
                    <a:gd name="T18" fmla="*/ 1455 w 1696"/>
                    <a:gd name="T19" fmla="*/ 0 h 1440"/>
                    <a:gd name="T20" fmla="*/ 978 w 1696"/>
                    <a:gd name="T21" fmla="*/ 231 h 1440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695" h="1440">
                      <a:moveTo>
                        <a:pt x="978" y="231"/>
                      </a:moveTo>
                      <a:cubicBezTo>
                        <a:pt x="1126" y="284"/>
                        <a:pt x="1232" y="426"/>
                        <a:pt x="1232" y="592"/>
                      </a:cubicBezTo>
                      <a:cubicBezTo>
                        <a:pt x="1232" y="804"/>
                        <a:pt x="1060" y="976"/>
                        <a:pt x="848" y="976"/>
                      </a:cubicBezTo>
                      <a:cubicBezTo>
                        <a:pt x="636" y="976"/>
                        <a:pt x="464" y="804"/>
                        <a:pt x="464" y="592"/>
                      </a:cubicBezTo>
                      <a:cubicBezTo>
                        <a:pt x="464" y="546"/>
                        <a:pt x="472" y="503"/>
                        <a:pt x="487" y="462"/>
                      </a:cubicBezTo>
                      <a:cubicBezTo>
                        <a:pt x="10" y="462"/>
                        <a:pt x="10" y="462"/>
                        <a:pt x="10" y="462"/>
                      </a:cubicBezTo>
                      <a:cubicBezTo>
                        <a:pt x="3" y="504"/>
                        <a:pt x="0" y="548"/>
                        <a:pt x="0" y="592"/>
                      </a:cubicBezTo>
                      <a:cubicBezTo>
                        <a:pt x="0" y="1060"/>
                        <a:pt x="380" y="1440"/>
                        <a:pt x="848" y="1440"/>
                      </a:cubicBezTo>
                      <a:cubicBezTo>
                        <a:pt x="1316" y="1440"/>
                        <a:pt x="1696" y="1060"/>
                        <a:pt x="1696" y="592"/>
                      </a:cubicBezTo>
                      <a:cubicBezTo>
                        <a:pt x="1696" y="362"/>
                        <a:pt x="1604" y="153"/>
                        <a:pt x="1455" y="0"/>
                      </a:cubicBezTo>
                      <a:cubicBezTo>
                        <a:pt x="1322" y="125"/>
                        <a:pt x="1156" y="205"/>
                        <a:pt x="978" y="231"/>
                      </a:cubicBezTo>
                      <a:close/>
                    </a:path>
                  </a:pathLst>
                </a:cu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txBody>
                <a:bodyPr lIns="121920" tIns="60960" rIns="121920" bIns="60960"/>
                <a:lstStyle/>
                <a:p>
                  <a:pPr eaLnBrk="1" fontAlgn="auto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000">
                    <a:latin typeface="+mn-lt"/>
                  </a:endParaRPr>
                </a:p>
              </p:txBody>
            </p:sp>
          </p:grpSp>
          <p:grpSp>
            <p:nvGrpSpPr>
              <p:cNvPr id="12" name="Group 11"/>
              <p:cNvGrpSpPr/>
              <p:nvPr/>
            </p:nvGrpSpPr>
            <p:grpSpPr>
              <a:xfrm>
                <a:off x="6135688" y="1812925"/>
                <a:ext cx="2047875" cy="2755900"/>
                <a:chOff x="6554788" y="946151"/>
                <a:chExt cx="1825625" cy="2457450"/>
              </a:xfrm>
            </p:grpSpPr>
            <p:sp>
              <p:nvSpPr>
                <p:cNvPr id="184344" name="Freeform 12"/>
                <p:cNvSpPr/>
                <p:nvPr/>
              </p:nvSpPr>
              <p:spPr bwMode="auto">
                <a:xfrm>
                  <a:off x="6691313" y="2257426"/>
                  <a:ext cx="593725" cy="1146175"/>
                </a:xfrm>
                <a:custGeom>
                  <a:gdLst>
                    <a:gd name="T0" fmla="*/ 593725 w 468"/>
                    <a:gd name="T1" fmla="*/ 1076441 h 904"/>
                    <a:gd name="T2" fmla="*/ 520144 w 468"/>
                    <a:gd name="T3" fmla="*/ 1108138 h 904"/>
                    <a:gd name="T4" fmla="*/ 40597 w 468"/>
                    <a:gd name="T5" fmla="*/ 644089 h 904"/>
                    <a:gd name="T6" fmla="*/ 40597 w 468"/>
                    <a:gd name="T7" fmla="*/ 503353 h 904"/>
                    <a:gd name="T8" fmla="*/ 520144 w 468"/>
                    <a:gd name="T9" fmla="*/ 38037 h 904"/>
                    <a:gd name="T10" fmla="*/ 593725 w 468"/>
                    <a:gd name="T11" fmla="*/ 69734 h 904"/>
                    <a:gd name="T12" fmla="*/ 593725 w 468"/>
                    <a:gd name="T13" fmla="*/ 1076441 h 90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468" h="904">
                      <a:moveTo>
                        <a:pt x="468" y="849"/>
                      </a:moveTo>
                      <a:cubicBezTo>
                        <a:pt x="468" y="893"/>
                        <a:pt x="442" y="904"/>
                        <a:pt x="410" y="874"/>
                      </a:cubicBezTo>
                      <a:cubicBezTo>
                        <a:pt x="32" y="508"/>
                        <a:pt x="32" y="508"/>
                        <a:pt x="32" y="508"/>
                      </a:cubicBezTo>
                      <a:cubicBezTo>
                        <a:pt x="0" y="477"/>
                        <a:pt x="0" y="427"/>
                        <a:pt x="32" y="397"/>
                      </a:cubicBezTo>
                      <a:cubicBezTo>
                        <a:pt x="410" y="30"/>
                        <a:pt x="410" y="30"/>
                        <a:pt x="410" y="30"/>
                      </a:cubicBezTo>
                      <a:cubicBezTo>
                        <a:pt x="442" y="0"/>
                        <a:pt x="468" y="11"/>
                        <a:pt x="468" y="55"/>
                      </a:cubicBezTo>
                      <a:lnTo>
                        <a:pt x="468" y="849"/>
                      </a:lnTo>
                      <a:close/>
                    </a:path>
                  </a:pathLst>
                </a:custGeom>
                <a:solidFill>
                  <a:srgbClr val="954F7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121920" tIns="60960" rIns="121920" bIns="60960"/>
                <a:lstStyle/>
                <a:p>
                  <a:endParaRPr lang="ru-RU" sz="1600"/>
                </a:p>
              </p:txBody>
            </p:sp>
            <p:sp>
              <p:nvSpPr>
                <p:cNvPr id="184345" name="Freeform 13"/>
                <p:cNvSpPr/>
                <p:nvPr/>
              </p:nvSpPr>
              <p:spPr bwMode="auto">
                <a:xfrm>
                  <a:off x="6554788" y="946151"/>
                  <a:ext cx="1825625" cy="2151063"/>
                </a:xfrm>
                <a:custGeom>
                  <a:gdLst>
                    <a:gd name="T0" fmla="*/ 750535 w 1440"/>
                    <a:gd name="T1" fmla="*/ 0 h 1696"/>
                    <a:gd name="T2" fmla="*/ 0 w 1440"/>
                    <a:gd name="T3" fmla="*/ 305664 h 1696"/>
                    <a:gd name="T4" fmla="*/ 292861 w 1440"/>
                    <a:gd name="T5" fmla="*/ 910650 h 1696"/>
                    <a:gd name="T6" fmla="*/ 750535 w 1440"/>
                    <a:gd name="T7" fmla="*/ 588498 h 1696"/>
                    <a:gd name="T8" fmla="*/ 1237368 w 1440"/>
                    <a:gd name="T9" fmla="*/ 1075532 h 1696"/>
                    <a:gd name="T10" fmla="*/ 750535 w 1440"/>
                    <a:gd name="T11" fmla="*/ 1562565 h 1696"/>
                    <a:gd name="T12" fmla="*/ 573043 w 1440"/>
                    <a:gd name="T13" fmla="*/ 1529588 h 1696"/>
                    <a:gd name="T14" fmla="*/ 573043 w 1440"/>
                    <a:gd name="T15" fmla="*/ 1648810 h 1696"/>
                    <a:gd name="T16" fmla="*/ 493172 w 1440"/>
                    <a:gd name="T17" fmla="*/ 1648810 h 1696"/>
                    <a:gd name="T18" fmla="*/ 493172 w 1440"/>
                    <a:gd name="T19" fmla="*/ 2119355 h 1696"/>
                    <a:gd name="T20" fmla="*/ 750535 w 1440"/>
                    <a:gd name="T21" fmla="*/ 2151063 h 1696"/>
                    <a:gd name="T22" fmla="*/ 1825625 w 1440"/>
                    <a:gd name="T23" fmla="*/ 1075532 h 1696"/>
                    <a:gd name="T24" fmla="*/ 750535 w 1440"/>
                    <a:gd name="T25" fmla="*/ 0 h 169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1440" h="1695">
                      <a:moveTo>
                        <a:pt x="592" y="0"/>
                      </a:moveTo>
                      <a:cubicBezTo>
                        <a:pt x="362" y="0"/>
                        <a:pt x="153" y="92"/>
                        <a:pt x="0" y="241"/>
                      </a:cubicBezTo>
                      <a:cubicBezTo>
                        <a:pt x="125" y="374"/>
                        <a:pt x="205" y="540"/>
                        <a:pt x="231" y="718"/>
                      </a:cubicBezTo>
                      <a:cubicBezTo>
                        <a:pt x="284" y="570"/>
                        <a:pt x="426" y="464"/>
                        <a:pt x="592" y="464"/>
                      </a:cubicBezTo>
                      <a:cubicBezTo>
                        <a:pt x="804" y="464"/>
                        <a:pt x="976" y="636"/>
                        <a:pt x="976" y="848"/>
                      </a:cubicBezTo>
                      <a:cubicBezTo>
                        <a:pt x="976" y="1060"/>
                        <a:pt x="804" y="1232"/>
                        <a:pt x="592" y="1232"/>
                      </a:cubicBezTo>
                      <a:cubicBezTo>
                        <a:pt x="543" y="1232"/>
                        <a:pt x="495" y="1223"/>
                        <a:pt x="452" y="1206"/>
                      </a:cubicBezTo>
                      <a:cubicBezTo>
                        <a:pt x="452" y="1300"/>
                        <a:pt x="452" y="1300"/>
                        <a:pt x="452" y="1300"/>
                      </a:cubicBezTo>
                      <a:cubicBezTo>
                        <a:pt x="389" y="1300"/>
                        <a:pt x="389" y="1300"/>
                        <a:pt x="389" y="1300"/>
                      </a:cubicBezTo>
                      <a:cubicBezTo>
                        <a:pt x="389" y="1671"/>
                        <a:pt x="389" y="1671"/>
                        <a:pt x="389" y="1671"/>
                      </a:cubicBezTo>
                      <a:cubicBezTo>
                        <a:pt x="454" y="1687"/>
                        <a:pt x="522" y="1696"/>
                        <a:pt x="592" y="1696"/>
                      </a:cubicBezTo>
                      <a:cubicBezTo>
                        <a:pt x="1060" y="1696"/>
                        <a:pt x="1440" y="1316"/>
                        <a:pt x="1440" y="848"/>
                      </a:cubicBezTo>
                      <a:cubicBezTo>
                        <a:pt x="1440" y="380"/>
                        <a:pt x="1060" y="0"/>
                        <a:pt x="592" y="0"/>
                      </a:cubicBezTo>
                      <a:close/>
                    </a:path>
                  </a:pathLst>
                </a:custGeom>
                <a:solidFill>
                  <a:srgbClr val="954F7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121920" tIns="60960" rIns="121920" bIns="60960"/>
                <a:lstStyle/>
                <a:p>
                  <a:endParaRPr lang="ru-RU" sz="1600">
                    <a:solidFill>
                      <a:schemeClr val="accent1">
                        <a:lumMod val="50000"/>
                      </a:schemeClr>
                    </a:solidFill>
                  </a:endParaRPr>
                </a:p>
              </p:txBody>
            </p:sp>
          </p:grpSp>
          <p:sp>
            <p:nvSpPr>
              <p:cNvPr id="15" name="TextBox 14"/>
              <p:cNvSpPr txBox="1"/>
              <p:nvPr/>
            </p:nvSpPr>
            <p:spPr>
              <a:xfrm rot="18920652">
                <a:off x="4322249" y="2314622"/>
                <a:ext cx="912735" cy="379796"/>
              </a:xfrm>
              <a:prstGeom prst="rect">
                <a:avLst/>
              </a:prstGeom>
              <a:noFill/>
            </p:spPr>
            <p:txBody>
              <a:bodyPr spcFirstLastPara="1" wrap="none" anchor="ctr">
                <a:prstTxWarp prst="textArchUp">
                  <a:avLst/>
                </a:prstTxWarp>
                <a:spAutoFit/>
              </a:bodyPr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ru-RU" sz="2000" b="1">
                    <a:solidFill>
                      <a:schemeClr val="bg1"/>
                    </a:solidFill>
                    <a:latin typeface="+mj-lt"/>
                  </a:rPr>
                  <a:t>ОХРАНА</a:t>
                </a:r>
                <a:r>
                  <a:rPr lang="ru-RU" sz="2000" b="1">
                    <a:solidFill>
                      <a:schemeClr val="accent6">
                        <a:lumMod val="50000"/>
                      </a:schemeClr>
                    </a:solidFill>
                    <a:latin typeface="+mj-lt"/>
                  </a:rPr>
                  <a:t> </a:t>
                </a:r>
                <a:endParaRPr lang="id-ID" sz="2000" b="1">
                  <a:solidFill>
                    <a:schemeClr val="accent6">
                      <a:lumMod val="50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 rot="2904439">
                <a:off x="6929756" y="2409086"/>
                <a:ext cx="1134517" cy="379796"/>
              </a:xfrm>
              <a:prstGeom prst="rect">
                <a:avLst/>
              </a:prstGeom>
              <a:noFill/>
            </p:spPr>
            <p:txBody>
              <a:bodyPr spcFirstLastPara="1" wrap="none" anchor="ctr">
                <a:prstTxWarp prst="textArchUp">
                  <a:avLst/>
                </a:prstTxWarp>
                <a:spAutoFit/>
              </a:bodyPr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ru-RU" sz="2000" b="1">
                    <a:solidFill>
                      <a:schemeClr val="bg1"/>
                    </a:solidFill>
                    <a:latin typeface="+mj-lt"/>
                  </a:rPr>
                  <a:t>ТРУДА</a:t>
                </a:r>
                <a:endParaRPr lang="id-ID" sz="2000" b="1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 rot="3328205">
                <a:off x="4043944" y="4925526"/>
                <a:ext cx="1177045" cy="379796"/>
              </a:xfrm>
              <a:prstGeom prst="rect">
                <a:avLst/>
              </a:prstGeom>
              <a:noFill/>
            </p:spPr>
            <p:txBody>
              <a:bodyPr spcFirstLastPara="1" wrap="none" anchor="ctr">
                <a:prstTxWarp prst="textArchDown">
                  <a:avLst/>
                </a:prstTxWarp>
                <a:spAutoFit/>
              </a:bodyPr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ru-RU" sz="2000" b="1">
                    <a:solidFill>
                      <a:schemeClr val="bg1"/>
                    </a:solidFill>
                    <a:latin typeface="+mj-lt"/>
                  </a:rPr>
                  <a:t>УСЛОВИЯ</a:t>
                </a:r>
                <a:endParaRPr lang="id-ID" sz="2000" b="1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 rot="18872992">
                <a:off x="6770368" y="5090614"/>
                <a:ext cx="1208670" cy="379796"/>
              </a:xfrm>
              <a:prstGeom prst="rect">
                <a:avLst/>
              </a:prstGeom>
              <a:noFill/>
            </p:spPr>
            <p:txBody>
              <a:bodyPr spcFirstLastPara="1" wrap="none" anchor="ctr">
                <a:prstTxWarp prst="textArchDown">
                  <a:avLst/>
                </a:prstTxWarp>
                <a:spAutoFit/>
              </a:bodyPr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ru-RU" sz="2000" b="1">
                    <a:solidFill>
                      <a:schemeClr val="bg1"/>
                    </a:solidFill>
                    <a:latin typeface="+mj-lt"/>
                  </a:rPr>
                  <a:t>ТРУДА</a:t>
                </a:r>
                <a:endParaRPr lang="id-ID" sz="2000" b="1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28" name="Freeform 125"/>
              <p:cNvSpPr>
                <a:spLocks noEditPoints="1"/>
              </p:cNvSpPr>
              <p:nvPr/>
            </p:nvSpPr>
            <p:spPr bwMode="auto">
              <a:xfrm>
                <a:off x="3427413" y="2395538"/>
                <a:ext cx="393700" cy="392112"/>
              </a:xfrm>
              <a:custGeom>
                <a:gdLst>
                  <a:gd name="T0" fmla="*/ 332089 w 71"/>
                  <a:gd name="T1" fmla="*/ 57790 h 68"/>
                  <a:gd name="T2" fmla="*/ 298880 w 71"/>
                  <a:gd name="T3" fmla="*/ 57790 h 68"/>
                  <a:gd name="T4" fmla="*/ 276741 w 71"/>
                  <a:gd name="T5" fmla="*/ 57790 h 68"/>
                  <a:gd name="T6" fmla="*/ 249067 w 71"/>
                  <a:gd name="T7" fmla="*/ 5779 h 68"/>
                  <a:gd name="T8" fmla="*/ 149440 w 71"/>
                  <a:gd name="T9" fmla="*/ 0 h 68"/>
                  <a:gd name="T10" fmla="*/ 116231 w 71"/>
                  <a:gd name="T11" fmla="*/ 34674 h 68"/>
                  <a:gd name="T12" fmla="*/ 99627 w 71"/>
                  <a:gd name="T13" fmla="*/ 57790 h 68"/>
                  <a:gd name="T14" fmla="*/ 60883 w 71"/>
                  <a:gd name="T15" fmla="*/ 57790 h 68"/>
                  <a:gd name="T16" fmla="*/ 33209 w 71"/>
                  <a:gd name="T17" fmla="*/ 57790 h 68"/>
                  <a:gd name="T18" fmla="*/ 0 w 71"/>
                  <a:gd name="T19" fmla="*/ 358297 h 68"/>
                  <a:gd name="T20" fmla="*/ 354228 w 71"/>
                  <a:gd name="T21" fmla="*/ 392971 h 68"/>
                  <a:gd name="T22" fmla="*/ 392972 w 71"/>
                  <a:gd name="T23" fmla="*/ 98243 h 68"/>
                  <a:gd name="T24" fmla="*/ 16604 w 71"/>
                  <a:gd name="T25" fmla="*/ 208043 h 68"/>
                  <a:gd name="T26" fmla="*/ 171579 w 71"/>
                  <a:gd name="T27" fmla="*/ 213822 h 68"/>
                  <a:gd name="T28" fmla="*/ 171579 w 71"/>
                  <a:gd name="T29" fmla="*/ 265833 h 68"/>
                  <a:gd name="T30" fmla="*/ 210323 w 71"/>
                  <a:gd name="T31" fmla="*/ 271612 h 68"/>
                  <a:gd name="T32" fmla="*/ 215858 w 71"/>
                  <a:gd name="T33" fmla="*/ 219601 h 68"/>
                  <a:gd name="T34" fmla="*/ 354228 w 71"/>
                  <a:gd name="T35" fmla="*/ 213822 h 68"/>
                  <a:gd name="T36" fmla="*/ 376368 w 71"/>
                  <a:gd name="T37" fmla="*/ 358297 h 68"/>
                  <a:gd name="T38" fmla="*/ 33209 w 71"/>
                  <a:gd name="T39" fmla="*/ 375634 h 68"/>
                  <a:gd name="T40" fmla="*/ 16604 w 71"/>
                  <a:gd name="T41" fmla="*/ 208043 h 68"/>
                  <a:gd name="T42" fmla="*/ 376368 w 71"/>
                  <a:gd name="T43" fmla="*/ 98243 h 68"/>
                  <a:gd name="T44" fmla="*/ 354228 w 71"/>
                  <a:gd name="T45" fmla="*/ 202264 h 68"/>
                  <a:gd name="T46" fmla="*/ 215858 w 71"/>
                  <a:gd name="T47" fmla="*/ 196486 h 68"/>
                  <a:gd name="T48" fmla="*/ 210323 w 71"/>
                  <a:gd name="T49" fmla="*/ 184928 h 68"/>
                  <a:gd name="T50" fmla="*/ 171579 w 71"/>
                  <a:gd name="T51" fmla="*/ 196486 h 68"/>
                  <a:gd name="T52" fmla="*/ 171579 w 71"/>
                  <a:gd name="T53" fmla="*/ 202264 h 68"/>
                  <a:gd name="T54" fmla="*/ 16604 w 71"/>
                  <a:gd name="T55" fmla="*/ 184928 h 68"/>
                  <a:gd name="T56" fmla="*/ 33209 w 71"/>
                  <a:gd name="T57" fmla="*/ 75127 h 68"/>
                  <a:gd name="T58" fmla="*/ 182649 w 71"/>
                  <a:gd name="T59" fmla="*/ 225380 h 68"/>
                  <a:gd name="T60" fmla="*/ 204788 w 71"/>
                  <a:gd name="T61" fmla="*/ 260054 h 68"/>
                  <a:gd name="T62" fmla="*/ 182649 w 71"/>
                  <a:gd name="T63" fmla="*/ 225380 h 68"/>
                  <a:gd name="T64" fmla="*/ 143905 w 71"/>
                  <a:gd name="T65" fmla="*/ 23116 h 68"/>
                  <a:gd name="T66" fmla="*/ 237997 w 71"/>
                  <a:gd name="T67" fmla="*/ 28895 h 68"/>
                  <a:gd name="T68" fmla="*/ 260136 w 71"/>
                  <a:gd name="T69" fmla="*/ 34674 h 68"/>
                  <a:gd name="T70" fmla="*/ 237997 w 71"/>
                  <a:gd name="T71" fmla="*/ 57790 h 68"/>
                  <a:gd name="T72" fmla="*/ 160510 w 71"/>
                  <a:gd name="T73" fmla="*/ 57790 h 68"/>
                  <a:gd name="T74" fmla="*/ 132836 w 71"/>
                  <a:gd name="T75" fmla="*/ 57790 h 68"/>
                  <a:gd name="T76" fmla="*/ 38744 w 71"/>
                  <a:gd name="T77" fmla="*/ 86685 h 68"/>
                  <a:gd name="T78" fmla="*/ 99627 w 71"/>
                  <a:gd name="T79" fmla="*/ 92464 h 68"/>
                  <a:gd name="T80" fmla="*/ 38744 w 71"/>
                  <a:gd name="T81" fmla="*/ 98243 h 68"/>
                  <a:gd name="T82" fmla="*/ 33209 w 71"/>
                  <a:gd name="T83" fmla="*/ 150254 h 68"/>
                  <a:gd name="T84" fmla="*/ 27674 w 71"/>
                  <a:gd name="T85" fmla="*/ 98243 h 68"/>
                  <a:gd name="T86" fmla="*/ 293345 w 71"/>
                  <a:gd name="T87" fmla="*/ 364076 h 68"/>
                  <a:gd name="T88" fmla="*/ 354228 w 71"/>
                  <a:gd name="T89" fmla="*/ 358297 h 68"/>
                  <a:gd name="T90" fmla="*/ 359763 w 71"/>
                  <a:gd name="T91" fmla="*/ 306286 h 68"/>
                  <a:gd name="T92" fmla="*/ 365298 w 71"/>
                  <a:gd name="T93" fmla="*/ 358297 h 68"/>
                  <a:gd name="T94" fmla="*/ 298880 w 71"/>
                  <a:gd name="T95" fmla="*/ 369855 h 68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71" h="68">
                    <a:moveTo>
                      <a:pt x="64" y="10"/>
                    </a:moveTo>
                    <a:cubicBezTo>
                      <a:pt x="60" y="10"/>
                      <a:pt x="60" y="10"/>
                      <a:pt x="60" y="10"/>
                    </a:cubicBezTo>
                    <a:cubicBezTo>
                      <a:pt x="60" y="10"/>
                      <a:pt x="60" y="10"/>
                      <a:pt x="59" y="10"/>
                    </a:cubicBezTo>
                    <a:cubicBezTo>
                      <a:pt x="54" y="10"/>
                      <a:pt x="54" y="10"/>
                      <a:pt x="54" y="10"/>
                    </a:cubicBezTo>
                    <a:cubicBezTo>
                      <a:pt x="53" y="10"/>
                      <a:pt x="52" y="10"/>
                      <a:pt x="52" y="10"/>
                    </a:cubicBezTo>
                    <a:cubicBezTo>
                      <a:pt x="50" y="10"/>
                      <a:pt x="50" y="10"/>
                      <a:pt x="50" y="10"/>
                    </a:cubicBezTo>
                    <a:cubicBezTo>
                      <a:pt x="50" y="6"/>
                      <a:pt x="50" y="6"/>
                      <a:pt x="50" y="6"/>
                    </a:cubicBezTo>
                    <a:cubicBezTo>
                      <a:pt x="50" y="4"/>
                      <a:pt x="48" y="2"/>
                      <a:pt x="45" y="1"/>
                    </a:cubicBezTo>
                    <a:cubicBezTo>
                      <a:pt x="45" y="1"/>
                      <a:pt x="44" y="0"/>
                      <a:pt x="43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7" y="0"/>
                      <a:pt x="26" y="1"/>
                      <a:pt x="26" y="1"/>
                    </a:cubicBezTo>
                    <a:cubicBezTo>
                      <a:pt x="23" y="2"/>
                      <a:pt x="21" y="4"/>
                      <a:pt x="21" y="6"/>
                    </a:cubicBezTo>
                    <a:cubicBezTo>
                      <a:pt x="21" y="10"/>
                      <a:pt x="21" y="10"/>
                      <a:pt x="21" y="10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8" y="10"/>
                      <a:pt x="18" y="10"/>
                      <a:pt x="17" y="10"/>
                    </a:cubicBezTo>
                    <a:cubicBezTo>
                      <a:pt x="11" y="10"/>
                      <a:pt x="11" y="10"/>
                      <a:pt x="11" y="10"/>
                    </a:cubicBezTo>
                    <a:cubicBezTo>
                      <a:pt x="11" y="10"/>
                      <a:pt x="10" y="10"/>
                      <a:pt x="10" y="10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3" y="10"/>
                      <a:pt x="0" y="13"/>
                      <a:pt x="0" y="17"/>
                    </a:cubicBezTo>
                    <a:cubicBezTo>
                      <a:pt x="0" y="62"/>
                      <a:pt x="0" y="62"/>
                      <a:pt x="0" y="62"/>
                    </a:cubicBezTo>
                    <a:cubicBezTo>
                      <a:pt x="0" y="66"/>
                      <a:pt x="3" y="68"/>
                      <a:pt x="6" y="68"/>
                    </a:cubicBezTo>
                    <a:cubicBezTo>
                      <a:pt x="64" y="68"/>
                      <a:pt x="64" y="68"/>
                      <a:pt x="64" y="68"/>
                    </a:cubicBezTo>
                    <a:cubicBezTo>
                      <a:pt x="68" y="68"/>
                      <a:pt x="71" y="66"/>
                      <a:pt x="71" y="62"/>
                    </a:cubicBezTo>
                    <a:cubicBezTo>
                      <a:pt x="71" y="17"/>
                      <a:pt x="71" y="17"/>
                      <a:pt x="71" y="17"/>
                    </a:cubicBezTo>
                    <a:cubicBezTo>
                      <a:pt x="71" y="13"/>
                      <a:pt x="68" y="10"/>
                      <a:pt x="64" y="10"/>
                    </a:cubicBezTo>
                    <a:close/>
                    <a:moveTo>
                      <a:pt x="3" y="36"/>
                    </a:moveTo>
                    <a:cubicBezTo>
                      <a:pt x="4" y="37"/>
                      <a:pt x="5" y="37"/>
                      <a:pt x="6" y="37"/>
                    </a:cubicBezTo>
                    <a:cubicBezTo>
                      <a:pt x="31" y="37"/>
                      <a:pt x="31" y="37"/>
                      <a:pt x="31" y="37"/>
                    </a:cubicBezTo>
                    <a:cubicBezTo>
                      <a:pt x="31" y="38"/>
                      <a:pt x="31" y="38"/>
                      <a:pt x="31" y="38"/>
                    </a:cubicBezTo>
                    <a:cubicBezTo>
                      <a:pt x="31" y="46"/>
                      <a:pt x="31" y="46"/>
                      <a:pt x="31" y="46"/>
                    </a:cubicBezTo>
                    <a:cubicBezTo>
                      <a:pt x="31" y="47"/>
                      <a:pt x="32" y="47"/>
                      <a:pt x="32" y="47"/>
                    </a:cubicBezTo>
                    <a:cubicBezTo>
                      <a:pt x="38" y="47"/>
                      <a:pt x="38" y="47"/>
                      <a:pt x="38" y="47"/>
                    </a:cubicBezTo>
                    <a:cubicBezTo>
                      <a:pt x="39" y="47"/>
                      <a:pt x="39" y="47"/>
                      <a:pt x="39" y="46"/>
                    </a:cubicBezTo>
                    <a:cubicBezTo>
                      <a:pt x="39" y="38"/>
                      <a:pt x="39" y="38"/>
                      <a:pt x="39" y="38"/>
                    </a:cubicBezTo>
                    <a:cubicBezTo>
                      <a:pt x="39" y="37"/>
                      <a:pt x="39" y="37"/>
                      <a:pt x="39" y="37"/>
                    </a:cubicBezTo>
                    <a:cubicBezTo>
                      <a:pt x="64" y="37"/>
                      <a:pt x="64" y="37"/>
                      <a:pt x="64" y="37"/>
                    </a:cubicBezTo>
                    <a:cubicBezTo>
                      <a:pt x="65" y="37"/>
                      <a:pt x="67" y="37"/>
                      <a:pt x="68" y="36"/>
                    </a:cubicBezTo>
                    <a:cubicBezTo>
                      <a:pt x="68" y="62"/>
                      <a:pt x="68" y="62"/>
                      <a:pt x="68" y="62"/>
                    </a:cubicBezTo>
                    <a:cubicBezTo>
                      <a:pt x="68" y="64"/>
                      <a:pt x="66" y="65"/>
                      <a:pt x="64" y="65"/>
                    </a:cubicBezTo>
                    <a:cubicBezTo>
                      <a:pt x="6" y="65"/>
                      <a:pt x="6" y="65"/>
                      <a:pt x="6" y="65"/>
                    </a:cubicBezTo>
                    <a:cubicBezTo>
                      <a:pt x="5" y="65"/>
                      <a:pt x="3" y="64"/>
                      <a:pt x="3" y="62"/>
                    </a:cubicBezTo>
                    <a:lnTo>
                      <a:pt x="3" y="36"/>
                    </a:lnTo>
                    <a:close/>
                    <a:moveTo>
                      <a:pt x="64" y="13"/>
                    </a:moveTo>
                    <a:cubicBezTo>
                      <a:pt x="66" y="13"/>
                      <a:pt x="68" y="15"/>
                      <a:pt x="68" y="17"/>
                    </a:cubicBezTo>
                    <a:cubicBezTo>
                      <a:pt x="68" y="32"/>
                      <a:pt x="68" y="32"/>
                      <a:pt x="68" y="32"/>
                    </a:cubicBezTo>
                    <a:cubicBezTo>
                      <a:pt x="68" y="34"/>
                      <a:pt x="66" y="35"/>
                      <a:pt x="64" y="35"/>
                    </a:cubicBezTo>
                    <a:cubicBezTo>
                      <a:pt x="39" y="35"/>
                      <a:pt x="39" y="35"/>
                      <a:pt x="39" y="35"/>
                    </a:cubicBezTo>
                    <a:cubicBezTo>
                      <a:pt x="39" y="34"/>
                      <a:pt x="39" y="34"/>
                      <a:pt x="39" y="34"/>
                    </a:cubicBezTo>
                    <a:cubicBezTo>
                      <a:pt x="39" y="34"/>
                      <a:pt x="39" y="34"/>
                      <a:pt x="39" y="34"/>
                    </a:cubicBezTo>
                    <a:cubicBezTo>
                      <a:pt x="39" y="33"/>
                      <a:pt x="39" y="32"/>
                      <a:pt x="38" y="32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32" y="32"/>
                      <a:pt x="31" y="33"/>
                      <a:pt x="31" y="34"/>
                    </a:cubicBezTo>
                    <a:cubicBezTo>
                      <a:pt x="31" y="34"/>
                      <a:pt x="31" y="34"/>
                      <a:pt x="31" y="34"/>
                    </a:cubicBezTo>
                    <a:cubicBezTo>
                      <a:pt x="31" y="35"/>
                      <a:pt x="31" y="35"/>
                      <a:pt x="31" y="35"/>
                    </a:cubicBezTo>
                    <a:cubicBezTo>
                      <a:pt x="6" y="35"/>
                      <a:pt x="6" y="35"/>
                      <a:pt x="6" y="35"/>
                    </a:cubicBezTo>
                    <a:cubicBezTo>
                      <a:pt x="5" y="35"/>
                      <a:pt x="3" y="34"/>
                      <a:pt x="3" y="32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3" y="15"/>
                      <a:pt x="5" y="13"/>
                      <a:pt x="6" y="13"/>
                    </a:cubicBezTo>
                    <a:lnTo>
                      <a:pt x="64" y="13"/>
                    </a:lnTo>
                    <a:close/>
                    <a:moveTo>
                      <a:pt x="33" y="39"/>
                    </a:moveTo>
                    <a:cubicBezTo>
                      <a:pt x="37" y="39"/>
                      <a:pt x="37" y="39"/>
                      <a:pt x="37" y="39"/>
                    </a:cubicBezTo>
                    <a:cubicBezTo>
                      <a:pt x="37" y="45"/>
                      <a:pt x="37" y="45"/>
                      <a:pt x="37" y="45"/>
                    </a:cubicBezTo>
                    <a:cubicBezTo>
                      <a:pt x="33" y="45"/>
                      <a:pt x="33" y="45"/>
                      <a:pt x="33" y="45"/>
                    </a:cubicBezTo>
                    <a:lnTo>
                      <a:pt x="33" y="39"/>
                    </a:lnTo>
                    <a:close/>
                    <a:moveTo>
                      <a:pt x="24" y="6"/>
                    </a:moveTo>
                    <a:cubicBezTo>
                      <a:pt x="24" y="5"/>
                      <a:pt x="25" y="5"/>
                      <a:pt x="26" y="4"/>
                    </a:cubicBezTo>
                    <a:cubicBezTo>
                      <a:pt x="26" y="5"/>
                      <a:pt x="27" y="5"/>
                      <a:pt x="27" y="5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4" y="5"/>
                      <a:pt x="44" y="5"/>
                      <a:pt x="45" y="4"/>
                    </a:cubicBezTo>
                    <a:cubicBezTo>
                      <a:pt x="46" y="5"/>
                      <a:pt x="47" y="5"/>
                      <a:pt x="47" y="6"/>
                    </a:cubicBezTo>
                    <a:cubicBezTo>
                      <a:pt x="47" y="10"/>
                      <a:pt x="47" y="10"/>
                      <a:pt x="47" y="10"/>
                    </a:cubicBezTo>
                    <a:cubicBezTo>
                      <a:pt x="43" y="10"/>
                      <a:pt x="43" y="10"/>
                      <a:pt x="43" y="10"/>
                    </a:cubicBezTo>
                    <a:cubicBezTo>
                      <a:pt x="42" y="10"/>
                      <a:pt x="42" y="10"/>
                      <a:pt x="41" y="10"/>
                    </a:cubicBezTo>
                    <a:cubicBezTo>
                      <a:pt x="29" y="10"/>
                      <a:pt x="29" y="10"/>
                      <a:pt x="29" y="10"/>
                    </a:cubicBezTo>
                    <a:cubicBezTo>
                      <a:pt x="29" y="10"/>
                      <a:pt x="28" y="10"/>
                      <a:pt x="28" y="10"/>
                    </a:cubicBezTo>
                    <a:cubicBezTo>
                      <a:pt x="24" y="10"/>
                      <a:pt x="24" y="10"/>
                      <a:pt x="24" y="10"/>
                    </a:cubicBezTo>
                    <a:lnTo>
                      <a:pt x="24" y="6"/>
                    </a:lnTo>
                    <a:close/>
                    <a:moveTo>
                      <a:pt x="7" y="15"/>
                    </a:moveTo>
                    <a:cubicBezTo>
                      <a:pt x="17" y="15"/>
                      <a:pt x="17" y="15"/>
                      <a:pt x="17" y="15"/>
                    </a:cubicBezTo>
                    <a:cubicBezTo>
                      <a:pt x="18" y="15"/>
                      <a:pt x="18" y="16"/>
                      <a:pt x="18" y="16"/>
                    </a:cubicBezTo>
                    <a:cubicBezTo>
                      <a:pt x="18" y="17"/>
                      <a:pt x="18" y="17"/>
                      <a:pt x="17" y="17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7" y="25"/>
                      <a:pt x="7" y="25"/>
                      <a:pt x="7" y="25"/>
                    </a:cubicBezTo>
                    <a:cubicBezTo>
                      <a:pt x="7" y="26"/>
                      <a:pt x="6" y="26"/>
                      <a:pt x="6" y="26"/>
                    </a:cubicBezTo>
                    <a:cubicBezTo>
                      <a:pt x="5" y="26"/>
                      <a:pt x="5" y="26"/>
                      <a:pt x="5" y="25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5" y="16"/>
                      <a:pt x="6" y="15"/>
                      <a:pt x="7" y="15"/>
                    </a:cubicBezTo>
                    <a:close/>
                    <a:moveTo>
                      <a:pt x="53" y="63"/>
                    </a:moveTo>
                    <a:cubicBezTo>
                      <a:pt x="53" y="62"/>
                      <a:pt x="53" y="62"/>
                      <a:pt x="54" y="62"/>
                    </a:cubicBezTo>
                    <a:cubicBezTo>
                      <a:pt x="64" y="62"/>
                      <a:pt x="64" y="62"/>
                      <a:pt x="64" y="62"/>
                    </a:cubicBezTo>
                    <a:cubicBezTo>
                      <a:pt x="64" y="54"/>
                      <a:pt x="64" y="54"/>
                      <a:pt x="64" y="54"/>
                    </a:cubicBezTo>
                    <a:cubicBezTo>
                      <a:pt x="64" y="53"/>
                      <a:pt x="64" y="53"/>
                      <a:pt x="65" y="53"/>
                    </a:cubicBezTo>
                    <a:cubicBezTo>
                      <a:pt x="65" y="53"/>
                      <a:pt x="66" y="53"/>
                      <a:pt x="66" y="54"/>
                    </a:cubicBezTo>
                    <a:cubicBezTo>
                      <a:pt x="66" y="62"/>
                      <a:pt x="66" y="62"/>
                      <a:pt x="66" y="62"/>
                    </a:cubicBezTo>
                    <a:cubicBezTo>
                      <a:pt x="66" y="63"/>
                      <a:pt x="65" y="64"/>
                      <a:pt x="64" y="64"/>
                    </a:cubicBezTo>
                    <a:cubicBezTo>
                      <a:pt x="54" y="64"/>
                      <a:pt x="54" y="64"/>
                      <a:pt x="54" y="64"/>
                    </a:cubicBezTo>
                    <a:cubicBezTo>
                      <a:pt x="53" y="64"/>
                      <a:pt x="53" y="63"/>
                      <a:pt x="53" y="6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ru-RU" sz="1600"/>
              </a:p>
            </p:txBody>
          </p:sp>
          <p:sp>
            <p:nvSpPr>
              <p:cNvPr id="30" name="Freeform 119"/>
              <p:cNvSpPr>
                <a:spLocks noEditPoints="1"/>
              </p:cNvSpPr>
              <p:nvPr/>
            </p:nvSpPr>
            <p:spPr bwMode="auto">
              <a:xfrm>
                <a:off x="3436938" y="4857750"/>
                <a:ext cx="384175" cy="420688"/>
              </a:xfrm>
              <a:custGeom>
                <a:gdLst>
                  <a:gd name="T0" fmla="*/ 55 w 69"/>
                  <a:gd name="T1" fmla="*/ 29 h 73"/>
                  <a:gd name="T2" fmla="*/ 49 w 69"/>
                  <a:gd name="T3" fmla="*/ 20 h 73"/>
                  <a:gd name="T4" fmla="*/ 41 w 69"/>
                  <a:gd name="T5" fmla="*/ 13 h 73"/>
                  <a:gd name="T6" fmla="*/ 39 w 69"/>
                  <a:gd name="T7" fmla="*/ 0 h 73"/>
                  <a:gd name="T8" fmla="*/ 58 w 69"/>
                  <a:gd name="T9" fmla="*/ 11 h 73"/>
                  <a:gd name="T10" fmla="*/ 68 w 69"/>
                  <a:gd name="T11" fmla="*/ 30 h 73"/>
                  <a:gd name="T12" fmla="*/ 61 w 69"/>
                  <a:gd name="T13" fmla="*/ 30 h 73"/>
                  <a:gd name="T14" fmla="*/ 55 w 69"/>
                  <a:gd name="T15" fmla="*/ 14 h 73"/>
                  <a:gd name="T16" fmla="*/ 40 w 69"/>
                  <a:gd name="T17" fmla="*/ 8 h 73"/>
                  <a:gd name="T18" fmla="*/ 61 w 69"/>
                  <a:gd name="T19" fmla="*/ 30 h 73"/>
                  <a:gd name="T20" fmla="*/ 63 w 69"/>
                  <a:gd name="T21" fmla="*/ 43 h 73"/>
                  <a:gd name="T22" fmla="*/ 32 w 69"/>
                  <a:gd name="T23" fmla="*/ 53 h 73"/>
                  <a:gd name="T24" fmla="*/ 32 w 69"/>
                  <a:gd name="T25" fmla="*/ 57 h 73"/>
                  <a:gd name="T26" fmla="*/ 34 w 69"/>
                  <a:gd name="T27" fmla="*/ 72 h 73"/>
                  <a:gd name="T28" fmla="*/ 24 w 69"/>
                  <a:gd name="T29" fmla="*/ 65 h 73"/>
                  <a:gd name="T30" fmla="*/ 21 w 69"/>
                  <a:gd name="T31" fmla="*/ 65 h 73"/>
                  <a:gd name="T32" fmla="*/ 16 w 69"/>
                  <a:gd name="T33" fmla="*/ 69 h 73"/>
                  <a:gd name="T34" fmla="*/ 0 w 69"/>
                  <a:gd name="T35" fmla="*/ 53 h 73"/>
                  <a:gd name="T36" fmla="*/ 15 w 69"/>
                  <a:gd name="T37" fmla="*/ 37 h 73"/>
                  <a:gd name="T38" fmla="*/ 26 w 69"/>
                  <a:gd name="T39" fmla="*/ 6 h 73"/>
                  <a:gd name="T40" fmla="*/ 28 w 69"/>
                  <a:gd name="T41" fmla="*/ 6 h 73"/>
                  <a:gd name="T42" fmla="*/ 7 w 69"/>
                  <a:gd name="T43" fmla="*/ 50 h 73"/>
                  <a:gd name="T44" fmla="*/ 6 w 69"/>
                  <a:gd name="T45" fmla="*/ 50 h 73"/>
                  <a:gd name="T46" fmla="*/ 3 w 69"/>
                  <a:gd name="T47" fmla="*/ 53 h 73"/>
                  <a:gd name="T48" fmla="*/ 17 w 69"/>
                  <a:gd name="T49" fmla="*/ 64 h 73"/>
                  <a:gd name="T50" fmla="*/ 16 w 69"/>
                  <a:gd name="T51" fmla="*/ 65 h 73"/>
                  <a:gd name="T52" fmla="*/ 30 w 69"/>
                  <a:gd name="T53" fmla="*/ 52 h 73"/>
                  <a:gd name="T54" fmla="*/ 8 w 69"/>
                  <a:gd name="T55" fmla="*/ 52 h 73"/>
                  <a:gd name="T56" fmla="*/ 20 w 69"/>
                  <a:gd name="T57" fmla="*/ 61 h 73"/>
                  <a:gd name="T58" fmla="*/ 29 w 69"/>
                  <a:gd name="T59" fmla="*/ 56 h 73"/>
                  <a:gd name="T60" fmla="*/ 22 w 69"/>
                  <a:gd name="T61" fmla="*/ 62 h 73"/>
                  <a:gd name="T62" fmla="*/ 23 w 69"/>
                  <a:gd name="T63" fmla="*/ 62 h 73"/>
                  <a:gd name="T64" fmla="*/ 27 w 69"/>
                  <a:gd name="T65" fmla="*/ 60 h 73"/>
                  <a:gd name="T66" fmla="*/ 36 w 69"/>
                  <a:gd name="T67" fmla="*/ 65 h 73"/>
                  <a:gd name="T68" fmla="*/ 42 w 69"/>
                  <a:gd name="T69" fmla="*/ 27 h 73"/>
                  <a:gd name="T70" fmla="*/ 18 w 69"/>
                  <a:gd name="T71" fmla="*/ 38 h 73"/>
                  <a:gd name="T72" fmla="*/ 28 w 69"/>
                  <a:gd name="T73" fmla="*/ 16 h 73"/>
                  <a:gd name="T74" fmla="*/ 31 w 69"/>
                  <a:gd name="T75" fmla="*/ 51 h 73"/>
                  <a:gd name="T76" fmla="*/ 27 w 69"/>
                  <a:gd name="T77" fmla="*/ 9 h 73"/>
                  <a:gd name="T78" fmla="*/ 60 w 69"/>
                  <a:gd name="T79" fmla="*/ 42 h 73"/>
                  <a:gd name="T80" fmla="*/ 21 w 69"/>
                  <a:gd name="T81" fmla="*/ 48 h 73"/>
                  <a:gd name="T82" fmla="*/ 14 w 69"/>
                  <a:gd name="T83" fmla="*/ 54 h 73"/>
                  <a:gd name="T84" fmla="*/ 12 w 69"/>
                  <a:gd name="T85" fmla="*/ 50 h 73"/>
                  <a:gd name="T86" fmla="*/ 21 w 69"/>
                  <a:gd name="T87" fmla="*/ 47 h 73"/>
                  <a:gd name="T88" fmla="*/ 14 w 69"/>
                  <a:gd name="T89" fmla="*/ 51 h 7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69" h="73">
                    <a:moveTo>
                      <a:pt x="51" y="18"/>
                    </a:moveTo>
                    <a:cubicBezTo>
                      <a:pt x="53" y="21"/>
                      <a:pt x="55" y="24"/>
                      <a:pt x="56" y="28"/>
                    </a:cubicBezTo>
                    <a:cubicBezTo>
                      <a:pt x="56" y="28"/>
                      <a:pt x="56" y="29"/>
                      <a:pt x="55" y="29"/>
                    </a:cubicBezTo>
                    <a:cubicBezTo>
                      <a:pt x="55" y="29"/>
                      <a:pt x="55" y="29"/>
                      <a:pt x="55" y="29"/>
                    </a:cubicBezTo>
                    <a:cubicBezTo>
                      <a:pt x="54" y="29"/>
                      <a:pt x="54" y="29"/>
                      <a:pt x="54" y="28"/>
                    </a:cubicBezTo>
                    <a:cubicBezTo>
                      <a:pt x="53" y="25"/>
                      <a:pt x="51" y="22"/>
                      <a:pt x="49" y="20"/>
                    </a:cubicBezTo>
                    <a:cubicBezTo>
                      <a:pt x="47" y="17"/>
                      <a:pt x="44" y="16"/>
                      <a:pt x="40" y="15"/>
                    </a:cubicBezTo>
                    <a:cubicBezTo>
                      <a:pt x="40" y="15"/>
                      <a:pt x="40" y="14"/>
                      <a:pt x="40" y="14"/>
                    </a:cubicBezTo>
                    <a:cubicBezTo>
                      <a:pt x="40" y="13"/>
                      <a:pt x="40" y="13"/>
                      <a:pt x="41" y="13"/>
                    </a:cubicBezTo>
                    <a:cubicBezTo>
                      <a:pt x="45" y="14"/>
                      <a:pt x="48" y="16"/>
                      <a:pt x="51" y="18"/>
                    </a:cubicBezTo>
                    <a:close/>
                    <a:moveTo>
                      <a:pt x="59" y="9"/>
                    </a:moveTo>
                    <a:cubicBezTo>
                      <a:pt x="54" y="4"/>
                      <a:pt x="47" y="1"/>
                      <a:pt x="39" y="0"/>
                    </a:cubicBezTo>
                    <a:cubicBezTo>
                      <a:pt x="39" y="0"/>
                      <a:pt x="38" y="0"/>
                      <a:pt x="38" y="1"/>
                    </a:cubicBezTo>
                    <a:cubicBezTo>
                      <a:pt x="38" y="2"/>
                      <a:pt x="39" y="2"/>
                      <a:pt x="39" y="2"/>
                    </a:cubicBezTo>
                    <a:cubicBezTo>
                      <a:pt x="46" y="3"/>
                      <a:pt x="53" y="6"/>
                      <a:pt x="58" y="11"/>
                    </a:cubicBezTo>
                    <a:cubicBezTo>
                      <a:pt x="63" y="16"/>
                      <a:pt x="66" y="22"/>
                      <a:pt x="67" y="29"/>
                    </a:cubicBezTo>
                    <a:cubicBezTo>
                      <a:pt x="67" y="30"/>
                      <a:pt x="67" y="30"/>
                      <a:pt x="68" y="30"/>
                    </a:cubicBezTo>
                    <a:cubicBezTo>
                      <a:pt x="68" y="30"/>
                      <a:pt x="68" y="30"/>
                      <a:pt x="68" y="30"/>
                    </a:cubicBezTo>
                    <a:cubicBezTo>
                      <a:pt x="68" y="30"/>
                      <a:pt x="69" y="30"/>
                      <a:pt x="69" y="29"/>
                    </a:cubicBezTo>
                    <a:cubicBezTo>
                      <a:pt x="68" y="22"/>
                      <a:pt x="64" y="15"/>
                      <a:pt x="59" y="9"/>
                    </a:cubicBezTo>
                    <a:close/>
                    <a:moveTo>
                      <a:pt x="61" y="30"/>
                    </a:moveTo>
                    <a:cubicBezTo>
                      <a:pt x="61" y="30"/>
                      <a:pt x="61" y="30"/>
                      <a:pt x="61" y="30"/>
                    </a:cubicBezTo>
                    <a:cubicBezTo>
                      <a:pt x="62" y="30"/>
                      <a:pt x="62" y="29"/>
                      <a:pt x="62" y="28"/>
                    </a:cubicBezTo>
                    <a:cubicBezTo>
                      <a:pt x="61" y="23"/>
                      <a:pt x="59" y="18"/>
                      <a:pt x="55" y="14"/>
                    </a:cubicBezTo>
                    <a:cubicBezTo>
                      <a:pt x="51" y="10"/>
                      <a:pt x="46" y="7"/>
                      <a:pt x="40" y="6"/>
                    </a:cubicBezTo>
                    <a:cubicBezTo>
                      <a:pt x="40" y="6"/>
                      <a:pt x="39" y="7"/>
                      <a:pt x="39" y="7"/>
                    </a:cubicBezTo>
                    <a:cubicBezTo>
                      <a:pt x="39" y="8"/>
                      <a:pt x="39" y="8"/>
                      <a:pt x="40" y="8"/>
                    </a:cubicBezTo>
                    <a:cubicBezTo>
                      <a:pt x="45" y="9"/>
                      <a:pt x="50" y="12"/>
                      <a:pt x="53" y="15"/>
                    </a:cubicBezTo>
                    <a:cubicBezTo>
                      <a:pt x="57" y="19"/>
                      <a:pt x="59" y="24"/>
                      <a:pt x="60" y="29"/>
                    </a:cubicBezTo>
                    <a:cubicBezTo>
                      <a:pt x="60" y="29"/>
                      <a:pt x="61" y="30"/>
                      <a:pt x="61" y="30"/>
                    </a:cubicBezTo>
                    <a:close/>
                    <a:moveTo>
                      <a:pt x="63" y="40"/>
                    </a:moveTo>
                    <a:cubicBezTo>
                      <a:pt x="63" y="41"/>
                      <a:pt x="63" y="41"/>
                      <a:pt x="63" y="42"/>
                    </a:cubicBezTo>
                    <a:cubicBezTo>
                      <a:pt x="63" y="42"/>
                      <a:pt x="63" y="43"/>
                      <a:pt x="63" y="43"/>
                    </a:cubicBezTo>
                    <a:cubicBezTo>
                      <a:pt x="61" y="45"/>
                      <a:pt x="61" y="45"/>
                      <a:pt x="61" y="45"/>
                    </a:cubicBezTo>
                    <a:cubicBezTo>
                      <a:pt x="61" y="45"/>
                      <a:pt x="61" y="45"/>
                      <a:pt x="60" y="45"/>
                    </a:cubicBezTo>
                    <a:cubicBezTo>
                      <a:pt x="32" y="53"/>
                      <a:pt x="32" y="53"/>
                      <a:pt x="32" y="53"/>
                    </a:cubicBezTo>
                    <a:cubicBezTo>
                      <a:pt x="32" y="54"/>
                      <a:pt x="32" y="54"/>
                      <a:pt x="32" y="54"/>
                    </a:cubicBezTo>
                    <a:cubicBezTo>
                      <a:pt x="32" y="54"/>
                      <a:pt x="32" y="54"/>
                      <a:pt x="32" y="54"/>
                    </a:cubicBezTo>
                    <a:cubicBezTo>
                      <a:pt x="33" y="55"/>
                      <a:pt x="33" y="56"/>
                      <a:pt x="32" y="57"/>
                    </a:cubicBezTo>
                    <a:cubicBezTo>
                      <a:pt x="39" y="64"/>
                      <a:pt x="39" y="64"/>
                      <a:pt x="39" y="64"/>
                    </a:cubicBezTo>
                    <a:cubicBezTo>
                      <a:pt x="40" y="65"/>
                      <a:pt x="40" y="66"/>
                      <a:pt x="39" y="67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33" y="73"/>
                      <a:pt x="33" y="73"/>
                      <a:pt x="32" y="73"/>
                    </a:cubicBezTo>
                    <a:cubicBezTo>
                      <a:pt x="32" y="73"/>
                      <a:pt x="31" y="73"/>
                      <a:pt x="31" y="72"/>
                    </a:cubicBezTo>
                    <a:cubicBezTo>
                      <a:pt x="24" y="65"/>
                      <a:pt x="24" y="65"/>
                      <a:pt x="24" y="65"/>
                    </a:cubicBezTo>
                    <a:cubicBezTo>
                      <a:pt x="24" y="65"/>
                      <a:pt x="23" y="65"/>
                      <a:pt x="23" y="65"/>
                    </a:cubicBezTo>
                    <a:cubicBezTo>
                      <a:pt x="22" y="65"/>
                      <a:pt x="22" y="65"/>
                      <a:pt x="21" y="65"/>
                    </a:cubicBezTo>
                    <a:cubicBezTo>
                      <a:pt x="21" y="65"/>
                      <a:pt x="21" y="65"/>
                      <a:pt x="21" y="65"/>
                    </a:cubicBezTo>
                    <a:cubicBezTo>
                      <a:pt x="20" y="65"/>
                      <a:pt x="20" y="65"/>
                      <a:pt x="20" y="65"/>
                    </a:cubicBezTo>
                    <a:cubicBezTo>
                      <a:pt x="17" y="68"/>
                      <a:pt x="17" y="68"/>
                      <a:pt x="17" y="68"/>
                    </a:cubicBezTo>
                    <a:cubicBezTo>
                      <a:pt x="17" y="69"/>
                      <a:pt x="16" y="69"/>
                      <a:pt x="16" y="69"/>
                    </a:cubicBezTo>
                    <a:cubicBezTo>
                      <a:pt x="15" y="69"/>
                      <a:pt x="15" y="69"/>
                      <a:pt x="15" y="68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0" y="54"/>
                      <a:pt x="0" y="53"/>
                      <a:pt x="0" y="53"/>
                    </a:cubicBezTo>
                    <a:cubicBezTo>
                      <a:pt x="0" y="52"/>
                      <a:pt x="0" y="52"/>
                      <a:pt x="0" y="51"/>
                    </a:cubicBezTo>
                    <a:cubicBezTo>
                      <a:pt x="3" y="49"/>
                      <a:pt x="3" y="49"/>
                      <a:pt x="3" y="49"/>
                    </a:cubicBezTo>
                    <a:cubicBezTo>
                      <a:pt x="15" y="37"/>
                      <a:pt x="15" y="37"/>
                      <a:pt x="15" y="37"/>
                    </a:cubicBezTo>
                    <a:cubicBezTo>
                      <a:pt x="23" y="8"/>
                      <a:pt x="23" y="8"/>
                      <a:pt x="23" y="8"/>
                    </a:cubicBezTo>
                    <a:cubicBezTo>
                      <a:pt x="23" y="8"/>
                      <a:pt x="24" y="8"/>
                      <a:pt x="24" y="8"/>
                    </a:cubicBezTo>
                    <a:cubicBezTo>
                      <a:pt x="26" y="6"/>
                      <a:pt x="26" y="6"/>
                      <a:pt x="26" y="6"/>
                    </a:cubicBezTo>
                    <a:cubicBezTo>
                      <a:pt x="26" y="5"/>
                      <a:pt x="26" y="5"/>
                      <a:pt x="27" y="5"/>
                    </a:cubicBezTo>
                    <a:cubicBezTo>
                      <a:pt x="27" y="5"/>
                      <a:pt x="27" y="5"/>
                      <a:pt x="27" y="5"/>
                    </a:cubicBezTo>
                    <a:cubicBezTo>
                      <a:pt x="27" y="5"/>
                      <a:pt x="28" y="5"/>
                      <a:pt x="28" y="6"/>
                    </a:cubicBezTo>
                    <a:lnTo>
                      <a:pt x="63" y="40"/>
                    </a:lnTo>
                    <a:close/>
                    <a:moveTo>
                      <a:pt x="6" y="50"/>
                    </a:moveTo>
                    <a:cubicBezTo>
                      <a:pt x="7" y="50"/>
                      <a:pt x="7" y="50"/>
                      <a:pt x="7" y="50"/>
                    </a:cubicBezTo>
                    <a:cubicBezTo>
                      <a:pt x="18" y="40"/>
                      <a:pt x="18" y="40"/>
                      <a:pt x="18" y="40"/>
                    </a:cubicBezTo>
                    <a:cubicBezTo>
                      <a:pt x="17" y="39"/>
                      <a:pt x="17" y="39"/>
                      <a:pt x="17" y="39"/>
                    </a:cubicBezTo>
                    <a:lnTo>
                      <a:pt x="6" y="50"/>
                    </a:lnTo>
                    <a:close/>
                    <a:moveTo>
                      <a:pt x="5" y="52"/>
                    </a:moveTo>
                    <a:cubicBezTo>
                      <a:pt x="5" y="51"/>
                      <a:pt x="5" y="51"/>
                      <a:pt x="5" y="51"/>
                    </a:cubicBezTo>
                    <a:cubicBezTo>
                      <a:pt x="3" y="53"/>
                      <a:pt x="3" y="53"/>
                      <a:pt x="3" y="53"/>
                    </a:cubicBezTo>
                    <a:cubicBezTo>
                      <a:pt x="4" y="53"/>
                      <a:pt x="4" y="53"/>
                      <a:pt x="4" y="53"/>
                    </a:cubicBezTo>
                    <a:lnTo>
                      <a:pt x="5" y="52"/>
                    </a:lnTo>
                    <a:close/>
                    <a:moveTo>
                      <a:pt x="17" y="64"/>
                    </a:moveTo>
                    <a:cubicBezTo>
                      <a:pt x="7" y="53"/>
                      <a:pt x="7" y="53"/>
                      <a:pt x="7" y="53"/>
                    </a:cubicBezTo>
                    <a:cubicBezTo>
                      <a:pt x="5" y="55"/>
                      <a:pt x="5" y="55"/>
                      <a:pt x="5" y="55"/>
                    </a:cubicBezTo>
                    <a:cubicBezTo>
                      <a:pt x="16" y="65"/>
                      <a:pt x="16" y="65"/>
                      <a:pt x="16" y="65"/>
                    </a:cubicBezTo>
                    <a:lnTo>
                      <a:pt x="17" y="64"/>
                    </a:lnTo>
                    <a:close/>
                    <a:moveTo>
                      <a:pt x="24" y="57"/>
                    </a:moveTo>
                    <a:cubicBezTo>
                      <a:pt x="30" y="52"/>
                      <a:pt x="30" y="52"/>
                      <a:pt x="30" y="52"/>
                    </a:cubicBezTo>
                    <a:cubicBezTo>
                      <a:pt x="23" y="45"/>
                      <a:pt x="23" y="45"/>
                      <a:pt x="23" y="45"/>
                    </a:cubicBezTo>
                    <a:cubicBezTo>
                      <a:pt x="19" y="41"/>
                      <a:pt x="19" y="41"/>
                      <a:pt x="19" y="41"/>
                    </a:cubicBezTo>
                    <a:cubicBezTo>
                      <a:pt x="8" y="52"/>
                      <a:pt x="8" y="52"/>
                      <a:pt x="8" y="52"/>
                    </a:cubicBezTo>
                    <a:cubicBezTo>
                      <a:pt x="19" y="63"/>
                      <a:pt x="19" y="63"/>
                      <a:pt x="19" y="63"/>
                    </a:cubicBezTo>
                    <a:cubicBezTo>
                      <a:pt x="20" y="61"/>
                      <a:pt x="20" y="61"/>
                      <a:pt x="20" y="61"/>
                    </a:cubicBezTo>
                    <a:cubicBezTo>
                      <a:pt x="20" y="61"/>
                      <a:pt x="20" y="61"/>
                      <a:pt x="20" y="61"/>
                    </a:cubicBezTo>
                    <a:lnTo>
                      <a:pt x="24" y="57"/>
                    </a:lnTo>
                    <a:close/>
                    <a:moveTo>
                      <a:pt x="26" y="59"/>
                    </a:moveTo>
                    <a:cubicBezTo>
                      <a:pt x="29" y="56"/>
                      <a:pt x="29" y="56"/>
                      <a:pt x="29" y="56"/>
                    </a:cubicBezTo>
                    <a:cubicBezTo>
                      <a:pt x="29" y="55"/>
                      <a:pt x="29" y="55"/>
                      <a:pt x="29" y="55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2" y="62"/>
                      <a:pt x="22" y="62"/>
                      <a:pt x="22" y="62"/>
                    </a:cubicBezTo>
                    <a:cubicBezTo>
                      <a:pt x="23" y="62"/>
                      <a:pt x="23" y="62"/>
                      <a:pt x="23" y="62"/>
                    </a:cubicBezTo>
                    <a:cubicBezTo>
                      <a:pt x="23" y="62"/>
                      <a:pt x="23" y="62"/>
                      <a:pt x="23" y="62"/>
                    </a:cubicBezTo>
                    <a:cubicBezTo>
                      <a:pt x="23" y="62"/>
                      <a:pt x="23" y="62"/>
                      <a:pt x="23" y="62"/>
                    </a:cubicBezTo>
                    <a:lnTo>
                      <a:pt x="26" y="59"/>
                    </a:lnTo>
                    <a:close/>
                    <a:moveTo>
                      <a:pt x="29" y="58"/>
                    </a:moveTo>
                    <a:cubicBezTo>
                      <a:pt x="27" y="60"/>
                      <a:pt x="27" y="60"/>
                      <a:pt x="27" y="60"/>
                    </a:cubicBezTo>
                    <a:cubicBezTo>
                      <a:pt x="25" y="62"/>
                      <a:pt x="25" y="62"/>
                      <a:pt x="25" y="62"/>
                    </a:cubicBezTo>
                    <a:cubicBezTo>
                      <a:pt x="32" y="69"/>
                      <a:pt x="32" y="69"/>
                      <a:pt x="32" y="69"/>
                    </a:cubicBezTo>
                    <a:cubicBezTo>
                      <a:pt x="36" y="65"/>
                      <a:pt x="36" y="65"/>
                      <a:pt x="36" y="65"/>
                    </a:cubicBezTo>
                    <a:lnTo>
                      <a:pt x="29" y="58"/>
                    </a:lnTo>
                    <a:close/>
                    <a:moveTo>
                      <a:pt x="58" y="43"/>
                    </a:moveTo>
                    <a:cubicBezTo>
                      <a:pt x="42" y="27"/>
                      <a:pt x="42" y="27"/>
                      <a:pt x="42" y="27"/>
                    </a:cubicBezTo>
                    <a:cubicBezTo>
                      <a:pt x="26" y="11"/>
                      <a:pt x="26" y="11"/>
                      <a:pt x="26" y="11"/>
                    </a:cubicBezTo>
                    <a:cubicBezTo>
                      <a:pt x="18" y="37"/>
                      <a:pt x="18" y="37"/>
                      <a:pt x="18" y="37"/>
                    </a:cubicBezTo>
                    <a:cubicBezTo>
                      <a:pt x="18" y="38"/>
                      <a:pt x="18" y="38"/>
                      <a:pt x="18" y="38"/>
                    </a:cubicBezTo>
                    <a:cubicBezTo>
                      <a:pt x="26" y="15"/>
                      <a:pt x="26" y="15"/>
                      <a:pt x="26" y="15"/>
                    </a:cubicBezTo>
                    <a:cubicBezTo>
                      <a:pt x="26" y="15"/>
                      <a:pt x="27" y="14"/>
                      <a:pt x="27" y="14"/>
                    </a:cubicBezTo>
                    <a:cubicBezTo>
                      <a:pt x="28" y="15"/>
                      <a:pt x="28" y="15"/>
                      <a:pt x="28" y="16"/>
                    </a:cubicBezTo>
                    <a:cubicBezTo>
                      <a:pt x="20" y="39"/>
                      <a:pt x="20" y="39"/>
                      <a:pt x="20" y="39"/>
                    </a:cubicBezTo>
                    <a:cubicBezTo>
                      <a:pt x="25" y="44"/>
                      <a:pt x="25" y="44"/>
                      <a:pt x="25" y="44"/>
                    </a:cubicBezTo>
                    <a:cubicBezTo>
                      <a:pt x="31" y="51"/>
                      <a:pt x="31" y="51"/>
                      <a:pt x="31" y="51"/>
                    </a:cubicBezTo>
                    <a:lnTo>
                      <a:pt x="58" y="43"/>
                    </a:lnTo>
                    <a:close/>
                    <a:moveTo>
                      <a:pt x="60" y="42"/>
                    </a:moveTo>
                    <a:cubicBezTo>
                      <a:pt x="27" y="9"/>
                      <a:pt x="27" y="9"/>
                      <a:pt x="27" y="9"/>
                    </a:cubicBezTo>
                    <a:cubicBezTo>
                      <a:pt x="27" y="9"/>
                      <a:pt x="27" y="9"/>
                      <a:pt x="27" y="9"/>
                    </a:cubicBezTo>
                    <a:cubicBezTo>
                      <a:pt x="43" y="26"/>
                      <a:pt x="43" y="26"/>
                      <a:pt x="43" y="26"/>
                    </a:cubicBezTo>
                    <a:cubicBezTo>
                      <a:pt x="60" y="42"/>
                      <a:pt x="60" y="42"/>
                      <a:pt x="60" y="42"/>
                    </a:cubicBezTo>
                    <a:close/>
                    <a:moveTo>
                      <a:pt x="21" y="47"/>
                    </a:moveTo>
                    <a:cubicBezTo>
                      <a:pt x="21" y="47"/>
                      <a:pt x="21" y="47"/>
                      <a:pt x="21" y="47"/>
                    </a:cubicBezTo>
                    <a:cubicBezTo>
                      <a:pt x="21" y="48"/>
                      <a:pt x="21" y="48"/>
                      <a:pt x="21" y="48"/>
                    </a:cubicBezTo>
                    <a:cubicBezTo>
                      <a:pt x="15" y="54"/>
                      <a:pt x="15" y="54"/>
                      <a:pt x="15" y="54"/>
                    </a:cubicBezTo>
                    <a:cubicBezTo>
                      <a:pt x="15" y="54"/>
                      <a:pt x="15" y="54"/>
                      <a:pt x="14" y="54"/>
                    </a:cubicBezTo>
                    <a:cubicBezTo>
                      <a:pt x="14" y="54"/>
                      <a:pt x="14" y="54"/>
                      <a:pt x="14" y="54"/>
                    </a:cubicBezTo>
                    <a:cubicBezTo>
                      <a:pt x="12" y="52"/>
                      <a:pt x="12" y="52"/>
                      <a:pt x="12" y="52"/>
                    </a:cubicBezTo>
                    <a:cubicBezTo>
                      <a:pt x="12" y="52"/>
                      <a:pt x="12" y="51"/>
                      <a:pt x="12" y="51"/>
                    </a:cubicBezTo>
                    <a:cubicBezTo>
                      <a:pt x="12" y="51"/>
                      <a:pt x="12" y="51"/>
                      <a:pt x="12" y="50"/>
                    </a:cubicBezTo>
                    <a:cubicBezTo>
                      <a:pt x="17" y="45"/>
                      <a:pt x="17" y="45"/>
                      <a:pt x="17" y="45"/>
                    </a:cubicBezTo>
                    <a:cubicBezTo>
                      <a:pt x="18" y="45"/>
                      <a:pt x="18" y="45"/>
                      <a:pt x="19" y="45"/>
                    </a:cubicBezTo>
                    <a:lnTo>
                      <a:pt x="21" y="47"/>
                    </a:lnTo>
                    <a:close/>
                    <a:moveTo>
                      <a:pt x="18" y="47"/>
                    </a:moveTo>
                    <a:cubicBezTo>
                      <a:pt x="18" y="47"/>
                      <a:pt x="18" y="47"/>
                      <a:pt x="18" y="47"/>
                    </a:cubicBezTo>
                    <a:cubicBezTo>
                      <a:pt x="14" y="51"/>
                      <a:pt x="14" y="51"/>
                      <a:pt x="14" y="51"/>
                    </a:cubicBezTo>
                    <a:cubicBezTo>
                      <a:pt x="14" y="51"/>
                      <a:pt x="14" y="51"/>
                      <a:pt x="14" y="51"/>
                    </a:cubicBezTo>
                    <a:lnTo>
                      <a:pt x="18" y="47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lIns="121920" tIns="60960" rIns="121920" bIns="60960"/>
              <a:lstStyle/>
              <a:p>
                <a:pPr algn="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>
                  <a:latin typeface="+mn-lt"/>
                </a:endParaRPr>
              </a:p>
            </p:txBody>
          </p:sp>
          <p:sp>
            <p:nvSpPr>
              <p:cNvPr id="31" name="Freeform 264"/>
              <p:cNvSpPr>
                <a:spLocks noEditPoints="1"/>
              </p:cNvSpPr>
              <p:nvPr/>
            </p:nvSpPr>
            <p:spPr bwMode="auto">
              <a:xfrm>
                <a:off x="8396288" y="4833938"/>
                <a:ext cx="409575" cy="444500"/>
              </a:xfrm>
              <a:custGeom>
                <a:gdLst>
                  <a:gd name="T0" fmla="*/ 20 w 74"/>
                  <a:gd name="T1" fmla="*/ 17 h 77"/>
                  <a:gd name="T2" fmla="*/ 36 w 74"/>
                  <a:gd name="T3" fmla="*/ 14 h 77"/>
                  <a:gd name="T4" fmla="*/ 37 w 74"/>
                  <a:gd name="T5" fmla="*/ 0 h 77"/>
                  <a:gd name="T6" fmla="*/ 38 w 74"/>
                  <a:gd name="T7" fmla="*/ 14 h 77"/>
                  <a:gd name="T8" fmla="*/ 54 w 74"/>
                  <a:gd name="T9" fmla="*/ 17 h 77"/>
                  <a:gd name="T10" fmla="*/ 59 w 74"/>
                  <a:gd name="T11" fmla="*/ 22 h 77"/>
                  <a:gd name="T12" fmla="*/ 57 w 74"/>
                  <a:gd name="T13" fmla="*/ 22 h 77"/>
                  <a:gd name="T14" fmla="*/ 37 w 74"/>
                  <a:gd name="T15" fmla="*/ 22 h 77"/>
                  <a:gd name="T16" fmla="*/ 17 w 74"/>
                  <a:gd name="T17" fmla="*/ 22 h 77"/>
                  <a:gd name="T18" fmla="*/ 15 w 74"/>
                  <a:gd name="T19" fmla="*/ 22 h 77"/>
                  <a:gd name="T20" fmla="*/ 73 w 74"/>
                  <a:gd name="T21" fmla="*/ 69 h 77"/>
                  <a:gd name="T22" fmla="*/ 53 w 74"/>
                  <a:gd name="T23" fmla="*/ 56 h 77"/>
                  <a:gd name="T24" fmla="*/ 44 w 74"/>
                  <a:gd name="T25" fmla="*/ 52 h 77"/>
                  <a:gd name="T26" fmla="*/ 52 w 74"/>
                  <a:gd name="T27" fmla="*/ 48 h 77"/>
                  <a:gd name="T28" fmla="*/ 53 w 74"/>
                  <a:gd name="T29" fmla="*/ 47 h 77"/>
                  <a:gd name="T30" fmla="*/ 51 w 74"/>
                  <a:gd name="T31" fmla="*/ 41 h 77"/>
                  <a:gd name="T32" fmla="*/ 51 w 74"/>
                  <a:gd name="T33" fmla="*/ 36 h 77"/>
                  <a:gd name="T34" fmla="*/ 64 w 74"/>
                  <a:gd name="T35" fmla="*/ 37 h 77"/>
                  <a:gd name="T36" fmla="*/ 62 w 74"/>
                  <a:gd name="T37" fmla="*/ 44 h 77"/>
                  <a:gd name="T38" fmla="*/ 62 w 74"/>
                  <a:gd name="T39" fmla="*/ 48 h 77"/>
                  <a:gd name="T40" fmla="*/ 65 w 74"/>
                  <a:gd name="T41" fmla="*/ 48 h 77"/>
                  <a:gd name="T42" fmla="*/ 57 w 74"/>
                  <a:gd name="T43" fmla="*/ 52 h 77"/>
                  <a:gd name="T44" fmla="*/ 57 w 74"/>
                  <a:gd name="T45" fmla="*/ 52 h 77"/>
                  <a:gd name="T46" fmla="*/ 59 w 74"/>
                  <a:gd name="T47" fmla="*/ 57 h 77"/>
                  <a:gd name="T48" fmla="*/ 54 w 74"/>
                  <a:gd name="T49" fmla="*/ 76 h 77"/>
                  <a:gd name="T50" fmla="*/ 21 w 74"/>
                  <a:gd name="T51" fmla="*/ 77 h 77"/>
                  <a:gd name="T52" fmla="*/ 20 w 74"/>
                  <a:gd name="T53" fmla="*/ 77 h 77"/>
                  <a:gd name="T54" fmla="*/ 23 w 74"/>
                  <a:gd name="T55" fmla="*/ 57 h 77"/>
                  <a:gd name="T56" fmla="*/ 31 w 74"/>
                  <a:gd name="T57" fmla="*/ 54 h 77"/>
                  <a:gd name="T58" fmla="*/ 32 w 74"/>
                  <a:gd name="T59" fmla="*/ 52 h 77"/>
                  <a:gd name="T60" fmla="*/ 29 w 74"/>
                  <a:gd name="T61" fmla="*/ 44 h 77"/>
                  <a:gd name="T62" fmla="*/ 37 w 74"/>
                  <a:gd name="T63" fmla="*/ 33 h 77"/>
                  <a:gd name="T64" fmla="*/ 45 w 74"/>
                  <a:gd name="T65" fmla="*/ 44 h 77"/>
                  <a:gd name="T66" fmla="*/ 42 w 74"/>
                  <a:gd name="T67" fmla="*/ 54 h 77"/>
                  <a:gd name="T68" fmla="*/ 42 w 74"/>
                  <a:gd name="T69" fmla="*/ 54 h 77"/>
                  <a:gd name="T70" fmla="*/ 51 w 74"/>
                  <a:gd name="T71" fmla="*/ 57 h 77"/>
                  <a:gd name="T72" fmla="*/ 35 w 74"/>
                  <a:gd name="T73" fmla="*/ 63 h 77"/>
                  <a:gd name="T74" fmla="*/ 38 w 74"/>
                  <a:gd name="T75" fmla="*/ 58 h 77"/>
                  <a:gd name="T76" fmla="*/ 21 w 74"/>
                  <a:gd name="T77" fmla="*/ 56 h 77"/>
                  <a:gd name="T78" fmla="*/ 1 w 74"/>
                  <a:gd name="T79" fmla="*/ 69 h 77"/>
                  <a:gd name="T80" fmla="*/ 0 w 74"/>
                  <a:gd name="T81" fmla="*/ 69 h 77"/>
                  <a:gd name="T82" fmla="*/ 9 w 74"/>
                  <a:gd name="T83" fmla="*/ 48 h 77"/>
                  <a:gd name="T84" fmla="*/ 11 w 74"/>
                  <a:gd name="T85" fmla="*/ 47 h 77"/>
                  <a:gd name="T86" fmla="*/ 12 w 74"/>
                  <a:gd name="T87" fmla="*/ 44 h 77"/>
                  <a:gd name="T88" fmla="*/ 9 w 74"/>
                  <a:gd name="T89" fmla="*/ 37 h 77"/>
                  <a:gd name="T90" fmla="*/ 23 w 74"/>
                  <a:gd name="T91" fmla="*/ 36 h 77"/>
                  <a:gd name="T92" fmla="*/ 22 w 74"/>
                  <a:gd name="T93" fmla="*/ 41 h 77"/>
                  <a:gd name="T94" fmla="*/ 21 w 74"/>
                  <a:gd name="T95" fmla="*/ 48 h 77"/>
                  <a:gd name="T96" fmla="*/ 22 w 74"/>
                  <a:gd name="T97" fmla="*/ 48 h 77"/>
                  <a:gd name="T98" fmla="*/ 30 w 74"/>
                  <a:gd name="T99" fmla="*/ 52 h 77"/>
                  <a:gd name="T100" fmla="*/ 21 w 74"/>
                  <a:gd name="T101" fmla="*/ 56 h 77"/>
                  <a:gd name="T102" fmla="*/ 14 w 74"/>
                  <a:gd name="T103" fmla="*/ 56 h 77"/>
                  <a:gd name="T104" fmla="*/ 17 w 74"/>
                  <a:gd name="T105" fmla="*/ 52 h 7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74" h="77">
                    <a:moveTo>
                      <a:pt x="11" y="18"/>
                    </a:moveTo>
                    <a:cubicBezTo>
                      <a:pt x="11" y="15"/>
                      <a:pt x="13" y="13"/>
                      <a:pt x="16" y="13"/>
                    </a:cubicBezTo>
                    <a:cubicBezTo>
                      <a:pt x="18" y="13"/>
                      <a:pt x="19" y="15"/>
                      <a:pt x="20" y="17"/>
                    </a:cubicBezTo>
                    <a:cubicBezTo>
                      <a:pt x="20" y="17"/>
                      <a:pt x="20" y="17"/>
                      <a:pt x="20" y="17"/>
                    </a:cubicBezTo>
                    <a:cubicBezTo>
                      <a:pt x="33" y="17"/>
                      <a:pt x="33" y="17"/>
                      <a:pt x="33" y="17"/>
                    </a:cubicBezTo>
                    <a:cubicBezTo>
                      <a:pt x="33" y="15"/>
                      <a:pt x="34" y="14"/>
                      <a:pt x="36" y="14"/>
                    </a:cubicBezTo>
                    <a:cubicBezTo>
                      <a:pt x="36" y="9"/>
                      <a:pt x="36" y="9"/>
                      <a:pt x="36" y="9"/>
                    </a:cubicBezTo>
                    <a:cubicBezTo>
                      <a:pt x="34" y="9"/>
                      <a:pt x="32" y="7"/>
                      <a:pt x="32" y="5"/>
                    </a:cubicBezTo>
                    <a:cubicBezTo>
                      <a:pt x="32" y="2"/>
                      <a:pt x="34" y="0"/>
                      <a:pt x="37" y="0"/>
                    </a:cubicBezTo>
                    <a:cubicBezTo>
                      <a:pt x="39" y="0"/>
                      <a:pt x="41" y="2"/>
                      <a:pt x="41" y="5"/>
                    </a:cubicBezTo>
                    <a:cubicBezTo>
                      <a:pt x="41" y="7"/>
                      <a:pt x="40" y="9"/>
                      <a:pt x="38" y="9"/>
                    </a:cubicBezTo>
                    <a:cubicBezTo>
                      <a:pt x="38" y="14"/>
                      <a:pt x="38" y="14"/>
                      <a:pt x="38" y="14"/>
                    </a:cubicBezTo>
                    <a:cubicBezTo>
                      <a:pt x="39" y="14"/>
                      <a:pt x="40" y="15"/>
                      <a:pt x="41" y="17"/>
                    </a:cubicBezTo>
                    <a:cubicBezTo>
                      <a:pt x="54" y="17"/>
                      <a:pt x="54" y="17"/>
                      <a:pt x="54" y="17"/>
                    </a:cubicBezTo>
                    <a:cubicBezTo>
                      <a:pt x="54" y="17"/>
                      <a:pt x="54" y="17"/>
                      <a:pt x="54" y="17"/>
                    </a:cubicBezTo>
                    <a:cubicBezTo>
                      <a:pt x="54" y="15"/>
                      <a:pt x="56" y="13"/>
                      <a:pt x="58" y="13"/>
                    </a:cubicBezTo>
                    <a:cubicBezTo>
                      <a:pt x="60" y="13"/>
                      <a:pt x="62" y="15"/>
                      <a:pt x="62" y="18"/>
                    </a:cubicBezTo>
                    <a:cubicBezTo>
                      <a:pt x="62" y="20"/>
                      <a:pt x="61" y="22"/>
                      <a:pt x="59" y="22"/>
                    </a:cubicBezTo>
                    <a:cubicBezTo>
                      <a:pt x="59" y="27"/>
                      <a:pt x="59" y="27"/>
                      <a:pt x="59" y="27"/>
                    </a:cubicBezTo>
                    <a:cubicBezTo>
                      <a:pt x="57" y="27"/>
                      <a:pt x="57" y="27"/>
                      <a:pt x="57" y="27"/>
                    </a:cubicBezTo>
                    <a:cubicBezTo>
                      <a:pt x="57" y="22"/>
                      <a:pt x="57" y="22"/>
                      <a:pt x="57" y="22"/>
                    </a:cubicBezTo>
                    <a:cubicBezTo>
                      <a:pt x="55" y="22"/>
                      <a:pt x="54" y="20"/>
                      <a:pt x="54" y="19"/>
                    </a:cubicBezTo>
                    <a:cubicBezTo>
                      <a:pt x="41" y="19"/>
                      <a:pt x="41" y="19"/>
                      <a:pt x="41" y="19"/>
                    </a:cubicBezTo>
                    <a:cubicBezTo>
                      <a:pt x="41" y="21"/>
                      <a:pt x="39" y="22"/>
                      <a:pt x="37" y="22"/>
                    </a:cubicBezTo>
                    <a:cubicBezTo>
                      <a:pt x="35" y="22"/>
                      <a:pt x="33" y="21"/>
                      <a:pt x="33" y="19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20" y="20"/>
                      <a:pt x="18" y="22"/>
                      <a:pt x="17" y="22"/>
                    </a:cubicBezTo>
                    <a:cubicBezTo>
                      <a:pt x="17" y="27"/>
                      <a:pt x="17" y="27"/>
                      <a:pt x="17" y="27"/>
                    </a:cubicBezTo>
                    <a:cubicBezTo>
                      <a:pt x="15" y="27"/>
                      <a:pt x="15" y="27"/>
                      <a:pt x="15" y="27"/>
                    </a:cubicBezTo>
                    <a:cubicBezTo>
                      <a:pt x="15" y="22"/>
                      <a:pt x="15" y="22"/>
                      <a:pt x="15" y="22"/>
                    </a:cubicBezTo>
                    <a:cubicBezTo>
                      <a:pt x="13" y="22"/>
                      <a:pt x="11" y="20"/>
                      <a:pt x="11" y="18"/>
                    </a:cubicBezTo>
                    <a:close/>
                    <a:moveTo>
                      <a:pt x="74" y="68"/>
                    </a:moveTo>
                    <a:cubicBezTo>
                      <a:pt x="74" y="69"/>
                      <a:pt x="74" y="69"/>
                      <a:pt x="73" y="69"/>
                    </a:cubicBezTo>
                    <a:cubicBezTo>
                      <a:pt x="73" y="69"/>
                      <a:pt x="73" y="69"/>
                      <a:pt x="73" y="69"/>
                    </a:cubicBezTo>
                    <a:cubicBezTo>
                      <a:pt x="55" y="69"/>
                      <a:pt x="55" y="69"/>
                      <a:pt x="55" y="69"/>
                    </a:cubicBezTo>
                    <a:cubicBezTo>
                      <a:pt x="54" y="58"/>
                      <a:pt x="53" y="57"/>
                      <a:pt x="53" y="56"/>
                    </a:cubicBezTo>
                    <a:cubicBezTo>
                      <a:pt x="51" y="55"/>
                      <a:pt x="49" y="54"/>
                      <a:pt x="45" y="53"/>
                    </a:cubicBezTo>
                    <a:cubicBezTo>
                      <a:pt x="45" y="53"/>
                      <a:pt x="45" y="53"/>
                      <a:pt x="45" y="53"/>
                    </a:cubicBezTo>
                    <a:cubicBezTo>
                      <a:pt x="44" y="52"/>
                      <a:pt x="44" y="52"/>
                      <a:pt x="44" y="52"/>
                    </a:cubicBezTo>
                    <a:cubicBezTo>
                      <a:pt x="44" y="52"/>
                      <a:pt x="44" y="51"/>
                      <a:pt x="44" y="51"/>
                    </a:cubicBezTo>
                    <a:cubicBezTo>
                      <a:pt x="45" y="50"/>
                      <a:pt x="48" y="49"/>
                      <a:pt x="50" y="48"/>
                    </a:cubicBezTo>
                    <a:cubicBezTo>
                      <a:pt x="51" y="48"/>
                      <a:pt x="52" y="48"/>
                      <a:pt x="52" y="48"/>
                    </a:cubicBezTo>
                    <a:cubicBezTo>
                      <a:pt x="52" y="48"/>
                      <a:pt x="52" y="48"/>
                      <a:pt x="52" y="48"/>
                    </a:cubicBezTo>
                    <a:cubicBezTo>
                      <a:pt x="52" y="48"/>
                      <a:pt x="53" y="48"/>
                      <a:pt x="53" y="47"/>
                    </a:cubicBezTo>
                    <a:cubicBezTo>
                      <a:pt x="53" y="47"/>
                      <a:pt x="53" y="47"/>
                      <a:pt x="53" y="47"/>
                    </a:cubicBezTo>
                    <a:cubicBezTo>
                      <a:pt x="53" y="47"/>
                      <a:pt x="53" y="47"/>
                      <a:pt x="53" y="46"/>
                    </a:cubicBezTo>
                    <a:cubicBezTo>
                      <a:pt x="53" y="45"/>
                      <a:pt x="53" y="45"/>
                      <a:pt x="53" y="44"/>
                    </a:cubicBezTo>
                    <a:cubicBezTo>
                      <a:pt x="53" y="43"/>
                      <a:pt x="52" y="42"/>
                      <a:pt x="51" y="41"/>
                    </a:cubicBezTo>
                    <a:cubicBezTo>
                      <a:pt x="51" y="41"/>
                      <a:pt x="50" y="40"/>
                      <a:pt x="50" y="39"/>
                    </a:cubicBezTo>
                    <a:cubicBezTo>
                      <a:pt x="50" y="38"/>
                      <a:pt x="50" y="37"/>
                      <a:pt x="51" y="37"/>
                    </a:cubicBezTo>
                    <a:cubicBezTo>
                      <a:pt x="51" y="37"/>
                      <a:pt x="51" y="36"/>
                      <a:pt x="51" y="36"/>
                    </a:cubicBezTo>
                    <a:cubicBezTo>
                      <a:pt x="51" y="31"/>
                      <a:pt x="53" y="28"/>
                      <a:pt x="58" y="28"/>
                    </a:cubicBezTo>
                    <a:cubicBezTo>
                      <a:pt x="62" y="28"/>
                      <a:pt x="64" y="31"/>
                      <a:pt x="64" y="36"/>
                    </a:cubicBezTo>
                    <a:cubicBezTo>
                      <a:pt x="64" y="36"/>
                      <a:pt x="64" y="37"/>
                      <a:pt x="64" y="37"/>
                    </a:cubicBezTo>
                    <a:cubicBezTo>
                      <a:pt x="65" y="37"/>
                      <a:pt x="65" y="38"/>
                      <a:pt x="65" y="39"/>
                    </a:cubicBezTo>
                    <a:cubicBezTo>
                      <a:pt x="65" y="40"/>
                      <a:pt x="64" y="41"/>
                      <a:pt x="64" y="41"/>
                    </a:cubicBezTo>
                    <a:cubicBezTo>
                      <a:pt x="63" y="42"/>
                      <a:pt x="63" y="43"/>
                      <a:pt x="62" y="44"/>
                    </a:cubicBezTo>
                    <a:cubicBezTo>
                      <a:pt x="62" y="46"/>
                      <a:pt x="62" y="47"/>
                      <a:pt x="62" y="47"/>
                    </a:cubicBezTo>
                    <a:cubicBezTo>
                      <a:pt x="62" y="47"/>
                      <a:pt x="62" y="48"/>
                      <a:pt x="62" y="48"/>
                    </a:cubicBezTo>
                    <a:cubicBezTo>
                      <a:pt x="62" y="48"/>
                      <a:pt x="62" y="48"/>
                      <a:pt x="62" y="48"/>
                    </a:cubicBezTo>
                    <a:cubicBezTo>
                      <a:pt x="62" y="48"/>
                      <a:pt x="62" y="48"/>
                      <a:pt x="62" y="48"/>
                    </a:cubicBezTo>
                    <a:cubicBezTo>
                      <a:pt x="63" y="48"/>
                      <a:pt x="63" y="48"/>
                      <a:pt x="63" y="48"/>
                    </a:cubicBezTo>
                    <a:cubicBezTo>
                      <a:pt x="64" y="48"/>
                      <a:pt x="64" y="48"/>
                      <a:pt x="65" y="48"/>
                    </a:cubicBezTo>
                    <a:cubicBezTo>
                      <a:pt x="67" y="49"/>
                      <a:pt x="70" y="50"/>
                      <a:pt x="71" y="51"/>
                    </a:cubicBezTo>
                    <a:cubicBezTo>
                      <a:pt x="72" y="53"/>
                      <a:pt x="73" y="66"/>
                      <a:pt x="74" y="68"/>
                    </a:cubicBezTo>
                    <a:close/>
                    <a:moveTo>
                      <a:pt x="57" y="52"/>
                    </a:moveTo>
                    <a:cubicBezTo>
                      <a:pt x="53" y="49"/>
                      <a:pt x="53" y="49"/>
                      <a:pt x="53" y="49"/>
                    </a:cubicBezTo>
                    <a:cubicBezTo>
                      <a:pt x="56" y="56"/>
                      <a:pt x="56" y="56"/>
                      <a:pt x="56" y="56"/>
                    </a:cubicBezTo>
                    <a:lnTo>
                      <a:pt x="57" y="52"/>
                    </a:lnTo>
                    <a:close/>
                    <a:moveTo>
                      <a:pt x="62" y="49"/>
                    </a:moveTo>
                    <a:cubicBezTo>
                      <a:pt x="58" y="52"/>
                      <a:pt x="58" y="52"/>
                      <a:pt x="58" y="52"/>
                    </a:cubicBezTo>
                    <a:cubicBezTo>
                      <a:pt x="59" y="57"/>
                      <a:pt x="59" y="57"/>
                      <a:pt x="59" y="57"/>
                    </a:cubicBezTo>
                    <a:lnTo>
                      <a:pt x="62" y="49"/>
                    </a:lnTo>
                    <a:close/>
                    <a:moveTo>
                      <a:pt x="51" y="57"/>
                    </a:moveTo>
                    <a:cubicBezTo>
                      <a:pt x="53" y="59"/>
                      <a:pt x="54" y="73"/>
                      <a:pt x="54" y="76"/>
                    </a:cubicBezTo>
                    <a:cubicBezTo>
                      <a:pt x="54" y="76"/>
                      <a:pt x="54" y="76"/>
                      <a:pt x="54" y="77"/>
                    </a:cubicBezTo>
                    <a:cubicBezTo>
                      <a:pt x="54" y="77"/>
                      <a:pt x="53" y="77"/>
                      <a:pt x="53" y="77"/>
                    </a:cubicBezTo>
                    <a:cubicBezTo>
                      <a:pt x="21" y="77"/>
                      <a:pt x="21" y="77"/>
                      <a:pt x="21" y="77"/>
                    </a:cubicBezTo>
                    <a:cubicBezTo>
                      <a:pt x="21" y="77"/>
                      <a:pt x="21" y="77"/>
                      <a:pt x="20" y="77"/>
                    </a:cubicBezTo>
                    <a:cubicBezTo>
                      <a:pt x="20" y="77"/>
                      <a:pt x="20" y="77"/>
                      <a:pt x="20" y="77"/>
                    </a:cubicBezTo>
                    <a:cubicBezTo>
                      <a:pt x="20" y="77"/>
                      <a:pt x="20" y="77"/>
                      <a:pt x="20" y="77"/>
                    </a:cubicBezTo>
                    <a:cubicBezTo>
                      <a:pt x="20" y="77"/>
                      <a:pt x="20" y="77"/>
                      <a:pt x="20" y="77"/>
                    </a:cubicBezTo>
                    <a:cubicBezTo>
                      <a:pt x="20" y="76"/>
                      <a:pt x="20" y="76"/>
                      <a:pt x="20" y="76"/>
                    </a:cubicBezTo>
                    <a:cubicBezTo>
                      <a:pt x="20" y="73"/>
                      <a:pt x="21" y="59"/>
                      <a:pt x="23" y="57"/>
                    </a:cubicBezTo>
                    <a:cubicBezTo>
                      <a:pt x="24" y="56"/>
                      <a:pt x="26" y="55"/>
                      <a:pt x="29" y="55"/>
                    </a:cubicBezTo>
                    <a:cubicBezTo>
                      <a:pt x="30" y="54"/>
                      <a:pt x="30" y="54"/>
                      <a:pt x="31" y="54"/>
                    </a:cubicBezTo>
                    <a:cubicBezTo>
                      <a:pt x="31" y="54"/>
                      <a:pt x="31" y="54"/>
                      <a:pt x="31" y="54"/>
                    </a:cubicBezTo>
                    <a:cubicBezTo>
                      <a:pt x="31" y="54"/>
                      <a:pt x="32" y="54"/>
                      <a:pt x="32" y="54"/>
                    </a:cubicBezTo>
                    <a:cubicBezTo>
                      <a:pt x="32" y="54"/>
                      <a:pt x="32" y="54"/>
                      <a:pt x="32" y="54"/>
                    </a:cubicBezTo>
                    <a:cubicBezTo>
                      <a:pt x="32" y="53"/>
                      <a:pt x="32" y="53"/>
                      <a:pt x="32" y="52"/>
                    </a:cubicBezTo>
                    <a:cubicBezTo>
                      <a:pt x="32" y="51"/>
                      <a:pt x="32" y="51"/>
                      <a:pt x="32" y="50"/>
                    </a:cubicBezTo>
                    <a:cubicBezTo>
                      <a:pt x="31" y="49"/>
                      <a:pt x="31" y="48"/>
                      <a:pt x="30" y="47"/>
                    </a:cubicBezTo>
                    <a:cubicBezTo>
                      <a:pt x="30" y="46"/>
                      <a:pt x="29" y="46"/>
                      <a:pt x="29" y="44"/>
                    </a:cubicBezTo>
                    <a:cubicBezTo>
                      <a:pt x="29" y="43"/>
                      <a:pt x="29" y="43"/>
                      <a:pt x="29" y="42"/>
                    </a:cubicBezTo>
                    <a:cubicBezTo>
                      <a:pt x="29" y="42"/>
                      <a:pt x="29" y="42"/>
                      <a:pt x="29" y="41"/>
                    </a:cubicBezTo>
                    <a:cubicBezTo>
                      <a:pt x="29" y="37"/>
                      <a:pt x="32" y="33"/>
                      <a:pt x="37" y="33"/>
                    </a:cubicBezTo>
                    <a:cubicBezTo>
                      <a:pt x="41" y="33"/>
                      <a:pt x="44" y="37"/>
                      <a:pt x="44" y="41"/>
                    </a:cubicBezTo>
                    <a:cubicBezTo>
                      <a:pt x="44" y="42"/>
                      <a:pt x="44" y="42"/>
                      <a:pt x="44" y="42"/>
                    </a:cubicBezTo>
                    <a:cubicBezTo>
                      <a:pt x="44" y="43"/>
                      <a:pt x="45" y="43"/>
                      <a:pt x="45" y="44"/>
                    </a:cubicBezTo>
                    <a:cubicBezTo>
                      <a:pt x="44" y="46"/>
                      <a:pt x="44" y="46"/>
                      <a:pt x="43" y="47"/>
                    </a:cubicBezTo>
                    <a:cubicBezTo>
                      <a:pt x="43" y="48"/>
                      <a:pt x="42" y="49"/>
                      <a:pt x="41" y="50"/>
                    </a:cubicBezTo>
                    <a:cubicBezTo>
                      <a:pt x="41" y="52"/>
                      <a:pt x="42" y="53"/>
                      <a:pt x="42" y="54"/>
                    </a:cubicBezTo>
                    <a:cubicBezTo>
                      <a:pt x="42" y="54"/>
                      <a:pt x="42" y="54"/>
                      <a:pt x="42" y="54"/>
                    </a:cubicBezTo>
                    <a:cubicBezTo>
                      <a:pt x="42" y="54"/>
                      <a:pt x="42" y="54"/>
                      <a:pt x="42" y="54"/>
                    </a:cubicBezTo>
                    <a:cubicBezTo>
                      <a:pt x="42" y="54"/>
                      <a:pt x="42" y="54"/>
                      <a:pt x="42" y="54"/>
                    </a:cubicBezTo>
                    <a:cubicBezTo>
                      <a:pt x="42" y="54"/>
                      <a:pt x="42" y="54"/>
                      <a:pt x="43" y="54"/>
                    </a:cubicBezTo>
                    <a:cubicBezTo>
                      <a:pt x="43" y="54"/>
                      <a:pt x="44" y="54"/>
                      <a:pt x="45" y="55"/>
                    </a:cubicBezTo>
                    <a:cubicBezTo>
                      <a:pt x="47" y="55"/>
                      <a:pt x="50" y="56"/>
                      <a:pt x="51" y="57"/>
                    </a:cubicBezTo>
                    <a:close/>
                    <a:moveTo>
                      <a:pt x="36" y="58"/>
                    </a:moveTo>
                    <a:cubicBezTo>
                      <a:pt x="32" y="55"/>
                      <a:pt x="32" y="55"/>
                      <a:pt x="32" y="55"/>
                    </a:cubicBezTo>
                    <a:cubicBezTo>
                      <a:pt x="35" y="63"/>
                      <a:pt x="35" y="63"/>
                      <a:pt x="35" y="63"/>
                    </a:cubicBezTo>
                    <a:lnTo>
                      <a:pt x="36" y="58"/>
                    </a:lnTo>
                    <a:close/>
                    <a:moveTo>
                      <a:pt x="41" y="55"/>
                    </a:moveTo>
                    <a:cubicBezTo>
                      <a:pt x="38" y="58"/>
                      <a:pt x="38" y="58"/>
                      <a:pt x="38" y="58"/>
                    </a:cubicBezTo>
                    <a:cubicBezTo>
                      <a:pt x="39" y="64"/>
                      <a:pt x="39" y="64"/>
                      <a:pt x="39" y="64"/>
                    </a:cubicBezTo>
                    <a:lnTo>
                      <a:pt x="41" y="55"/>
                    </a:lnTo>
                    <a:close/>
                    <a:moveTo>
                      <a:pt x="21" y="56"/>
                    </a:moveTo>
                    <a:cubicBezTo>
                      <a:pt x="21" y="57"/>
                      <a:pt x="19" y="58"/>
                      <a:pt x="18" y="69"/>
                    </a:cubicBezTo>
                    <a:cubicBezTo>
                      <a:pt x="1" y="69"/>
                      <a:pt x="1" y="69"/>
                      <a:pt x="1" y="69"/>
                    </a:cubicBezTo>
                    <a:cubicBezTo>
                      <a:pt x="1" y="69"/>
                      <a:pt x="1" y="69"/>
                      <a:pt x="1" y="69"/>
                    </a:cubicBezTo>
                    <a:cubicBezTo>
                      <a:pt x="1" y="69"/>
                      <a:pt x="0" y="69"/>
                      <a:pt x="0" y="69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69"/>
                      <a:pt x="0" y="69"/>
                      <a:pt x="0" y="68"/>
                    </a:cubicBezTo>
                    <a:cubicBezTo>
                      <a:pt x="0" y="66"/>
                      <a:pt x="1" y="53"/>
                      <a:pt x="3" y="51"/>
                    </a:cubicBezTo>
                    <a:cubicBezTo>
                      <a:pt x="4" y="50"/>
                      <a:pt x="6" y="49"/>
                      <a:pt x="9" y="48"/>
                    </a:cubicBezTo>
                    <a:cubicBezTo>
                      <a:pt x="9" y="48"/>
                      <a:pt x="10" y="48"/>
                      <a:pt x="11" y="48"/>
                    </a:cubicBezTo>
                    <a:cubicBezTo>
                      <a:pt x="11" y="48"/>
                      <a:pt x="11" y="48"/>
                      <a:pt x="11" y="48"/>
                    </a:cubicBezTo>
                    <a:cubicBezTo>
                      <a:pt x="11" y="48"/>
                      <a:pt x="11" y="48"/>
                      <a:pt x="11" y="47"/>
                    </a:cubicBezTo>
                    <a:cubicBezTo>
                      <a:pt x="11" y="47"/>
                      <a:pt x="11" y="47"/>
                      <a:pt x="11" y="47"/>
                    </a:cubicBezTo>
                    <a:cubicBezTo>
                      <a:pt x="11" y="47"/>
                      <a:pt x="12" y="47"/>
                      <a:pt x="12" y="46"/>
                    </a:cubicBezTo>
                    <a:cubicBezTo>
                      <a:pt x="12" y="45"/>
                      <a:pt x="12" y="45"/>
                      <a:pt x="12" y="44"/>
                    </a:cubicBezTo>
                    <a:cubicBezTo>
                      <a:pt x="11" y="43"/>
                      <a:pt x="10" y="42"/>
                      <a:pt x="10" y="41"/>
                    </a:cubicBezTo>
                    <a:cubicBezTo>
                      <a:pt x="10" y="41"/>
                      <a:pt x="9" y="40"/>
                      <a:pt x="9" y="39"/>
                    </a:cubicBezTo>
                    <a:cubicBezTo>
                      <a:pt x="8" y="38"/>
                      <a:pt x="9" y="37"/>
                      <a:pt x="9" y="37"/>
                    </a:cubicBezTo>
                    <a:cubicBezTo>
                      <a:pt x="9" y="37"/>
                      <a:pt x="9" y="36"/>
                      <a:pt x="9" y="36"/>
                    </a:cubicBezTo>
                    <a:cubicBezTo>
                      <a:pt x="9" y="31"/>
                      <a:pt x="12" y="28"/>
                      <a:pt x="16" y="28"/>
                    </a:cubicBezTo>
                    <a:cubicBezTo>
                      <a:pt x="20" y="28"/>
                      <a:pt x="23" y="31"/>
                      <a:pt x="23" y="36"/>
                    </a:cubicBezTo>
                    <a:cubicBezTo>
                      <a:pt x="23" y="36"/>
                      <a:pt x="23" y="37"/>
                      <a:pt x="23" y="37"/>
                    </a:cubicBezTo>
                    <a:cubicBezTo>
                      <a:pt x="23" y="37"/>
                      <a:pt x="24" y="38"/>
                      <a:pt x="23" y="39"/>
                    </a:cubicBezTo>
                    <a:cubicBezTo>
                      <a:pt x="23" y="40"/>
                      <a:pt x="22" y="41"/>
                      <a:pt x="22" y="41"/>
                    </a:cubicBezTo>
                    <a:cubicBezTo>
                      <a:pt x="22" y="42"/>
                      <a:pt x="21" y="43"/>
                      <a:pt x="20" y="44"/>
                    </a:cubicBezTo>
                    <a:cubicBezTo>
                      <a:pt x="20" y="46"/>
                      <a:pt x="20" y="47"/>
                      <a:pt x="21" y="47"/>
                    </a:cubicBezTo>
                    <a:cubicBezTo>
                      <a:pt x="21" y="47"/>
                      <a:pt x="21" y="48"/>
                      <a:pt x="21" y="48"/>
                    </a:cubicBezTo>
                    <a:cubicBezTo>
                      <a:pt x="21" y="48"/>
                      <a:pt x="21" y="48"/>
                      <a:pt x="21" y="48"/>
                    </a:cubicBezTo>
                    <a:cubicBezTo>
                      <a:pt x="21" y="48"/>
                      <a:pt x="21" y="48"/>
                      <a:pt x="21" y="48"/>
                    </a:cubicBezTo>
                    <a:cubicBezTo>
                      <a:pt x="21" y="48"/>
                      <a:pt x="21" y="48"/>
                      <a:pt x="22" y="48"/>
                    </a:cubicBezTo>
                    <a:cubicBezTo>
                      <a:pt x="22" y="48"/>
                      <a:pt x="23" y="48"/>
                      <a:pt x="23" y="48"/>
                    </a:cubicBezTo>
                    <a:cubicBezTo>
                      <a:pt x="26" y="49"/>
                      <a:pt x="28" y="50"/>
                      <a:pt x="29" y="51"/>
                    </a:cubicBezTo>
                    <a:cubicBezTo>
                      <a:pt x="30" y="51"/>
                      <a:pt x="30" y="52"/>
                      <a:pt x="30" y="52"/>
                    </a:cubicBezTo>
                    <a:cubicBezTo>
                      <a:pt x="30" y="52"/>
                      <a:pt x="29" y="52"/>
                      <a:pt x="29" y="53"/>
                    </a:cubicBezTo>
                    <a:cubicBezTo>
                      <a:pt x="28" y="53"/>
                      <a:pt x="28" y="53"/>
                      <a:pt x="28" y="53"/>
                    </a:cubicBezTo>
                    <a:cubicBezTo>
                      <a:pt x="25" y="54"/>
                      <a:pt x="22" y="55"/>
                      <a:pt x="21" y="56"/>
                    </a:cubicBezTo>
                    <a:close/>
                    <a:moveTo>
                      <a:pt x="15" y="52"/>
                    </a:moveTo>
                    <a:cubicBezTo>
                      <a:pt x="12" y="49"/>
                      <a:pt x="12" y="49"/>
                      <a:pt x="12" y="49"/>
                    </a:cubicBezTo>
                    <a:cubicBezTo>
                      <a:pt x="14" y="56"/>
                      <a:pt x="14" y="56"/>
                      <a:pt x="14" y="56"/>
                    </a:cubicBezTo>
                    <a:lnTo>
                      <a:pt x="15" y="52"/>
                    </a:lnTo>
                    <a:close/>
                    <a:moveTo>
                      <a:pt x="20" y="49"/>
                    </a:moveTo>
                    <a:cubicBezTo>
                      <a:pt x="17" y="52"/>
                      <a:pt x="17" y="52"/>
                      <a:pt x="17" y="52"/>
                    </a:cubicBezTo>
                    <a:cubicBezTo>
                      <a:pt x="18" y="57"/>
                      <a:pt x="18" y="57"/>
                      <a:pt x="18" y="57"/>
                    </a:cubicBezTo>
                    <a:lnTo>
                      <a:pt x="20" y="49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lIns="121920" tIns="60960" rIns="121920" bIns="60960"/>
              <a:lstStyle/>
              <a:p>
                <a:pPr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>
                  <a:latin typeface="+mn-lt"/>
                </a:endParaRPr>
              </a:p>
            </p:txBody>
          </p:sp>
          <p:sp>
            <p:nvSpPr>
              <p:cNvPr id="32" name="Rectangle 99"/>
              <p:cNvSpPr>
                <a:spLocks noChangeArrowheads="1"/>
              </p:cNvSpPr>
              <p:nvPr/>
            </p:nvSpPr>
            <p:spPr bwMode="auto">
              <a:xfrm>
                <a:off x="352176" y="2187179"/>
                <a:ext cx="3443537" cy="8925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Lato Light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Lato Light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Lato Light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Lato Light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Lato Light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Lato Light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Lato Light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Lato Light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Lato Light" pitchFamily="34" charset="0"/>
                  </a:defRPr>
                </a:lvl9pPr>
              </a:lstStyle>
              <a:p>
                <a:r>
                  <a:rPr lang="ru-RU" sz="2000" b="1">
                    <a:solidFill>
                      <a:srgbClr val="0070C0"/>
                    </a:solidFill>
                  </a:rPr>
                  <a:t>12 390 751 руб. </a:t>
                </a:r>
              </a:p>
              <a:p>
                <a:r>
                  <a:rPr lang="ru-RU" sz="1600" b="1">
                    <a:solidFill>
                      <a:srgbClr val="000000"/>
                    </a:solidFill>
                  </a:rPr>
                  <a:t>освоено средств на </a:t>
                </a:r>
              </a:p>
              <a:p>
                <a:r>
                  <a:rPr lang="ru-RU" sz="1600" b="1">
                    <a:solidFill>
                      <a:srgbClr val="000000"/>
                    </a:solidFill>
                  </a:rPr>
                  <a:t>мероприятие по охране труда </a:t>
                </a:r>
                <a:endParaRPr lang="en-US" sz="16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35" name="Rectangle 99"/>
              <p:cNvSpPr>
                <a:spLocks noChangeArrowheads="1"/>
              </p:cNvSpPr>
              <p:nvPr/>
            </p:nvSpPr>
            <p:spPr bwMode="auto">
              <a:xfrm>
                <a:off x="9143383" y="4507326"/>
                <a:ext cx="2515419" cy="8925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Lato Light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Lato Light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Lato Light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Lato Light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Lato Light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Lato Light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Lato Light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Lato Light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Lato Light" pitchFamily="34" charset="0"/>
                  </a:defRPr>
                </a:lvl9pPr>
              </a:lstStyle>
              <a:p>
                <a:r>
                  <a:rPr lang="ru-RU" sz="2000" b="1">
                    <a:solidFill>
                      <a:srgbClr val="0070C0"/>
                    </a:solidFill>
                  </a:rPr>
                  <a:t>23</a:t>
                </a:r>
                <a:r>
                  <a:rPr lang="ru-RU" sz="1200" b="1">
                    <a:solidFill>
                      <a:srgbClr val="0070C0"/>
                    </a:solidFill>
                  </a:rPr>
                  <a:t> - </a:t>
                </a:r>
                <a:r>
                  <a:rPr lang="ru-RU" sz="1600" b="1">
                    <a:solidFill>
                      <a:srgbClr val="000000"/>
                    </a:solidFill>
                  </a:rPr>
                  <a:t>сотрудник прошёл обучение по охране труда</a:t>
                </a:r>
                <a:endParaRPr lang="en-US" sz="1600" b="1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B1E18449-D816-4405-BB86-93117298E143}"/>
              </a:ext>
            </a:extLst>
          </p:cNvPr>
          <p:cNvSpPr txBox="1"/>
          <p:nvPr/>
        </p:nvSpPr>
        <p:spPr>
          <a:xfrm>
            <a:off x="375036" y="489767"/>
            <a:ext cx="103886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cap="all">
                <a:solidFill>
                  <a:srgbClr val="3C2B7A"/>
                </a:solidFill>
                <a:cs typeface="Times New Roman" panose="02020603050405020304" pitchFamily="18" charset="0"/>
              </a:rPr>
              <a:t>Защита прав трудящихся – охрана труда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1958385" y="5954470"/>
            <a:ext cx="779774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ru-RU" sz="1600" b="1" i="1">
                <a:cs typeface="Times New Roman" panose="02020603050405020304" pitchFamily="18" charset="0"/>
              </a:rPr>
              <a:t>Пересмотрены в связи с новыми правилами инструкций:</a:t>
            </a:r>
          </a:p>
          <a:p>
            <a:pPr algn="ctr" fontAlgn="t"/>
            <a:r>
              <a:rPr lang="ru-RU" sz="1200" b="1" i="1" cap="all">
                <a:solidFill>
                  <a:srgbClr val="00B050"/>
                </a:solidFill>
                <a:cs typeface="Times New Roman" panose="02020603050405020304" pitchFamily="18" charset="0"/>
              </a:rPr>
              <a:t>По охране труда</a:t>
            </a:r>
            <a:r>
              <a:rPr lang="ru-RU" sz="1200" b="1" i="1" cap="all">
                <a:solidFill>
                  <a:srgbClr val="00B050"/>
                </a:solidFill>
              </a:rPr>
              <a:t> –</a:t>
            </a:r>
            <a:r>
              <a:rPr lang="ru-RU" sz="1200" b="1" i="1" cap="all">
                <a:solidFill>
                  <a:srgbClr val="00B050"/>
                </a:solidFill>
                <a:cs typeface="Times New Roman" panose="02020603050405020304" pitchFamily="18" charset="0"/>
              </a:rPr>
              <a:t> 54</a:t>
            </a:r>
          </a:p>
          <a:p>
            <a:pPr algn="ctr" fontAlgn="t"/>
            <a:r>
              <a:rPr lang="ru-RU" sz="1200" b="1" i="1" cap="all">
                <a:cs typeface="Times New Roman" panose="02020603050405020304" pitchFamily="18" charset="0"/>
              </a:rPr>
              <a:t>По пожарной безопасности – </a:t>
            </a:r>
            <a:r>
              <a:rPr lang="ru-RU" sz="1400" b="1" i="1" cap="all">
                <a:cs typeface="Times New Roman" panose="02020603050405020304" pitchFamily="18" charset="0"/>
              </a:rPr>
              <a:t>16 </a:t>
            </a:r>
          </a:p>
        </p:txBody>
      </p:sp>
    </p:spTree>
    <p:extLst>
      <p:ext uri="{BB962C8B-B14F-4D97-AF65-F5344CB8AC3E}">
        <p14:creationId xmlns:p14="http://schemas.microsoft.com/office/powerpoint/2010/main" val="2244356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>
</file>

<file path=ppt/slides/slide3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41315" name="Slide Number Placeholder 2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9607062" y="6690458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Lato Ligh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ato Ligh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ato Ligh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ato Ligh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ato Ligh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5C33FED-7CEC-403C-BBE3-380E077DA1D6}" type="slidenum">
              <a:rPr lang="en-US" altLang="ru-RU" sz="1600">
                <a:solidFill>
                  <a:schemeClr val="bg2"/>
                </a:solidFill>
                <a:latin typeface="+mn-lt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en-US" altLang="ru-RU" sz="1600">
              <a:solidFill>
                <a:schemeClr val="bg2"/>
              </a:solidFill>
              <a:latin typeface="+mn-lt"/>
            </a:endParaRPr>
          </a:p>
        </p:txBody>
      </p:sp>
      <p:sp>
        <p:nvSpPr>
          <p:cNvPr id="7" name="Freeform 5"/>
          <p:cNvSpPr/>
          <p:nvPr/>
        </p:nvSpPr>
        <p:spPr bwMode="auto">
          <a:xfrm>
            <a:off x="6262200" y="3013808"/>
            <a:ext cx="2652712" cy="3548063"/>
          </a:xfrm>
          <a:custGeom>
            <a:gdLst>
              <a:gd name="T0" fmla="*/ 290 w 525"/>
              <a:gd name="T1" fmla="*/ 628 h 702"/>
              <a:gd name="T2" fmla="*/ 364 w 525"/>
              <a:gd name="T3" fmla="*/ 702 h 702"/>
              <a:gd name="T4" fmla="*/ 364 w 525"/>
              <a:gd name="T5" fmla="*/ 278 h 702"/>
              <a:gd name="T6" fmla="*/ 525 w 525"/>
              <a:gd name="T7" fmla="*/ 278 h 702"/>
              <a:gd name="T8" fmla="*/ 292 w 525"/>
              <a:gd name="T9" fmla="*/ 45 h 702"/>
              <a:gd name="T10" fmla="*/ 250 w 525"/>
              <a:gd name="T11" fmla="*/ 87 h 702"/>
              <a:gd name="T12" fmla="*/ 250 w 525"/>
              <a:gd name="T13" fmla="*/ 87 h 702"/>
              <a:gd name="T14" fmla="*/ 250 w 525"/>
              <a:gd name="T15" fmla="*/ 87 h 702"/>
              <a:gd name="T16" fmla="*/ 246 w 525"/>
              <a:gd name="T17" fmla="*/ 91 h 702"/>
              <a:gd name="T18" fmla="*/ 246 w 525"/>
              <a:gd name="T19" fmla="*/ 91 h 702"/>
              <a:gd name="T20" fmla="*/ 241 w 525"/>
              <a:gd name="T21" fmla="*/ 94 h 702"/>
              <a:gd name="T22" fmla="*/ 241 w 525"/>
              <a:gd name="T23" fmla="*/ 94 h 702"/>
              <a:gd name="T24" fmla="*/ 218 w 525"/>
              <a:gd name="T25" fmla="*/ 94 h 702"/>
              <a:gd name="T26" fmla="*/ 211 w 525"/>
              <a:gd name="T27" fmla="*/ 72 h 702"/>
              <a:gd name="T28" fmla="*/ 211 w 525"/>
              <a:gd name="T29" fmla="*/ 71 h 702"/>
              <a:gd name="T30" fmla="*/ 188 w 525"/>
              <a:gd name="T31" fmla="*/ 34 h 702"/>
              <a:gd name="T32" fmla="*/ 64 w 525"/>
              <a:gd name="T33" fmla="*/ 34 h 702"/>
              <a:gd name="T34" fmla="*/ 40 w 525"/>
              <a:gd name="T35" fmla="*/ 113 h 702"/>
              <a:gd name="T36" fmla="*/ 41 w 525"/>
              <a:gd name="T37" fmla="*/ 118 h 702"/>
              <a:gd name="T38" fmla="*/ 42 w 525"/>
              <a:gd name="T39" fmla="*/ 121 h 702"/>
              <a:gd name="T40" fmla="*/ 64 w 525"/>
              <a:gd name="T41" fmla="*/ 158 h 702"/>
              <a:gd name="T42" fmla="*/ 101 w 525"/>
              <a:gd name="T43" fmla="*/ 181 h 702"/>
              <a:gd name="T44" fmla="*/ 124 w 525"/>
              <a:gd name="T45" fmla="*/ 188 h 702"/>
              <a:gd name="T46" fmla="*/ 121 w 525"/>
              <a:gd name="T47" fmla="*/ 216 h 702"/>
              <a:gd name="T48" fmla="*/ 117 w 525"/>
              <a:gd name="T49" fmla="*/ 220 h 702"/>
              <a:gd name="T50" fmla="*/ 19 w 525"/>
              <a:gd name="T51" fmla="*/ 318 h 702"/>
              <a:gd name="T52" fmla="*/ 0 w 525"/>
              <a:gd name="T53" fmla="*/ 338 h 702"/>
              <a:gd name="T54" fmla="*/ 1 w 525"/>
              <a:gd name="T55" fmla="*/ 339 h 702"/>
              <a:gd name="T56" fmla="*/ 117 w 525"/>
              <a:gd name="T57" fmla="*/ 455 h 702"/>
              <a:gd name="T58" fmla="*/ 135 w 525"/>
              <a:gd name="T59" fmla="*/ 464 h 702"/>
              <a:gd name="T60" fmla="*/ 142 w 525"/>
              <a:gd name="T61" fmla="*/ 458 h 702"/>
              <a:gd name="T62" fmla="*/ 144 w 525"/>
              <a:gd name="T63" fmla="*/ 445 h 702"/>
              <a:gd name="T64" fmla="*/ 144 w 525"/>
              <a:gd name="T65" fmla="*/ 444 h 702"/>
              <a:gd name="T66" fmla="*/ 169 w 525"/>
              <a:gd name="T67" fmla="*/ 402 h 702"/>
              <a:gd name="T68" fmla="*/ 209 w 525"/>
              <a:gd name="T69" fmla="*/ 378 h 702"/>
              <a:gd name="T70" fmla="*/ 216 w 525"/>
              <a:gd name="T71" fmla="*/ 376 h 702"/>
              <a:gd name="T72" fmla="*/ 218 w 525"/>
              <a:gd name="T73" fmla="*/ 376 h 702"/>
              <a:gd name="T74" fmla="*/ 303 w 525"/>
              <a:gd name="T75" fmla="*/ 402 h 702"/>
              <a:gd name="T76" fmla="*/ 303 w 525"/>
              <a:gd name="T77" fmla="*/ 536 h 702"/>
              <a:gd name="T78" fmla="*/ 261 w 525"/>
              <a:gd name="T79" fmla="*/ 561 h 702"/>
              <a:gd name="T80" fmla="*/ 260 w 525"/>
              <a:gd name="T81" fmla="*/ 561 h 702"/>
              <a:gd name="T82" fmla="*/ 248 w 525"/>
              <a:gd name="T83" fmla="*/ 563 h 702"/>
              <a:gd name="T84" fmla="*/ 241 w 525"/>
              <a:gd name="T85" fmla="*/ 570 h 702"/>
              <a:gd name="T86" fmla="*/ 244 w 525"/>
              <a:gd name="T87" fmla="*/ 581 h 702"/>
              <a:gd name="T88" fmla="*/ 244 w 525"/>
              <a:gd name="T89" fmla="*/ 581 h 702"/>
              <a:gd name="T90" fmla="*/ 246 w 525"/>
              <a:gd name="T91" fmla="*/ 583 h 702"/>
              <a:gd name="T92" fmla="*/ 246 w 525"/>
              <a:gd name="T93" fmla="*/ 584 h 702"/>
              <a:gd name="T94" fmla="*/ 248 w 525"/>
              <a:gd name="T95" fmla="*/ 585 h 702"/>
              <a:gd name="T96" fmla="*/ 250 w 525"/>
              <a:gd name="T97" fmla="*/ 588 h 702"/>
              <a:gd name="T98" fmla="*/ 290 w 525"/>
              <a:gd name="T99" fmla="*/ 628 h 702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525" h="702">
                <a:moveTo>
                  <a:pt x="290" y="628"/>
                </a:moveTo>
                <a:cubicBezTo>
                  <a:pt x="364" y="702"/>
                  <a:pt x="364" y="702"/>
                  <a:pt x="364" y="702"/>
                </a:cubicBezTo>
                <a:cubicBezTo>
                  <a:pt x="364" y="278"/>
                  <a:pt x="364" y="278"/>
                  <a:pt x="364" y="278"/>
                </a:cubicBezTo>
                <a:cubicBezTo>
                  <a:pt x="525" y="278"/>
                  <a:pt x="525" y="278"/>
                  <a:pt x="525" y="278"/>
                </a:cubicBezTo>
                <a:cubicBezTo>
                  <a:pt x="292" y="45"/>
                  <a:pt x="292" y="45"/>
                  <a:pt x="292" y="45"/>
                </a:cubicBezTo>
                <a:cubicBezTo>
                  <a:pt x="250" y="87"/>
                  <a:pt x="250" y="87"/>
                  <a:pt x="250" y="87"/>
                </a:cubicBezTo>
                <a:cubicBezTo>
                  <a:pt x="250" y="87"/>
                  <a:pt x="250" y="87"/>
                  <a:pt x="250" y="87"/>
                </a:cubicBezTo>
                <a:cubicBezTo>
                  <a:pt x="250" y="87"/>
                  <a:pt x="250" y="87"/>
                  <a:pt x="250" y="87"/>
                </a:cubicBezTo>
                <a:cubicBezTo>
                  <a:pt x="249" y="89"/>
                  <a:pt x="247" y="90"/>
                  <a:pt x="246" y="91"/>
                </a:cubicBezTo>
                <a:cubicBezTo>
                  <a:pt x="246" y="91"/>
                  <a:pt x="246" y="91"/>
                  <a:pt x="246" y="91"/>
                </a:cubicBezTo>
                <a:cubicBezTo>
                  <a:pt x="244" y="92"/>
                  <a:pt x="243" y="93"/>
                  <a:pt x="241" y="94"/>
                </a:cubicBezTo>
                <a:cubicBezTo>
                  <a:pt x="241" y="94"/>
                  <a:pt x="241" y="94"/>
                  <a:pt x="241" y="94"/>
                </a:cubicBezTo>
                <a:cubicBezTo>
                  <a:pt x="232" y="100"/>
                  <a:pt x="224" y="100"/>
                  <a:pt x="218" y="94"/>
                </a:cubicBezTo>
                <a:cubicBezTo>
                  <a:pt x="213" y="90"/>
                  <a:pt x="211" y="82"/>
                  <a:pt x="211" y="72"/>
                </a:cubicBezTo>
                <a:cubicBezTo>
                  <a:pt x="211" y="71"/>
                  <a:pt x="211" y="71"/>
                  <a:pt x="211" y="71"/>
                </a:cubicBezTo>
                <a:cubicBezTo>
                  <a:pt x="211" y="71"/>
                  <a:pt x="210" y="56"/>
                  <a:pt x="188" y="34"/>
                </a:cubicBezTo>
                <a:cubicBezTo>
                  <a:pt x="154" y="0"/>
                  <a:pt x="98" y="0"/>
                  <a:pt x="64" y="34"/>
                </a:cubicBezTo>
                <a:cubicBezTo>
                  <a:pt x="42" y="55"/>
                  <a:pt x="34" y="85"/>
                  <a:pt x="40" y="113"/>
                </a:cubicBezTo>
                <a:cubicBezTo>
                  <a:pt x="40" y="114"/>
                  <a:pt x="40" y="116"/>
                  <a:pt x="41" y="118"/>
                </a:cubicBezTo>
                <a:cubicBezTo>
                  <a:pt x="41" y="119"/>
                  <a:pt x="41" y="120"/>
                  <a:pt x="42" y="121"/>
                </a:cubicBezTo>
                <a:cubicBezTo>
                  <a:pt x="46" y="135"/>
                  <a:pt x="53" y="148"/>
                  <a:pt x="64" y="158"/>
                </a:cubicBezTo>
                <a:cubicBezTo>
                  <a:pt x="86" y="180"/>
                  <a:pt x="101" y="181"/>
                  <a:pt x="101" y="181"/>
                </a:cubicBezTo>
                <a:cubicBezTo>
                  <a:pt x="112" y="181"/>
                  <a:pt x="120" y="183"/>
                  <a:pt x="124" y="188"/>
                </a:cubicBezTo>
                <a:cubicBezTo>
                  <a:pt x="131" y="195"/>
                  <a:pt x="130" y="205"/>
                  <a:pt x="121" y="216"/>
                </a:cubicBezTo>
                <a:cubicBezTo>
                  <a:pt x="120" y="217"/>
                  <a:pt x="119" y="219"/>
                  <a:pt x="117" y="220"/>
                </a:cubicBezTo>
                <a:cubicBezTo>
                  <a:pt x="19" y="318"/>
                  <a:pt x="19" y="318"/>
                  <a:pt x="19" y="318"/>
                </a:cubicBezTo>
                <a:cubicBezTo>
                  <a:pt x="0" y="338"/>
                  <a:pt x="0" y="338"/>
                  <a:pt x="0" y="338"/>
                </a:cubicBezTo>
                <a:cubicBezTo>
                  <a:pt x="1" y="339"/>
                  <a:pt x="1" y="339"/>
                  <a:pt x="1" y="339"/>
                </a:cubicBezTo>
                <a:cubicBezTo>
                  <a:pt x="117" y="455"/>
                  <a:pt x="117" y="455"/>
                  <a:pt x="117" y="455"/>
                </a:cubicBezTo>
                <a:cubicBezTo>
                  <a:pt x="124" y="462"/>
                  <a:pt x="130" y="465"/>
                  <a:pt x="135" y="464"/>
                </a:cubicBezTo>
                <a:cubicBezTo>
                  <a:pt x="138" y="464"/>
                  <a:pt x="140" y="461"/>
                  <a:pt x="142" y="458"/>
                </a:cubicBezTo>
                <a:cubicBezTo>
                  <a:pt x="143" y="453"/>
                  <a:pt x="143" y="449"/>
                  <a:pt x="144" y="445"/>
                </a:cubicBezTo>
                <a:cubicBezTo>
                  <a:pt x="144" y="444"/>
                  <a:pt x="144" y="444"/>
                  <a:pt x="144" y="444"/>
                </a:cubicBezTo>
                <a:cubicBezTo>
                  <a:pt x="144" y="443"/>
                  <a:pt x="145" y="426"/>
                  <a:pt x="169" y="402"/>
                </a:cubicBezTo>
                <a:cubicBezTo>
                  <a:pt x="181" y="390"/>
                  <a:pt x="194" y="382"/>
                  <a:pt x="209" y="378"/>
                </a:cubicBezTo>
                <a:cubicBezTo>
                  <a:pt x="211" y="377"/>
                  <a:pt x="214" y="377"/>
                  <a:pt x="216" y="376"/>
                </a:cubicBezTo>
                <a:cubicBezTo>
                  <a:pt x="217" y="376"/>
                  <a:pt x="217" y="376"/>
                  <a:pt x="218" y="376"/>
                </a:cubicBezTo>
                <a:cubicBezTo>
                  <a:pt x="248" y="370"/>
                  <a:pt x="280" y="379"/>
                  <a:pt x="303" y="402"/>
                </a:cubicBezTo>
                <a:cubicBezTo>
                  <a:pt x="340" y="439"/>
                  <a:pt x="340" y="499"/>
                  <a:pt x="303" y="536"/>
                </a:cubicBezTo>
                <a:cubicBezTo>
                  <a:pt x="279" y="560"/>
                  <a:pt x="262" y="561"/>
                  <a:pt x="261" y="561"/>
                </a:cubicBezTo>
                <a:cubicBezTo>
                  <a:pt x="261" y="561"/>
                  <a:pt x="260" y="561"/>
                  <a:pt x="260" y="561"/>
                </a:cubicBezTo>
                <a:cubicBezTo>
                  <a:pt x="256" y="562"/>
                  <a:pt x="252" y="563"/>
                  <a:pt x="248" y="563"/>
                </a:cubicBezTo>
                <a:cubicBezTo>
                  <a:pt x="244" y="565"/>
                  <a:pt x="242" y="567"/>
                  <a:pt x="241" y="570"/>
                </a:cubicBezTo>
                <a:cubicBezTo>
                  <a:pt x="240" y="573"/>
                  <a:pt x="241" y="577"/>
                  <a:pt x="244" y="581"/>
                </a:cubicBezTo>
                <a:cubicBezTo>
                  <a:pt x="244" y="581"/>
                  <a:pt x="244" y="581"/>
                  <a:pt x="244" y="581"/>
                </a:cubicBezTo>
                <a:cubicBezTo>
                  <a:pt x="244" y="582"/>
                  <a:pt x="245" y="582"/>
                  <a:pt x="246" y="583"/>
                </a:cubicBezTo>
                <a:cubicBezTo>
                  <a:pt x="246" y="583"/>
                  <a:pt x="246" y="584"/>
                  <a:pt x="246" y="584"/>
                </a:cubicBezTo>
                <a:cubicBezTo>
                  <a:pt x="247" y="584"/>
                  <a:pt x="247" y="585"/>
                  <a:pt x="248" y="585"/>
                </a:cubicBezTo>
                <a:cubicBezTo>
                  <a:pt x="248" y="586"/>
                  <a:pt x="249" y="587"/>
                  <a:pt x="250" y="588"/>
                </a:cubicBezTo>
                <a:lnTo>
                  <a:pt x="290" y="62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id-ID" sz="1600"/>
          </a:p>
        </p:txBody>
      </p:sp>
      <p:sp>
        <p:nvSpPr>
          <p:cNvPr id="8" name="Freeform 6"/>
          <p:cNvSpPr/>
          <p:nvPr/>
        </p:nvSpPr>
        <p:spPr bwMode="auto">
          <a:xfrm>
            <a:off x="4528650" y="1766033"/>
            <a:ext cx="3182937" cy="2930525"/>
          </a:xfrm>
          <a:custGeom>
            <a:gdLst>
              <a:gd name="T0" fmla="*/ 455 w 630"/>
              <a:gd name="T1" fmla="*/ 462 h 580"/>
              <a:gd name="T2" fmla="*/ 458 w 630"/>
              <a:gd name="T3" fmla="*/ 459 h 580"/>
              <a:gd name="T4" fmla="*/ 459 w 630"/>
              <a:gd name="T5" fmla="*/ 458 h 580"/>
              <a:gd name="T6" fmla="*/ 459 w 630"/>
              <a:gd name="T7" fmla="*/ 457 h 580"/>
              <a:gd name="T8" fmla="*/ 458 w 630"/>
              <a:gd name="T9" fmla="*/ 437 h 580"/>
              <a:gd name="T10" fmla="*/ 445 w 630"/>
              <a:gd name="T11" fmla="*/ 435 h 580"/>
              <a:gd name="T12" fmla="*/ 444 w 630"/>
              <a:gd name="T13" fmla="*/ 435 h 580"/>
              <a:gd name="T14" fmla="*/ 402 w 630"/>
              <a:gd name="T15" fmla="*/ 410 h 580"/>
              <a:gd name="T16" fmla="*/ 381 w 630"/>
              <a:gd name="T17" fmla="*/ 379 h 580"/>
              <a:gd name="T18" fmla="*/ 402 w 630"/>
              <a:gd name="T19" fmla="*/ 276 h 580"/>
              <a:gd name="T20" fmla="*/ 536 w 630"/>
              <a:gd name="T21" fmla="*/ 276 h 580"/>
              <a:gd name="T22" fmla="*/ 561 w 630"/>
              <a:gd name="T23" fmla="*/ 318 h 580"/>
              <a:gd name="T24" fmla="*/ 561 w 630"/>
              <a:gd name="T25" fmla="*/ 319 h 580"/>
              <a:gd name="T26" fmla="*/ 563 w 630"/>
              <a:gd name="T27" fmla="*/ 332 h 580"/>
              <a:gd name="T28" fmla="*/ 569 w 630"/>
              <a:gd name="T29" fmla="*/ 338 h 580"/>
              <a:gd name="T30" fmla="*/ 569 w 630"/>
              <a:gd name="T31" fmla="*/ 338 h 580"/>
              <a:gd name="T32" fmla="*/ 571 w 630"/>
              <a:gd name="T33" fmla="*/ 338 h 580"/>
              <a:gd name="T34" fmla="*/ 571 w 630"/>
              <a:gd name="T35" fmla="*/ 338 h 580"/>
              <a:gd name="T36" fmla="*/ 574 w 630"/>
              <a:gd name="T37" fmla="*/ 338 h 580"/>
              <a:gd name="T38" fmla="*/ 574 w 630"/>
              <a:gd name="T39" fmla="*/ 338 h 580"/>
              <a:gd name="T40" fmla="*/ 577 w 630"/>
              <a:gd name="T41" fmla="*/ 337 h 580"/>
              <a:gd name="T42" fmla="*/ 578 w 630"/>
              <a:gd name="T43" fmla="*/ 337 h 580"/>
              <a:gd name="T44" fmla="*/ 588 w 630"/>
              <a:gd name="T45" fmla="*/ 329 h 580"/>
              <a:gd name="T46" fmla="*/ 630 w 630"/>
              <a:gd name="T47" fmla="*/ 287 h 580"/>
              <a:gd name="T48" fmla="*/ 340 w 630"/>
              <a:gd name="T49" fmla="*/ 0 h 580"/>
              <a:gd name="T50" fmla="*/ 49 w 630"/>
              <a:gd name="T51" fmla="*/ 291 h 580"/>
              <a:gd name="T52" fmla="*/ 87 w 630"/>
              <a:gd name="T53" fmla="*/ 329 h 580"/>
              <a:gd name="T54" fmla="*/ 98 w 630"/>
              <a:gd name="T55" fmla="*/ 354 h 580"/>
              <a:gd name="T56" fmla="*/ 87 w 630"/>
              <a:gd name="T57" fmla="*/ 366 h 580"/>
              <a:gd name="T58" fmla="*/ 86 w 630"/>
              <a:gd name="T59" fmla="*/ 366 h 580"/>
              <a:gd name="T60" fmla="*/ 73 w 630"/>
              <a:gd name="T61" fmla="*/ 368 h 580"/>
              <a:gd name="T62" fmla="*/ 71 w 630"/>
              <a:gd name="T63" fmla="*/ 368 h 580"/>
              <a:gd name="T64" fmla="*/ 34 w 630"/>
              <a:gd name="T65" fmla="*/ 391 h 580"/>
              <a:gd name="T66" fmla="*/ 34 w 630"/>
              <a:gd name="T67" fmla="*/ 515 h 580"/>
              <a:gd name="T68" fmla="*/ 158 w 630"/>
              <a:gd name="T69" fmla="*/ 515 h 580"/>
              <a:gd name="T70" fmla="*/ 181 w 630"/>
              <a:gd name="T71" fmla="*/ 478 h 580"/>
              <a:gd name="T72" fmla="*/ 181 w 630"/>
              <a:gd name="T73" fmla="*/ 476 h 580"/>
              <a:gd name="T74" fmla="*/ 183 w 630"/>
              <a:gd name="T75" fmla="*/ 463 h 580"/>
              <a:gd name="T76" fmla="*/ 183 w 630"/>
              <a:gd name="T77" fmla="*/ 463 h 580"/>
              <a:gd name="T78" fmla="*/ 196 w 630"/>
              <a:gd name="T79" fmla="*/ 451 h 580"/>
              <a:gd name="T80" fmla="*/ 220 w 630"/>
              <a:gd name="T81" fmla="*/ 462 h 580"/>
              <a:gd name="T82" fmla="*/ 338 w 630"/>
              <a:gd name="T83" fmla="*/ 580 h 580"/>
              <a:gd name="T84" fmla="*/ 455 w 630"/>
              <a:gd name="T85" fmla="*/ 462 h 58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630" h="580">
                <a:moveTo>
                  <a:pt x="455" y="462"/>
                </a:moveTo>
                <a:cubicBezTo>
                  <a:pt x="456" y="461"/>
                  <a:pt x="457" y="460"/>
                  <a:pt x="458" y="459"/>
                </a:cubicBezTo>
                <a:cubicBezTo>
                  <a:pt x="458" y="459"/>
                  <a:pt x="458" y="459"/>
                  <a:pt x="459" y="458"/>
                </a:cubicBezTo>
                <a:cubicBezTo>
                  <a:pt x="459" y="458"/>
                  <a:pt x="459" y="458"/>
                  <a:pt x="459" y="457"/>
                </a:cubicBezTo>
                <a:cubicBezTo>
                  <a:pt x="466" y="448"/>
                  <a:pt x="466" y="441"/>
                  <a:pt x="458" y="437"/>
                </a:cubicBezTo>
                <a:cubicBezTo>
                  <a:pt x="453" y="437"/>
                  <a:pt x="449" y="436"/>
                  <a:pt x="445" y="435"/>
                </a:cubicBezTo>
                <a:cubicBezTo>
                  <a:pt x="444" y="435"/>
                  <a:pt x="444" y="435"/>
                  <a:pt x="444" y="435"/>
                </a:cubicBezTo>
                <a:cubicBezTo>
                  <a:pt x="443" y="435"/>
                  <a:pt x="426" y="434"/>
                  <a:pt x="402" y="410"/>
                </a:cubicBezTo>
                <a:cubicBezTo>
                  <a:pt x="393" y="401"/>
                  <a:pt x="386" y="390"/>
                  <a:pt x="381" y="379"/>
                </a:cubicBezTo>
                <a:cubicBezTo>
                  <a:pt x="367" y="344"/>
                  <a:pt x="374" y="304"/>
                  <a:pt x="402" y="276"/>
                </a:cubicBezTo>
                <a:cubicBezTo>
                  <a:pt x="439" y="239"/>
                  <a:pt x="499" y="239"/>
                  <a:pt x="536" y="276"/>
                </a:cubicBezTo>
                <a:cubicBezTo>
                  <a:pt x="560" y="300"/>
                  <a:pt x="561" y="317"/>
                  <a:pt x="561" y="318"/>
                </a:cubicBezTo>
                <a:cubicBezTo>
                  <a:pt x="561" y="318"/>
                  <a:pt x="561" y="319"/>
                  <a:pt x="561" y="319"/>
                </a:cubicBezTo>
                <a:cubicBezTo>
                  <a:pt x="562" y="323"/>
                  <a:pt x="563" y="327"/>
                  <a:pt x="563" y="332"/>
                </a:cubicBezTo>
                <a:cubicBezTo>
                  <a:pt x="565" y="335"/>
                  <a:pt x="567" y="337"/>
                  <a:pt x="569" y="338"/>
                </a:cubicBezTo>
                <a:cubicBezTo>
                  <a:pt x="569" y="338"/>
                  <a:pt x="569" y="338"/>
                  <a:pt x="569" y="338"/>
                </a:cubicBezTo>
                <a:cubicBezTo>
                  <a:pt x="570" y="338"/>
                  <a:pt x="570" y="338"/>
                  <a:pt x="571" y="338"/>
                </a:cubicBezTo>
                <a:cubicBezTo>
                  <a:pt x="571" y="338"/>
                  <a:pt x="571" y="338"/>
                  <a:pt x="571" y="338"/>
                </a:cubicBezTo>
                <a:cubicBezTo>
                  <a:pt x="572" y="339"/>
                  <a:pt x="573" y="338"/>
                  <a:pt x="574" y="338"/>
                </a:cubicBezTo>
                <a:cubicBezTo>
                  <a:pt x="574" y="338"/>
                  <a:pt x="574" y="338"/>
                  <a:pt x="574" y="338"/>
                </a:cubicBezTo>
                <a:cubicBezTo>
                  <a:pt x="575" y="338"/>
                  <a:pt x="576" y="338"/>
                  <a:pt x="577" y="337"/>
                </a:cubicBezTo>
                <a:cubicBezTo>
                  <a:pt x="578" y="337"/>
                  <a:pt x="578" y="337"/>
                  <a:pt x="578" y="337"/>
                </a:cubicBezTo>
                <a:cubicBezTo>
                  <a:pt x="581" y="335"/>
                  <a:pt x="584" y="333"/>
                  <a:pt x="588" y="329"/>
                </a:cubicBezTo>
                <a:cubicBezTo>
                  <a:pt x="630" y="287"/>
                  <a:pt x="630" y="287"/>
                  <a:pt x="630" y="287"/>
                </a:cubicBezTo>
                <a:cubicBezTo>
                  <a:pt x="340" y="0"/>
                  <a:pt x="340" y="0"/>
                  <a:pt x="340" y="0"/>
                </a:cubicBezTo>
                <a:cubicBezTo>
                  <a:pt x="49" y="291"/>
                  <a:pt x="49" y="291"/>
                  <a:pt x="49" y="291"/>
                </a:cubicBezTo>
                <a:cubicBezTo>
                  <a:pt x="87" y="329"/>
                  <a:pt x="87" y="329"/>
                  <a:pt x="87" y="329"/>
                </a:cubicBezTo>
                <a:cubicBezTo>
                  <a:pt x="96" y="338"/>
                  <a:pt x="100" y="346"/>
                  <a:pt x="98" y="354"/>
                </a:cubicBezTo>
                <a:cubicBezTo>
                  <a:pt x="97" y="358"/>
                  <a:pt x="95" y="363"/>
                  <a:pt x="87" y="366"/>
                </a:cubicBezTo>
                <a:cubicBezTo>
                  <a:pt x="86" y="366"/>
                  <a:pt x="86" y="366"/>
                  <a:pt x="86" y="366"/>
                </a:cubicBezTo>
                <a:cubicBezTo>
                  <a:pt x="81" y="367"/>
                  <a:pt x="77" y="367"/>
                  <a:pt x="73" y="368"/>
                </a:cubicBezTo>
                <a:cubicBezTo>
                  <a:pt x="71" y="368"/>
                  <a:pt x="71" y="368"/>
                  <a:pt x="71" y="368"/>
                </a:cubicBezTo>
                <a:cubicBezTo>
                  <a:pt x="71" y="368"/>
                  <a:pt x="56" y="369"/>
                  <a:pt x="34" y="391"/>
                </a:cubicBezTo>
                <a:cubicBezTo>
                  <a:pt x="0" y="425"/>
                  <a:pt x="0" y="481"/>
                  <a:pt x="34" y="515"/>
                </a:cubicBezTo>
                <a:cubicBezTo>
                  <a:pt x="68" y="550"/>
                  <a:pt x="124" y="550"/>
                  <a:pt x="158" y="515"/>
                </a:cubicBezTo>
                <a:cubicBezTo>
                  <a:pt x="180" y="494"/>
                  <a:pt x="181" y="478"/>
                  <a:pt x="181" y="478"/>
                </a:cubicBezTo>
                <a:cubicBezTo>
                  <a:pt x="181" y="476"/>
                  <a:pt x="181" y="476"/>
                  <a:pt x="181" y="476"/>
                </a:cubicBezTo>
                <a:cubicBezTo>
                  <a:pt x="182" y="472"/>
                  <a:pt x="183" y="468"/>
                  <a:pt x="183" y="463"/>
                </a:cubicBezTo>
                <a:cubicBezTo>
                  <a:pt x="183" y="463"/>
                  <a:pt x="183" y="463"/>
                  <a:pt x="183" y="463"/>
                </a:cubicBezTo>
                <a:cubicBezTo>
                  <a:pt x="187" y="455"/>
                  <a:pt x="192" y="452"/>
                  <a:pt x="196" y="451"/>
                </a:cubicBezTo>
                <a:cubicBezTo>
                  <a:pt x="203" y="450"/>
                  <a:pt x="211" y="453"/>
                  <a:pt x="220" y="462"/>
                </a:cubicBezTo>
                <a:cubicBezTo>
                  <a:pt x="338" y="580"/>
                  <a:pt x="338" y="580"/>
                  <a:pt x="338" y="580"/>
                </a:cubicBezTo>
                <a:lnTo>
                  <a:pt x="455" y="462"/>
                </a:lnTo>
                <a:close/>
              </a:path>
            </a:pathLst>
          </a:custGeom>
          <a:solidFill>
            <a:srgbClr val="740645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id-ID" sz="1600"/>
          </a:p>
        </p:txBody>
      </p:sp>
      <p:sp>
        <p:nvSpPr>
          <p:cNvPr id="9" name="Freeform 7"/>
          <p:cNvSpPr/>
          <p:nvPr/>
        </p:nvSpPr>
        <p:spPr bwMode="auto">
          <a:xfrm>
            <a:off x="4412762" y="4747358"/>
            <a:ext cx="3668713" cy="1844675"/>
          </a:xfrm>
          <a:custGeom>
            <a:gdLst>
              <a:gd name="T0" fmla="*/ 3067367 w 726"/>
              <a:gd name="T1" fmla="*/ 1238207 h 365"/>
              <a:gd name="T2" fmla="*/ 3052208 w 726"/>
              <a:gd name="T3" fmla="*/ 1217991 h 365"/>
              <a:gd name="T4" fmla="*/ 3042101 w 726"/>
              <a:gd name="T5" fmla="*/ 1202829 h 365"/>
              <a:gd name="T6" fmla="*/ 3037048 w 726"/>
              <a:gd name="T7" fmla="*/ 1182614 h 365"/>
              <a:gd name="T8" fmla="*/ 3037048 w 726"/>
              <a:gd name="T9" fmla="*/ 1127021 h 365"/>
              <a:gd name="T10" fmla="*/ 3203807 w 726"/>
              <a:gd name="T11" fmla="*/ 1056266 h 365"/>
              <a:gd name="T12" fmla="*/ 3355407 w 726"/>
              <a:gd name="T13" fmla="*/ 323450 h 365"/>
              <a:gd name="T14" fmla="*/ 2728795 w 726"/>
              <a:gd name="T15" fmla="*/ 323450 h 365"/>
              <a:gd name="T16" fmla="*/ 2551928 w 726"/>
              <a:gd name="T17" fmla="*/ 646900 h 365"/>
              <a:gd name="T18" fmla="*/ 2466022 w 726"/>
              <a:gd name="T19" fmla="*/ 631738 h 365"/>
              <a:gd name="T20" fmla="*/ 2445809 w 726"/>
              <a:gd name="T21" fmla="*/ 616576 h 365"/>
              <a:gd name="T22" fmla="*/ 2425595 w 726"/>
              <a:gd name="T23" fmla="*/ 601415 h 365"/>
              <a:gd name="T24" fmla="*/ 2056703 w 726"/>
              <a:gd name="T25" fmla="*/ 232480 h 365"/>
              <a:gd name="T26" fmla="*/ 1824250 w 726"/>
              <a:gd name="T27" fmla="*/ 0 h 365"/>
              <a:gd name="T28" fmla="*/ 1227958 w 726"/>
              <a:gd name="T29" fmla="*/ 591307 h 365"/>
              <a:gd name="T30" fmla="*/ 1212798 w 726"/>
              <a:gd name="T31" fmla="*/ 606468 h 365"/>
              <a:gd name="T32" fmla="*/ 1202691 w 726"/>
              <a:gd name="T33" fmla="*/ 621630 h 365"/>
              <a:gd name="T34" fmla="*/ 1187531 w 726"/>
              <a:gd name="T35" fmla="*/ 692385 h 365"/>
              <a:gd name="T36" fmla="*/ 1217851 w 726"/>
              <a:gd name="T37" fmla="*/ 717654 h 365"/>
              <a:gd name="T38" fmla="*/ 1283544 w 726"/>
              <a:gd name="T39" fmla="*/ 727762 h 365"/>
              <a:gd name="T40" fmla="*/ 1495784 w 726"/>
              <a:gd name="T41" fmla="*/ 854110 h 365"/>
              <a:gd name="T42" fmla="*/ 1581690 w 726"/>
              <a:gd name="T43" fmla="*/ 970350 h 365"/>
              <a:gd name="T44" fmla="*/ 1627170 w 726"/>
              <a:gd name="T45" fmla="*/ 1101751 h 365"/>
              <a:gd name="T46" fmla="*/ 818638 w 726"/>
              <a:gd name="T47" fmla="*/ 1531333 h 365"/>
              <a:gd name="T48" fmla="*/ 783265 w 726"/>
              <a:gd name="T49" fmla="*/ 1495956 h 365"/>
              <a:gd name="T50" fmla="*/ 768105 w 726"/>
              <a:gd name="T51" fmla="*/ 1475740 h 365"/>
              <a:gd name="T52" fmla="*/ 752945 w 726"/>
              <a:gd name="T53" fmla="*/ 1460578 h 365"/>
              <a:gd name="T54" fmla="*/ 692305 w 726"/>
              <a:gd name="T55" fmla="*/ 1314015 h 365"/>
              <a:gd name="T56" fmla="*/ 682199 w 726"/>
              <a:gd name="T57" fmla="*/ 1253368 h 365"/>
              <a:gd name="T58" fmla="*/ 555866 w 726"/>
              <a:gd name="T59" fmla="*/ 1263476 h 365"/>
              <a:gd name="T60" fmla="*/ 0 w 726"/>
              <a:gd name="T61" fmla="*/ 1824459 h 365"/>
              <a:gd name="T62" fmla="*/ 3668713 w 726"/>
              <a:gd name="T63" fmla="*/ 1844675 h 365"/>
              <a:gd name="T64" fmla="*/ 3072421 w 726"/>
              <a:gd name="T65" fmla="*/ 1248314 h 365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726" h="365">
                <a:moveTo>
                  <a:pt x="608" y="247"/>
                </a:moveTo>
                <a:cubicBezTo>
                  <a:pt x="607" y="246"/>
                  <a:pt x="607" y="246"/>
                  <a:pt x="607" y="245"/>
                </a:cubicBezTo>
                <a:cubicBezTo>
                  <a:pt x="606" y="245"/>
                  <a:pt x="606" y="244"/>
                  <a:pt x="605" y="243"/>
                </a:cubicBezTo>
                <a:cubicBezTo>
                  <a:pt x="605" y="243"/>
                  <a:pt x="604" y="242"/>
                  <a:pt x="604" y="241"/>
                </a:cubicBezTo>
                <a:cubicBezTo>
                  <a:pt x="604" y="241"/>
                  <a:pt x="603" y="240"/>
                  <a:pt x="603" y="240"/>
                </a:cubicBezTo>
                <a:cubicBezTo>
                  <a:pt x="603" y="239"/>
                  <a:pt x="602" y="239"/>
                  <a:pt x="602" y="238"/>
                </a:cubicBezTo>
                <a:cubicBezTo>
                  <a:pt x="602" y="238"/>
                  <a:pt x="602" y="237"/>
                  <a:pt x="602" y="237"/>
                </a:cubicBezTo>
                <a:cubicBezTo>
                  <a:pt x="601" y="236"/>
                  <a:pt x="601" y="235"/>
                  <a:pt x="601" y="234"/>
                </a:cubicBezTo>
                <a:cubicBezTo>
                  <a:pt x="601" y="234"/>
                  <a:pt x="601" y="234"/>
                  <a:pt x="601" y="234"/>
                </a:cubicBezTo>
                <a:cubicBezTo>
                  <a:pt x="599" y="230"/>
                  <a:pt x="599" y="226"/>
                  <a:pt x="601" y="223"/>
                </a:cubicBezTo>
                <a:cubicBezTo>
                  <a:pt x="604" y="215"/>
                  <a:pt x="613" y="211"/>
                  <a:pt x="627" y="211"/>
                </a:cubicBezTo>
                <a:cubicBezTo>
                  <a:pt x="627" y="211"/>
                  <a:pt x="630" y="211"/>
                  <a:pt x="634" y="209"/>
                </a:cubicBezTo>
                <a:cubicBezTo>
                  <a:pt x="640" y="207"/>
                  <a:pt x="651" y="201"/>
                  <a:pt x="664" y="188"/>
                </a:cubicBezTo>
                <a:cubicBezTo>
                  <a:pt x="699" y="154"/>
                  <a:pt x="699" y="98"/>
                  <a:pt x="664" y="64"/>
                </a:cubicBezTo>
                <a:cubicBezTo>
                  <a:pt x="641" y="40"/>
                  <a:pt x="607" y="33"/>
                  <a:pt x="577" y="42"/>
                </a:cubicBezTo>
                <a:cubicBezTo>
                  <a:pt x="563" y="46"/>
                  <a:pt x="551" y="53"/>
                  <a:pt x="540" y="64"/>
                </a:cubicBezTo>
                <a:cubicBezTo>
                  <a:pt x="518" y="86"/>
                  <a:pt x="517" y="101"/>
                  <a:pt x="517" y="101"/>
                </a:cubicBezTo>
                <a:cubicBezTo>
                  <a:pt x="517" y="115"/>
                  <a:pt x="513" y="124"/>
                  <a:pt x="505" y="128"/>
                </a:cubicBezTo>
                <a:cubicBezTo>
                  <a:pt x="500" y="130"/>
                  <a:pt x="494" y="129"/>
                  <a:pt x="488" y="125"/>
                </a:cubicBezTo>
                <a:cubicBezTo>
                  <a:pt x="488" y="125"/>
                  <a:pt x="488" y="125"/>
                  <a:pt x="488" y="125"/>
                </a:cubicBezTo>
                <a:cubicBezTo>
                  <a:pt x="487" y="124"/>
                  <a:pt x="486" y="124"/>
                  <a:pt x="485" y="123"/>
                </a:cubicBezTo>
                <a:cubicBezTo>
                  <a:pt x="484" y="123"/>
                  <a:pt x="484" y="122"/>
                  <a:pt x="484" y="122"/>
                </a:cubicBezTo>
                <a:cubicBezTo>
                  <a:pt x="483" y="122"/>
                  <a:pt x="482" y="121"/>
                  <a:pt x="481" y="120"/>
                </a:cubicBezTo>
                <a:cubicBezTo>
                  <a:pt x="481" y="120"/>
                  <a:pt x="481" y="120"/>
                  <a:pt x="480" y="119"/>
                </a:cubicBezTo>
                <a:cubicBezTo>
                  <a:pt x="480" y="119"/>
                  <a:pt x="479" y="118"/>
                  <a:pt x="478" y="117"/>
                </a:cubicBezTo>
                <a:cubicBezTo>
                  <a:pt x="407" y="46"/>
                  <a:pt x="407" y="46"/>
                  <a:pt x="407" y="46"/>
                </a:cubicBezTo>
                <a:cubicBezTo>
                  <a:pt x="361" y="0"/>
                  <a:pt x="361" y="0"/>
                  <a:pt x="361" y="0"/>
                </a:cubicBezTo>
                <a:cubicBezTo>
                  <a:pt x="361" y="0"/>
                  <a:pt x="361" y="0"/>
                  <a:pt x="361" y="0"/>
                </a:cubicBezTo>
                <a:cubicBezTo>
                  <a:pt x="323" y="38"/>
                  <a:pt x="323" y="38"/>
                  <a:pt x="323" y="38"/>
                </a:cubicBezTo>
                <a:cubicBezTo>
                  <a:pt x="243" y="117"/>
                  <a:pt x="243" y="117"/>
                  <a:pt x="243" y="117"/>
                </a:cubicBezTo>
                <a:cubicBezTo>
                  <a:pt x="243" y="118"/>
                  <a:pt x="242" y="118"/>
                  <a:pt x="241" y="119"/>
                </a:cubicBezTo>
                <a:cubicBezTo>
                  <a:pt x="241" y="119"/>
                  <a:pt x="241" y="120"/>
                  <a:pt x="240" y="120"/>
                </a:cubicBezTo>
                <a:cubicBezTo>
                  <a:pt x="239" y="121"/>
                  <a:pt x="239" y="122"/>
                  <a:pt x="238" y="123"/>
                </a:cubicBezTo>
                <a:cubicBezTo>
                  <a:pt x="238" y="123"/>
                  <a:pt x="238" y="123"/>
                  <a:pt x="238" y="123"/>
                </a:cubicBezTo>
                <a:cubicBezTo>
                  <a:pt x="235" y="127"/>
                  <a:pt x="234" y="131"/>
                  <a:pt x="234" y="134"/>
                </a:cubicBezTo>
                <a:cubicBezTo>
                  <a:pt x="234" y="135"/>
                  <a:pt x="234" y="136"/>
                  <a:pt x="235" y="137"/>
                </a:cubicBezTo>
                <a:cubicBezTo>
                  <a:pt x="235" y="137"/>
                  <a:pt x="235" y="138"/>
                  <a:pt x="235" y="138"/>
                </a:cubicBezTo>
                <a:cubicBezTo>
                  <a:pt x="236" y="140"/>
                  <a:pt x="238" y="141"/>
                  <a:pt x="241" y="142"/>
                </a:cubicBezTo>
                <a:cubicBezTo>
                  <a:pt x="245" y="143"/>
                  <a:pt x="249" y="143"/>
                  <a:pt x="253" y="144"/>
                </a:cubicBezTo>
                <a:cubicBezTo>
                  <a:pt x="254" y="144"/>
                  <a:pt x="254" y="144"/>
                  <a:pt x="254" y="144"/>
                </a:cubicBezTo>
                <a:cubicBezTo>
                  <a:pt x="255" y="144"/>
                  <a:pt x="258" y="145"/>
                  <a:pt x="264" y="147"/>
                </a:cubicBezTo>
                <a:cubicBezTo>
                  <a:pt x="271" y="149"/>
                  <a:pt x="283" y="155"/>
                  <a:pt x="296" y="169"/>
                </a:cubicBezTo>
                <a:cubicBezTo>
                  <a:pt x="299" y="171"/>
                  <a:pt x="301" y="174"/>
                  <a:pt x="303" y="176"/>
                </a:cubicBezTo>
                <a:cubicBezTo>
                  <a:pt x="307" y="181"/>
                  <a:pt x="310" y="186"/>
                  <a:pt x="313" y="192"/>
                </a:cubicBezTo>
                <a:cubicBezTo>
                  <a:pt x="315" y="195"/>
                  <a:pt x="316" y="198"/>
                  <a:pt x="317" y="200"/>
                </a:cubicBezTo>
                <a:cubicBezTo>
                  <a:pt x="320" y="206"/>
                  <a:pt x="321" y="212"/>
                  <a:pt x="322" y="218"/>
                </a:cubicBezTo>
                <a:cubicBezTo>
                  <a:pt x="328" y="248"/>
                  <a:pt x="320" y="280"/>
                  <a:pt x="296" y="303"/>
                </a:cubicBezTo>
                <a:cubicBezTo>
                  <a:pt x="259" y="341"/>
                  <a:pt x="199" y="341"/>
                  <a:pt x="162" y="303"/>
                </a:cubicBezTo>
                <a:cubicBezTo>
                  <a:pt x="159" y="301"/>
                  <a:pt x="157" y="298"/>
                  <a:pt x="155" y="296"/>
                </a:cubicBezTo>
                <a:cubicBezTo>
                  <a:pt x="155" y="296"/>
                  <a:pt x="155" y="296"/>
                  <a:pt x="155" y="296"/>
                </a:cubicBezTo>
                <a:cubicBezTo>
                  <a:pt x="154" y="295"/>
                  <a:pt x="153" y="293"/>
                  <a:pt x="152" y="292"/>
                </a:cubicBezTo>
                <a:cubicBezTo>
                  <a:pt x="152" y="292"/>
                  <a:pt x="152" y="292"/>
                  <a:pt x="152" y="292"/>
                </a:cubicBezTo>
                <a:cubicBezTo>
                  <a:pt x="151" y="291"/>
                  <a:pt x="150" y="290"/>
                  <a:pt x="149" y="289"/>
                </a:cubicBezTo>
                <a:cubicBezTo>
                  <a:pt x="149" y="289"/>
                  <a:pt x="149" y="289"/>
                  <a:pt x="149" y="289"/>
                </a:cubicBezTo>
                <a:cubicBezTo>
                  <a:pt x="138" y="272"/>
                  <a:pt x="137" y="262"/>
                  <a:pt x="137" y="261"/>
                </a:cubicBezTo>
                <a:cubicBezTo>
                  <a:pt x="137" y="261"/>
                  <a:pt x="137" y="260"/>
                  <a:pt x="137" y="260"/>
                </a:cubicBezTo>
                <a:cubicBezTo>
                  <a:pt x="137" y="258"/>
                  <a:pt x="136" y="256"/>
                  <a:pt x="136" y="254"/>
                </a:cubicBezTo>
                <a:cubicBezTo>
                  <a:pt x="136" y="252"/>
                  <a:pt x="135" y="250"/>
                  <a:pt x="135" y="248"/>
                </a:cubicBezTo>
                <a:cubicBezTo>
                  <a:pt x="133" y="242"/>
                  <a:pt x="129" y="240"/>
                  <a:pt x="124" y="241"/>
                </a:cubicBezTo>
                <a:cubicBezTo>
                  <a:pt x="120" y="242"/>
                  <a:pt x="115" y="245"/>
                  <a:pt x="110" y="250"/>
                </a:cubicBezTo>
                <a:cubicBezTo>
                  <a:pt x="12" y="349"/>
                  <a:pt x="12" y="349"/>
                  <a:pt x="12" y="349"/>
                </a:cubicBezTo>
                <a:cubicBezTo>
                  <a:pt x="0" y="361"/>
                  <a:pt x="0" y="361"/>
                  <a:pt x="0" y="361"/>
                </a:cubicBezTo>
                <a:cubicBezTo>
                  <a:pt x="0" y="365"/>
                  <a:pt x="0" y="365"/>
                  <a:pt x="0" y="365"/>
                </a:cubicBezTo>
                <a:cubicBezTo>
                  <a:pt x="726" y="365"/>
                  <a:pt x="726" y="365"/>
                  <a:pt x="726" y="365"/>
                </a:cubicBezTo>
                <a:cubicBezTo>
                  <a:pt x="611" y="250"/>
                  <a:pt x="611" y="250"/>
                  <a:pt x="611" y="250"/>
                </a:cubicBezTo>
                <a:cubicBezTo>
                  <a:pt x="610" y="249"/>
                  <a:pt x="609" y="248"/>
                  <a:pt x="608" y="247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/>
          <a:lstStyle/>
          <a:p>
            <a:endParaRPr lang="ru-RU" sz="1600"/>
          </a:p>
        </p:txBody>
      </p:sp>
      <p:sp>
        <p:nvSpPr>
          <p:cNvPr id="10" name="Freeform 8"/>
          <p:cNvSpPr/>
          <p:nvPr/>
        </p:nvSpPr>
        <p:spPr bwMode="auto">
          <a:xfrm>
            <a:off x="3593612" y="3261458"/>
            <a:ext cx="2617788" cy="3259138"/>
          </a:xfrm>
          <a:custGeom>
            <a:gdLst>
              <a:gd name="T0" fmla="*/ 1930492 w 518"/>
              <a:gd name="T1" fmla="*/ 818574 h 645"/>
              <a:gd name="T2" fmla="*/ 1885010 w 518"/>
              <a:gd name="T3" fmla="*/ 914580 h 645"/>
              <a:gd name="T4" fmla="*/ 1758668 w 518"/>
              <a:gd name="T5" fmla="*/ 1131856 h 645"/>
              <a:gd name="T6" fmla="*/ 1652542 w 518"/>
              <a:gd name="T7" fmla="*/ 1217755 h 645"/>
              <a:gd name="T8" fmla="*/ 1602005 w 518"/>
              <a:gd name="T9" fmla="*/ 1237967 h 645"/>
              <a:gd name="T10" fmla="*/ 1561576 w 518"/>
              <a:gd name="T11" fmla="*/ 1253126 h 645"/>
              <a:gd name="T12" fmla="*/ 1516093 w 518"/>
              <a:gd name="T13" fmla="*/ 1263232 h 645"/>
              <a:gd name="T14" fmla="*/ 1465557 w 518"/>
              <a:gd name="T15" fmla="*/ 1273338 h 645"/>
              <a:gd name="T16" fmla="*/ 1425128 w 518"/>
              <a:gd name="T17" fmla="*/ 1273338 h 645"/>
              <a:gd name="T18" fmla="*/ 1374591 w 518"/>
              <a:gd name="T19" fmla="*/ 1273338 h 645"/>
              <a:gd name="T20" fmla="*/ 1329109 w 518"/>
              <a:gd name="T21" fmla="*/ 1268285 h 645"/>
              <a:gd name="T22" fmla="*/ 1283626 w 518"/>
              <a:gd name="T23" fmla="*/ 1253126 h 645"/>
              <a:gd name="T24" fmla="*/ 1238143 w 518"/>
              <a:gd name="T25" fmla="*/ 1237967 h 645"/>
              <a:gd name="T26" fmla="*/ 1081480 w 518"/>
              <a:gd name="T27" fmla="*/ 1131856 h 645"/>
              <a:gd name="T28" fmla="*/ 975353 w 518"/>
              <a:gd name="T29" fmla="*/ 975215 h 645"/>
              <a:gd name="T30" fmla="*/ 960193 w 518"/>
              <a:gd name="T31" fmla="*/ 656881 h 645"/>
              <a:gd name="T32" fmla="*/ 1293733 w 518"/>
              <a:gd name="T33" fmla="*/ 328440 h 645"/>
              <a:gd name="T34" fmla="*/ 1364484 w 518"/>
              <a:gd name="T35" fmla="*/ 318334 h 645"/>
              <a:gd name="T36" fmla="*/ 1374591 w 518"/>
              <a:gd name="T37" fmla="*/ 217276 h 645"/>
              <a:gd name="T38" fmla="*/ 1364484 w 518"/>
              <a:gd name="T39" fmla="*/ 207170 h 645"/>
              <a:gd name="T40" fmla="*/ 1349323 w 518"/>
              <a:gd name="T41" fmla="*/ 192011 h 645"/>
              <a:gd name="T42" fmla="*/ 0 w 518"/>
              <a:gd name="T43" fmla="*/ 1157120 h 645"/>
              <a:gd name="T44" fmla="*/ 818690 w 518"/>
              <a:gd name="T45" fmla="*/ 3259138 h 645"/>
              <a:gd name="T46" fmla="*/ 1349323 w 518"/>
              <a:gd name="T47" fmla="*/ 2723528 h 645"/>
              <a:gd name="T48" fmla="*/ 1349323 w 518"/>
              <a:gd name="T49" fmla="*/ 2723528 h 645"/>
              <a:gd name="T50" fmla="*/ 1364484 w 518"/>
              <a:gd name="T51" fmla="*/ 2708369 h 645"/>
              <a:gd name="T52" fmla="*/ 1379645 w 518"/>
              <a:gd name="T53" fmla="*/ 2698263 h 645"/>
              <a:gd name="T54" fmla="*/ 1394806 w 518"/>
              <a:gd name="T55" fmla="*/ 2688157 h 645"/>
              <a:gd name="T56" fmla="*/ 1546415 w 518"/>
              <a:gd name="T57" fmla="*/ 2799322 h 645"/>
              <a:gd name="T58" fmla="*/ 1551469 w 518"/>
              <a:gd name="T59" fmla="*/ 2814480 h 645"/>
              <a:gd name="T60" fmla="*/ 1551469 w 518"/>
              <a:gd name="T61" fmla="*/ 2824586 h 645"/>
              <a:gd name="T62" fmla="*/ 1556523 w 518"/>
              <a:gd name="T63" fmla="*/ 2839745 h 645"/>
              <a:gd name="T64" fmla="*/ 1662649 w 518"/>
              <a:gd name="T65" fmla="*/ 2991333 h 645"/>
              <a:gd name="T66" fmla="*/ 2420696 w 518"/>
              <a:gd name="T67" fmla="*/ 2678051 h 645"/>
              <a:gd name="T68" fmla="*/ 2102316 w 518"/>
              <a:gd name="T69" fmla="*/ 2248553 h 645"/>
              <a:gd name="T70" fmla="*/ 1965868 w 518"/>
              <a:gd name="T71" fmla="*/ 2137388 h 645"/>
              <a:gd name="T72" fmla="*/ 1981029 w 518"/>
              <a:gd name="T73" fmla="*/ 2107071 h 645"/>
              <a:gd name="T74" fmla="*/ 1996190 w 518"/>
              <a:gd name="T75" fmla="*/ 2081806 h 645"/>
              <a:gd name="T76" fmla="*/ 2016404 w 518"/>
              <a:gd name="T77" fmla="*/ 2056541 h 645"/>
              <a:gd name="T78" fmla="*/ 2607681 w 518"/>
              <a:gd name="T79" fmla="*/ 1470402 h 645"/>
              <a:gd name="T80" fmla="*/ 2041672 w 518"/>
              <a:gd name="T81" fmla="*/ 884262 h 645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518" h="645">
                <a:moveTo>
                  <a:pt x="400" y="171"/>
                </a:moveTo>
                <a:cubicBezTo>
                  <a:pt x="393" y="164"/>
                  <a:pt x="387" y="161"/>
                  <a:pt x="382" y="162"/>
                </a:cubicBezTo>
                <a:cubicBezTo>
                  <a:pt x="379" y="163"/>
                  <a:pt x="377" y="165"/>
                  <a:pt x="375" y="169"/>
                </a:cubicBezTo>
                <a:cubicBezTo>
                  <a:pt x="375" y="173"/>
                  <a:pt x="374" y="177"/>
                  <a:pt x="373" y="181"/>
                </a:cubicBezTo>
                <a:cubicBezTo>
                  <a:pt x="373" y="182"/>
                  <a:pt x="373" y="182"/>
                  <a:pt x="373" y="182"/>
                </a:cubicBezTo>
                <a:cubicBezTo>
                  <a:pt x="373" y="183"/>
                  <a:pt x="372" y="200"/>
                  <a:pt x="348" y="224"/>
                </a:cubicBezTo>
                <a:cubicBezTo>
                  <a:pt x="343" y="229"/>
                  <a:pt x="338" y="234"/>
                  <a:pt x="332" y="237"/>
                </a:cubicBezTo>
                <a:cubicBezTo>
                  <a:pt x="330" y="239"/>
                  <a:pt x="328" y="240"/>
                  <a:pt x="327" y="241"/>
                </a:cubicBezTo>
                <a:cubicBezTo>
                  <a:pt x="326" y="241"/>
                  <a:pt x="325" y="241"/>
                  <a:pt x="324" y="242"/>
                </a:cubicBezTo>
                <a:cubicBezTo>
                  <a:pt x="322" y="243"/>
                  <a:pt x="320" y="244"/>
                  <a:pt x="317" y="245"/>
                </a:cubicBezTo>
                <a:cubicBezTo>
                  <a:pt x="317" y="245"/>
                  <a:pt x="316" y="246"/>
                  <a:pt x="315" y="246"/>
                </a:cubicBezTo>
                <a:cubicBezTo>
                  <a:pt x="313" y="247"/>
                  <a:pt x="311" y="247"/>
                  <a:pt x="309" y="248"/>
                </a:cubicBezTo>
                <a:cubicBezTo>
                  <a:pt x="309" y="248"/>
                  <a:pt x="308" y="248"/>
                  <a:pt x="308" y="248"/>
                </a:cubicBezTo>
                <a:cubicBezTo>
                  <a:pt x="305" y="249"/>
                  <a:pt x="303" y="250"/>
                  <a:pt x="300" y="250"/>
                </a:cubicBezTo>
                <a:cubicBezTo>
                  <a:pt x="299" y="250"/>
                  <a:pt x="299" y="251"/>
                  <a:pt x="298" y="251"/>
                </a:cubicBezTo>
                <a:cubicBezTo>
                  <a:pt x="296" y="251"/>
                  <a:pt x="293" y="252"/>
                  <a:pt x="290" y="252"/>
                </a:cubicBezTo>
                <a:cubicBezTo>
                  <a:pt x="290" y="252"/>
                  <a:pt x="290" y="252"/>
                  <a:pt x="290" y="252"/>
                </a:cubicBezTo>
                <a:cubicBezTo>
                  <a:pt x="287" y="252"/>
                  <a:pt x="285" y="252"/>
                  <a:pt x="282" y="252"/>
                </a:cubicBezTo>
                <a:cubicBezTo>
                  <a:pt x="281" y="252"/>
                  <a:pt x="281" y="252"/>
                  <a:pt x="280" y="252"/>
                </a:cubicBezTo>
                <a:cubicBezTo>
                  <a:pt x="278" y="252"/>
                  <a:pt x="275" y="252"/>
                  <a:pt x="272" y="252"/>
                </a:cubicBezTo>
                <a:cubicBezTo>
                  <a:pt x="272" y="252"/>
                  <a:pt x="272" y="252"/>
                  <a:pt x="272" y="252"/>
                </a:cubicBezTo>
                <a:cubicBezTo>
                  <a:pt x="269" y="251"/>
                  <a:pt x="266" y="251"/>
                  <a:pt x="263" y="251"/>
                </a:cubicBezTo>
                <a:cubicBezTo>
                  <a:pt x="263" y="251"/>
                  <a:pt x="263" y="250"/>
                  <a:pt x="263" y="250"/>
                </a:cubicBezTo>
                <a:cubicBezTo>
                  <a:pt x="260" y="250"/>
                  <a:pt x="257" y="249"/>
                  <a:pt x="254" y="248"/>
                </a:cubicBezTo>
                <a:cubicBezTo>
                  <a:pt x="254" y="248"/>
                  <a:pt x="254" y="248"/>
                  <a:pt x="254" y="248"/>
                </a:cubicBezTo>
                <a:cubicBezTo>
                  <a:pt x="251" y="247"/>
                  <a:pt x="248" y="246"/>
                  <a:pt x="245" y="245"/>
                </a:cubicBezTo>
                <a:cubicBezTo>
                  <a:pt x="242" y="244"/>
                  <a:pt x="239" y="243"/>
                  <a:pt x="237" y="241"/>
                </a:cubicBezTo>
                <a:cubicBezTo>
                  <a:pt x="228" y="237"/>
                  <a:pt x="221" y="231"/>
                  <a:pt x="214" y="224"/>
                </a:cubicBezTo>
                <a:cubicBezTo>
                  <a:pt x="207" y="217"/>
                  <a:pt x="201" y="210"/>
                  <a:pt x="197" y="201"/>
                </a:cubicBezTo>
                <a:cubicBezTo>
                  <a:pt x="195" y="199"/>
                  <a:pt x="194" y="196"/>
                  <a:pt x="193" y="193"/>
                </a:cubicBezTo>
                <a:cubicBezTo>
                  <a:pt x="191" y="187"/>
                  <a:pt x="189" y="181"/>
                  <a:pt x="188" y="175"/>
                </a:cubicBezTo>
                <a:cubicBezTo>
                  <a:pt x="185" y="160"/>
                  <a:pt x="186" y="145"/>
                  <a:pt x="190" y="130"/>
                </a:cubicBezTo>
                <a:cubicBezTo>
                  <a:pt x="194" y="115"/>
                  <a:pt x="202" y="102"/>
                  <a:pt x="214" y="90"/>
                </a:cubicBezTo>
                <a:cubicBezTo>
                  <a:pt x="238" y="66"/>
                  <a:pt x="255" y="65"/>
                  <a:pt x="256" y="65"/>
                </a:cubicBezTo>
                <a:cubicBezTo>
                  <a:pt x="256" y="65"/>
                  <a:pt x="257" y="65"/>
                  <a:pt x="257" y="65"/>
                </a:cubicBezTo>
                <a:cubicBezTo>
                  <a:pt x="261" y="64"/>
                  <a:pt x="265" y="64"/>
                  <a:pt x="270" y="63"/>
                </a:cubicBezTo>
                <a:cubicBezTo>
                  <a:pt x="273" y="62"/>
                  <a:pt x="276" y="59"/>
                  <a:pt x="276" y="56"/>
                </a:cubicBezTo>
                <a:cubicBezTo>
                  <a:pt x="277" y="53"/>
                  <a:pt x="275" y="48"/>
                  <a:pt x="272" y="43"/>
                </a:cubicBezTo>
                <a:cubicBezTo>
                  <a:pt x="272" y="43"/>
                  <a:pt x="272" y="43"/>
                  <a:pt x="272" y="43"/>
                </a:cubicBezTo>
                <a:cubicBezTo>
                  <a:pt x="271" y="42"/>
                  <a:pt x="270" y="42"/>
                  <a:pt x="270" y="41"/>
                </a:cubicBezTo>
                <a:cubicBezTo>
                  <a:pt x="270" y="41"/>
                  <a:pt x="270" y="41"/>
                  <a:pt x="269" y="41"/>
                </a:cubicBezTo>
                <a:cubicBezTo>
                  <a:pt x="269" y="40"/>
                  <a:pt x="268" y="39"/>
                  <a:pt x="267" y="38"/>
                </a:cubicBezTo>
                <a:cubicBezTo>
                  <a:pt x="229" y="0"/>
                  <a:pt x="229" y="0"/>
                  <a:pt x="229" y="0"/>
                </a:cubicBezTo>
                <a:cubicBezTo>
                  <a:pt x="0" y="229"/>
                  <a:pt x="0" y="229"/>
                  <a:pt x="0" y="229"/>
                </a:cubicBezTo>
                <a:cubicBezTo>
                  <a:pt x="162" y="229"/>
                  <a:pt x="162" y="229"/>
                  <a:pt x="162" y="229"/>
                </a:cubicBezTo>
                <a:cubicBezTo>
                  <a:pt x="162" y="645"/>
                  <a:pt x="162" y="645"/>
                  <a:pt x="162" y="645"/>
                </a:cubicBezTo>
                <a:cubicBezTo>
                  <a:pt x="208" y="598"/>
                  <a:pt x="208" y="598"/>
                  <a:pt x="208" y="598"/>
                </a:cubicBezTo>
                <a:cubicBezTo>
                  <a:pt x="267" y="539"/>
                  <a:pt x="267" y="539"/>
                  <a:pt x="267" y="539"/>
                </a:cubicBezTo>
                <a:cubicBezTo>
                  <a:pt x="267" y="539"/>
                  <a:pt x="267" y="539"/>
                  <a:pt x="267" y="539"/>
                </a:cubicBezTo>
                <a:cubicBezTo>
                  <a:pt x="267" y="539"/>
                  <a:pt x="267" y="539"/>
                  <a:pt x="267" y="539"/>
                </a:cubicBezTo>
                <a:cubicBezTo>
                  <a:pt x="268" y="538"/>
                  <a:pt x="269" y="537"/>
                  <a:pt x="270" y="537"/>
                </a:cubicBezTo>
                <a:cubicBezTo>
                  <a:pt x="270" y="536"/>
                  <a:pt x="270" y="536"/>
                  <a:pt x="270" y="536"/>
                </a:cubicBezTo>
                <a:cubicBezTo>
                  <a:pt x="271" y="535"/>
                  <a:pt x="272" y="535"/>
                  <a:pt x="273" y="534"/>
                </a:cubicBezTo>
                <a:cubicBezTo>
                  <a:pt x="273" y="534"/>
                  <a:pt x="273" y="534"/>
                  <a:pt x="273" y="534"/>
                </a:cubicBezTo>
                <a:cubicBezTo>
                  <a:pt x="274" y="533"/>
                  <a:pt x="275" y="533"/>
                  <a:pt x="276" y="532"/>
                </a:cubicBezTo>
                <a:cubicBezTo>
                  <a:pt x="276" y="532"/>
                  <a:pt x="276" y="532"/>
                  <a:pt x="276" y="532"/>
                </a:cubicBezTo>
                <a:cubicBezTo>
                  <a:pt x="285" y="526"/>
                  <a:pt x="293" y="526"/>
                  <a:pt x="299" y="532"/>
                </a:cubicBezTo>
                <a:cubicBezTo>
                  <a:pt x="304" y="537"/>
                  <a:pt x="306" y="544"/>
                  <a:pt x="306" y="554"/>
                </a:cubicBezTo>
                <a:cubicBezTo>
                  <a:pt x="306" y="555"/>
                  <a:pt x="306" y="555"/>
                  <a:pt x="306" y="555"/>
                </a:cubicBezTo>
                <a:cubicBezTo>
                  <a:pt x="306" y="555"/>
                  <a:pt x="306" y="556"/>
                  <a:pt x="307" y="557"/>
                </a:cubicBezTo>
                <a:cubicBezTo>
                  <a:pt x="307" y="557"/>
                  <a:pt x="307" y="558"/>
                  <a:pt x="307" y="558"/>
                </a:cubicBezTo>
                <a:cubicBezTo>
                  <a:pt x="307" y="559"/>
                  <a:pt x="307" y="559"/>
                  <a:pt x="307" y="559"/>
                </a:cubicBezTo>
                <a:cubicBezTo>
                  <a:pt x="307" y="560"/>
                  <a:pt x="308" y="560"/>
                  <a:pt x="308" y="561"/>
                </a:cubicBezTo>
                <a:cubicBezTo>
                  <a:pt x="308" y="562"/>
                  <a:pt x="308" y="562"/>
                  <a:pt x="308" y="562"/>
                </a:cubicBezTo>
                <a:cubicBezTo>
                  <a:pt x="309" y="563"/>
                  <a:pt x="309" y="564"/>
                  <a:pt x="309" y="566"/>
                </a:cubicBezTo>
                <a:cubicBezTo>
                  <a:pt x="312" y="572"/>
                  <a:pt x="318" y="581"/>
                  <a:pt x="329" y="592"/>
                </a:cubicBezTo>
                <a:cubicBezTo>
                  <a:pt x="363" y="627"/>
                  <a:pt x="419" y="627"/>
                  <a:pt x="453" y="592"/>
                </a:cubicBezTo>
                <a:cubicBezTo>
                  <a:pt x="471" y="575"/>
                  <a:pt x="479" y="553"/>
                  <a:pt x="479" y="530"/>
                </a:cubicBezTo>
                <a:cubicBezTo>
                  <a:pt x="479" y="508"/>
                  <a:pt x="471" y="485"/>
                  <a:pt x="453" y="468"/>
                </a:cubicBezTo>
                <a:cubicBezTo>
                  <a:pt x="432" y="446"/>
                  <a:pt x="416" y="445"/>
                  <a:pt x="416" y="445"/>
                </a:cubicBezTo>
                <a:cubicBezTo>
                  <a:pt x="406" y="445"/>
                  <a:pt x="398" y="443"/>
                  <a:pt x="393" y="438"/>
                </a:cubicBezTo>
                <a:cubicBezTo>
                  <a:pt x="389" y="434"/>
                  <a:pt x="388" y="429"/>
                  <a:pt x="389" y="423"/>
                </a:cubicBezTo>
                <a:cubicBezTo>
                  <a:pt x="390" y="421"/>
                  <a:pt x="390" y="420"/>
                  <a:pt x="391" y="418"/>
                </a:cubicBezTo>
                <a:cubicBezTo>
                  <a:pt x="392" y="417"/>
                  <a:pt x="392" y="417"/>
                  <a:pt x="392" y="417"/>
                </a:cubicBezTo>
                <a:cubicBezTo>
                  <a:pt x="393" y="416"/>
                  <a:pt x="393" y="414"/>
                  <a:pt x="394" y="413"/>
                </a:cubicBezTo>
                <a:cubicBezTo>
                  <a:pt x="395" y="412"/>
                  <a:pt x="395" y="412"/>
                  <a:pt x="395" y="412"/>
                </a:cubicBezTo>
                <a:cubicBezTo>
                  <a:pt x="396" y="411"/>
                  <a:pt x="396" y="410"/>
                  <a:pt x="397" y="410"/>
                </a:cubicBezTo>
                <a:cubicBezTo>
                  <a:pt x="398" y="409"/>
                  <a:pt x="398" y="408"/>
                  <a:pt x="399" y="407"/>
                </a:cubicBezTo>
                <a:cubicBezTo>
                  <a:pt x="400" y="407"/>
                  <a:pt x="400" y="406"/>
                  <a:pt x="400" y="406"/>
                </a:cubicBezTo>
                <a:cubicBezTo>
                  <a:pt x="516" y="291"/>
                  <a:pt x="516" y="291"/>
                  <a:pt x="516" y="291"/>
                </a:cubicBezTo>
                <a:cubicBezTo>
                  <a:pt x="518" y="289"/>
                  <a:pt x="518" y="289"/>
                  <a:pt x="518" y="289"/>
                </a:cubicBezTo>
                <a:cubicBezTo>
                  <a:pt x="404" y="175"/>
                  <a:pt x="404" y="175"/>
                  <a:pt x="404" y="175"/>
                </a:cubicBezTo>
                <a:lnTo>
                  <a:pt x="400" y="17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 sz="1600"/>
          </a:p>
        </p:txBody>
      </p:sp>
      <p:sp>
        <p:nvSpPr>
          <p:cNvPr id="14" name="Freeform 12"/>
          <p:cNvSpPr>
            <a:spLocks noEditPoints="1"/>
          </p:cNvSpPr>
          <p:nvPr/>
        </p:nvSpPr>
        <p:spPr bwMode="auto">
          <a:xfrm>
            <a:off x="5354150" y="2948721"/>
            <a:ext cx="708025" cy="869950"/>
          </a:xfrm>
          <a:custGeom>
            <a:gdLst>
              <a:gd name="T0" fmla="*/ 341312 w 626"/>
              <a:gd name="T1" fmla="*/ 62141 h 769"/>
              <a:gd name="T2" fmla="*/ 322099 w 626"/>
              <a:gd name="T3" fmla="*/ 42934 h 769"/>
              <a:gd name="T4" fmla="*/ 278022 w 626"/>
              <a:gd name="T5" fmla="*/ 0 h 769"/>
              <a:gd name="T6" fmla="*/ 235076 w 626"/>
              <a:gd name="T7" fmla="*/ 44064 h 769"/>
              <a:gd name="T8" fmla="*/ 197780 w 626"/>
              <a:gd name="T9" fmla="*/ 62141 h 769"/>
              <a:gd name="T10" fmla="*/ 161614 w 626"/>
              <a:gd name="T11" fmla="*/ 99426 h 769"/>
              <a:gd name="T12" fmla="*/ 360525 w 626"/>
              <a:gd name="T13" fmla="*/ 136710 h 769"/>
              <a:gd name="T14" fmla="*/ 396690 w 626"/>
              <a:gd name="T15" fmla="*/ 99426 h 769"/>
              <a:gd name="T16" fmla="*/ 279152 w 626"/>
              <a:gd name="T17" fmla="*/ 62141 h 769"/>
              <a:gd name="T18" fmla="*/ 279152 w 626"/>
              <a:gd name="T19" fmla="*/ 24856 h 769"/>
              <a:gd name="T20" fmla="*/ 279152 w 626"/>
              <a:gd name="T21" fmla="*/ 62141 h 769"/>
              <a:gd name="T22" fmla="*/ 49728 w 626"/>
              <a:gd name="T23" fmla="*/ 781847 h 769"/>
              <a:gd name="T24" fmla="*/ 0 w 626"/>
              <a:gd name="T25" fmla="*/ 136710 h 769"/>
              <a:gd name="T26" fmla="*/ 137881 w 626"/>
              <a:gd name="T27" fmla="*/ 86997 h 769"/>
              <a:gd name="T28" fmla="*/ 197780 w 626"/>
              <a:gd name="T29" fmla="*/ 161567 h 769"/>
              <a:gd name="T30" fmla="*/ 421554 w 626"/>
              <a:gd name="T31" fmla="*/ 99426 h 769"/>
              <a:gd name="T32" fmla="*/ 496145 w 626"/>
              <a:gd name="T33" fmla="*/ 86997 h 769"/>
              <a:gd name="T34" fmla="*/ 558304 w 626"/>
              <a:gd name="T35" fmla="*/ 509556 h 769"/>
              <a:gd name="T36" fmla="*/ 496145 w 626"/>
              <a:gd name="T37" fmla="*/ 515205 h 769"/>
              <a:gd name="T38" fmla="*/ 62159 w 626"/>
              <a:gd name="T39" fmla="*/ 223708 h 769"/>
              <a:gd name="T40" fmla="*/ 348093 w 626"/>
              <a:gd name="T41" fmla="*/ 719706 h 769"/>
              <a:gd name="T42" fmla="*/ 545873 w 626"/>
              <a:gd name="T43" fmla="*/ 545711 h 769"/>
              <a:gd name="T44" fmla="*/ 545873 w 626"/>
              <a:gd name="T45" fmla="*/ 868844 h 769"/>
              <a:gd name="T46" fmla="*/ 545873 w 626"/>
              <a:gd name="T47" fmla="*/ 545711 h 769"/>
              <a:gd name="T48" fmla="*/ 552654 w 626"/>
              <a:gd name="T49" fmla="*/ 786366 h 769"/>
              <a:gd name="T50" fmla="*/ 517618 w 626"/>
              <a:gd name="T51" fmla="*/ 788626 h 769"/>
              <a:gd name="T52" fmla="*/ 452068 w 626"/>
              <a:gd name="T53" fmla="*/ 705018 h 769"/>
              <a:gd name="T54" fmla="*/ 531180 w 626"/>
              <a:gd name="T55" fmla="*/ 735523 h 769"/>
              <a:gd name="T56" fmla="*/ 649848 w 626"/>
              <a:gd name="T57" fmla="*/ 639487 h 769"/>
              <a:gd name="T58" fmla="*/ 433986 w 626"/>
              <a:gd name="T59" fmla="*/ 434987 h 769"/>
              <a:gd name="T60" fmla="*/ 99455 w 626"/>
              <a:gd name="T61" fmla="*/ 422559 h 769"/>
              <a:gd name="T62" fmla="*/ 111887 w 626"/>
              <a:gd name="T63" fmla="*/ 397702 h 769"/>
              <a:gd name="T64" fmla="*/ 446418 w 626"/>
              <a:gd name="T65" fmla="*/ 410131 h 769"/>
              <a:gd name="T66" fmla="*/ 433986 w 626"/>
              <a:gd name="T67" fmla="*/ 434987 h 769"/>
              <a:gd name="T68" fmla="*/ 111887 w 626"/>
              <a:gd name="T69" fmla="*/ 323133 h 769"/>
              <a:gd name="T70" fmla="*/ 99455 w 626"/>
              <a:gd name="T71" fmla="*/ 298277 h 769"/>
              <a:gd name="T72" fmla="*/ 433986 w 626"/>
              <a:gd name="T73" fmla="*/ 285849 h 769"/>
              <a:gd name="T74" fmla="*/ 446418 w 626"/>
              <a:gd name="T75" fmla="*/ 310705 h 769"/>
              <a:gd name="T76" fmla="*/ 371826 w 626"/>
              <a:gd name="T77" fmla="*/ 533283 h 769"/>
              <a:gd name="T78" fmla="*/ 99455 w 626"/>
              <a:gd name="T79" fmla="*/ 520854 h 769"/>
              <a:gd name="T80" fmla="*/ 111887 w 626"/>
              <a:gd name="T81" fmla="*/ 495998 h 769"/>
              <a:gd name="T82" fmla="*/ 384258 w 626"/>
              <a:gd name="T83" fmla="*/ 508426 h 769"/>
              <a:gd name="T84" fmla="*/ 371826 w 626"/>
              <a:gd name="T85" fmla="*/ 533283 h 769"/>
              <a:gd name="T86" fmla="*/ 111887 w 626"/>
              <a:gd name="T87" fmla="*/ 645136 h 769"/>
              <a:gd name="T88" fmla="*/ 99455 w 626"/>
              <a:gd name="T89" fmla="*/ 620280 h 769"/>
              <a:gd name="T90" fmla="*/ 346962 w 626"/>
              <a:gd name="T91" fmla="*/ 607852 h 769"/>
              <a:gd name="T92" fmla="*/ 359394 w 626"/>
              <a:gd name="T93" fmla="*/ 632708 h 769"/>
              <a:gd name="T94" fmla="*/ 346962 w 626"/>
              <a:gd name="T95" fmla="*/ 645136 h 769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626" h="769">
                <a:moveTo>
                  <a:pt x="319" y="55"/>
                </a:moveTo>
                <a:cubicBezTo>
                  <a:pt x="302" y="55"/>
                  <a:pt x="302" y="55"/>
                  <a:pt x="302" y="55"/>
                </a:cubicBezTo>
                <a:cubicBezTo>
                  <a:pt x="293" y="55"/>
                  <a:pt x="285" y="48"/>
                  <a:pt x="285" y="39"/>
                </a:cubicBezTo>
                <a:cubicBezTo>
                  <a:pt x="285" y="38"/>
                  <a:pt x="285" y="38"/>
                  <a:pt x="285" y="38"/>
                </a:cubicBezTo>
                <a:cubicBezTo>
                  <a:pt x="285" y="17"/>
                  <a:pt x="268" y="0"/>
                  <a:pt x="247" y="0"/>
                </a:cubicBezTo>
                <a:cubicBezTo>
                  <a:pt x="246" y="0"/>
                  <a:pt x="246" y="0"/>
                  <a:pt x="246" y="0"/>
                </a:cubicBezTo>
                <a:cubicBezTo>
                  <a:pt x="225" y="0"/>
                  <a:pt x="208" y="17"/>
                  <a:pt x="208" y="38"/>
                </a:cubicBezTo>
                <a:cubicBezTo>
                  <a:pt x="208" y="39"/>
                  <a:pt x="208" y="39"/>
                  <a:pt x="208" y="39"/>
                </a:cubicBezTo>
                <a:cubicBezTo>
                  <a:pt x="208" y="48"/>
                  <a:pt x="201" y="55"/>
                  <a:pt x="192" y="55"/>
                </a:cubicBezTo>
                <a:cubicBezTo>
                  <a:pt x="175" y="55"/>
                  <a:pt x="175" y="55"/>
                  <a:pt x="175" y="55"/>
                </a:cubicBezTo>
                <a:cubicBezTo>
                  <a:pt x="157" y="55"/>
                  <a:pt x="143" y="70"/>
                  <a:pt x="143" y="88"/>
                </a:cubicBezTo>
                <a:cubicBezTo>
                  <a:pt x="143" y="88"/>
                  <a:pt x="143" y="88"/>
                  <a:pt x="143" y="88"/>
                </a:cubicBezTo>
                <a:cubicBezTo>
                  <a:pt x="143" y="106"/>
                  <a:pt x="157" y="121"/>
                  <a:pt x="175" y="121"/>
                </a:cubicBezTo>
                <a:cubicBezTo>
                  <a:pt x="319" y="121"/>
                  <a:pt x="319" y="121"/>
                  <a:pt x="319" y="121"/>
                </a:cubicBezTo>
                <a:cubicBezTo>
                  <a:pt x="337" y="121"/>
                  <a:pt x="351" y="106"/>
                  <a:pt x="351" y="88"/>
                </a:cubicBezTo>
                <a:cubicBezTo>
                  <a:pt x="351" y="88"/>
                  <a:pt x="351" y="88"/>
                  <a:pt x="351" y="88"/>
                </a:cubicBezTo>
                <a:cubicBezTo>
                  <a:pt x="351" y="70"/>
                  <a:pt x="337" y="55"/>
                  <a:pt x="319" y="55"/>
                </a:cubicBezTo>
                <a:close/>
                <a:moveTo>
                  <a:pt x="247" y="55"/>
                </a:moveTo>
                <a:cubicBezTo>
                  <a:pt x="238" y="55"/>
                  <a:pt x="230" y="48"/>
                  <a:pt x="230" y="38"/>
                </a:cubicBezTo>
                <a:cubicBezTo>
                  <a:pt x="230" y="29"/>
                  <a:pt x="238" y="22"/>
                  <a:pt x="247" y="22"/>
                </a:cubicBezTo>
                <a:cubicBezTo>
                  <a:pt x="256" y="22"/>
                  <a:pt x="263" y="29"/>
                  <a:pt x="263" y="38"/>
                </a:cubicBezTo>
                <a:cubicBezTo>
                  <a:pt x="263" y="48"/>
                  <a:pt x="256" y="55"/>
                  <a:pt x="247" y="55"/>
                </a:cubicBezTo>
                <a:close/>
                <a:moveTo>
                  <a:pt x="320" y="692"/>
                </a:moveTo>
                <a:cubicBezTo>
                  <a:pt x="44" y="692"/>
                  <a:pt x="44" y="692"/>
                  <a:pt x="44" y="692"/>
                </a:cubicBezTo>
                <a:cubicBezTo>
                  <a:pt x="19" y="692"/>
                  <a:pt x="0" y="673"/>
                  <a:pt x="0" y="648"/>
                </a:cubicBezTo>
                <a:cubicBezTo>
                  <a:pt x="0" y="121"/>
                  <a:pt x="0" y="121"/>
                  <a:pt x="0" y="121"/>
                </a:cubicBezTo>
                <a:cubicBezTo>
                  <a:pt x="0" y="97"/>
                  <a:pt x="19" y="77"/>
                  <a:pt x="33" y="77"/>
                </a:cubicBezTo>
                <a:cubicBezTo>
                  <a:pt x="122" y="77"/>
                  <a:pt x="122" y="77"/>
                  <a:pt x="122" y="77"/>
                </a:cubicBezTo>
                <a:cubicBezTo>
                  <a:pt x="121" y="81"/>
                  <a:pt x="121" y="84"/>
                  <a:pt x="121" y="88"/>
                </a:cubicBezTo>
                <a:cubicBezTo>
                  <a:pt x="121" y="118"/>
                  <a:pt x="145" y="143"/>
                  <a:pt x="175" y="143"/>
                </a:cubicBezTo>
                <a:cubicBezTo>
                  <a:pt x="319" y="143"/>
                  <a:pt x="319" y="143"/>
                  <a:pt x="319" y="143"/>
                </a:cubicBezTo>
                <a:cubicBezTo>
                  <a:pt x="349" y="143"/>
                  <a:pt x="373" y="118"/>
                  <a:pt x="373" y="88"/>
                </a:cubicBezTo>
                <a:cubicBezTo>
                  <a:pt x="373" y="84"/>
                  <a:pt x="373" y="80"/>
                  <a:pt x="372" y="77"/>
                </a:cubicBezTo>
                <a:cubicBezTo>
                  <a:pt x="439" y="77"/>
                  <a:pt x="439" y="77"/>
                  <a:pt x="439" y="77"/>
                </a:cubicBezTo>
                <a:cubicBezTo>
                  <a:pt x="474" y="77"/>
                  <a:pt x="494" y="97"/>
                  <a:pt x="494" y="121"/>
                </a:cubicBezTo>
                <a:cubicBezTo>
                  <a:pt x="494" y="451"/>
                  <a:pt x="494" y="451"/>
                  <a:pt x="494" y="451"/>
                </a:cubicBezTo>
                <a:cubicBezTo>
                  <a:pt x="491" y="451"/>
                  <a:pt x="487" y="450"/>
                  <a:pt x="483" y="450"/>
                </a:cubicBezTo>
                <a:cubicBezTo>
                  <a:pt x="468" y="450"/>
                  <a:pt x="453" y="453"/>
                  <a:pt x="439" y="456"/>
                </a:cubicBezTo>
                <a:cubicBezTo>
                  <a:pt x="439" y="198"/>
                  <a:pt x="439" y="198"/>
                  <a:pt x="439" y="198"/>
                </a:cubicBezTo>
                <a:cubicBezTo>
                  <a:pt x="55" y="198"/>
                  <a:pt x="55" y="198"/>
                  <a:pt x="55" y="198"/>
                </a:cubicBezTo>
                <a:cubicBezTo>
                  <a:pt x="55" y="637"/>
                  <a:pt x="55" y="637"/>
                  <a:pt x="55" y="637"/>
                </a:cubicBezTo>
                <a:cubicBezTo>
                  <a:pt x="308" y="637"/>
                  <a:pt x="308" y="637"/>
                  <a:pt x="308" y="637"/>
                </a:cubicBezTo>
                <a:cubicBezTo>
                  <a:pt x="309" y="657"/>
                  <a:pt x="313" y="675"/>
                  <a:pt x="320" y="692"/>
                </a:cubicBezTo>
                <a:close/>
                <a:moveTo>
                  <a:pt x="483" y="483"/>
                </a:moveTo>
                <a:cubicBezTo>
                  <a:pt x="404" y="483"/>
                  <a:pt x="340" y="547"/>
                  <a:pt x="340" y="626"/>
                </a:cubicBezTo>
                <a:cubicBezTo>
                  <a:pt x="340" y="705"/>
                  <a:pt x="404" y="769"/>
                  <a:pt x="483" y="769"/>
                </a:cubicBezTo>
                <a:cubicBezTo>
                  <a:pt x="562" y="769"/>
                  <a:pt x="626" y="705"/>
                  <a:pt x="626" y="626"/>
                </a:cubicBezTo>
                <a:cubicBezTo>
                  <a:pt x="626" y="547"/>
                  <a:pt x="562" y="483"/>
                  <a:pt x="483" y="483"/>
                </a:cubicBezTo>
                <a:close/>
                <a:moveTo>
                  <a:pt x="576" y="597"/>
                </a:moveTo>
                <a:cubicBezTo>
                  <a:pt x="489" y="696"/>
                  <a:pt x="489" y="696"/>
                  <a:pt x="489" y="696"/>
                </a:cubicBezTo>
                <a:cubicBezTo>
                  <a:pt x="484" y="701"/>
                  <a:pt x="478" y="703"/>
                  <a:pt x="472" y="703"/>
                </a:cubicBezTo>
                <a:cubicBezTo>
                  <a:pt x="467" y="703"/>
                  <a:pt x="462" y="702"/>
                  <a:pt x="458" y="698"/>
                </a:cubicBezTo>
                <a:cubicBezTo>
                  <a:pt x="404" y="654"/>
                  <a:pt x="404" y="654"/>
                  <a:pt x="404" y="654"/>
                </a:cubicBezTo>
                <a:cubicBezTo>
                  <a:pt x="394" y="647"/>
                  <a:pt x="392" y="633"/>
                  <a:pt x="400" y="624"/>
                </a:cubicBezTo>
                <a:cubicBezTo>
                  <a:pt x="408" y="614"/>
                  <a:pt x="421" y="613"/>
                  <a:pt x="431" y="620"/>
                </a:cubicBezTo>
                <a:cubicBezTo>
                  <a:pt x="470" y="651"/>
                  <a:pt x="470" y="651"/>
                  <a:pt x="470" y="651"/>
                </a:cubicBezTo>
                <a:cubicBezTo>
                  <a:pt x="544" y="568"/>
                  <a:pt x="544" y="568"/>
                  <a:pt x="544" y="568"/>
                </a:cubicBezTo>
                <a:cubicBezTo>
                  <a:pt x="552" y="559"/>
                  <a:pt x="566" y="558"/>
                  <a:pt x="575" y="566"/>
                </a:cubicBezTo>
                <a:cubicBezTo>
                  <a:pt x="584" y="574"/>
                  <a:pt x="585" y="588"/>
                  <a:pt x="576" y="597"/>
                </a:cubicBezTo>
                <a:close/>
                <a:moveTo>
                  <a:pt x="384" y="385"/>
                </a:moveTo>
                <a:cubicBezTo>
                  <a:pt x="99" y="385"/>
                  <a:pt x="99" y="385"/>
                  <a:pt x="99" y="385"/>
                </a:cubicBezTo>
                <a:cubicBezTo>
                  <a:pt x="93" y="385"/>
                  <a:pt x="88" y="380"/>
                  <a:pt x="88" y="374"/>
                </a:cubicBezTo>
                <a:cubicBezTo>
                  <a:pt x="88" y="363"/>
                  <a:pt x="88" y="363"/>
                  <a:pt x="88" y="363"/>
                </a:cubicBezTo>
                <a:cubicBezTo>
                  <a:pt x="88" y="357"/>
                  <a:pt x="93" y="352"/>
                  <a:pt x="99" y="352"/>
                </a:cubicBezTo>
                <a:cubicBezTo>
                  <a:pt x="384" y="352"/>
                  <a:pt x="384" y="352"/>
                  <a:pt x="384" y="352"/>
                </a:cubicBezTo>
                <a:cubicBezTo>
                  <a:pt x="390" y="352"/>
                  <a:pt x="395" y="357"/>
                  <a:pt x="395" y="363"/>
                </a:cubicBezTo>
                <a:cubicBezTo>
                  <a:pt x="395" y="374"/>
                  <a:pt x="395" y="374"/>
                  <a:pt x="395" y="374"/>
                </a:cubicBezTo>
                <a:cubicBezTo>
                  <a:pt x="395" y="380"/>
                  <a:pt x="390" y="385"/>
                  <a:pt x="384" y="385"/>
                </a:cubicBezTo>
                <a:close/>
                <a:moveTo>
                  <a:pt x="384" y="286"/>
                </a:moveTo>
                <a:cubicBezTo>
                  <a:pt x="99" y="286"/>
                  <a:pt x="99" y="286"/>
                  <a:pt x="99" y="286"/>
                </a:cubicBezTo>
                <a:cubicBezTo>
                  <a:pt x="93" y="286"/>
                  <a:pt x="88" y="281"/>
                  <a:pt x="88" y="275"/>
                </a:cubicBezTo>
                <a:cubicBezTo>
                  <a:pt x="88" y="264"/>
                  <a:pt x="88" y="264"/>
                  <a:pt x="88" y="264"/>
                </a:cubicBezTo>
                <a:cubicBezTo>
                  <a:pt x="88" y="258"/>
                  <a:pt x="93" y="253"/>
                  <a:pt x="99" y="253"/>
                </a:cubicBezTo>
                <a:cubicBezTo>
                  <a:pt x="384" y="253"/>
                  <a:pt x="384" y="253"/>
                  <a:pt x="384" y="253"/>
                </a:cubicBezTo>
                <a:cubicBezTo>
                  <a:pt x="390" y="253"/>
                  <a:pt x="395" y="258"/>
                  <a:pt x="395" y="264"/>
                </a:cubicBezTo>
                <a:cubicBezTo>
                  <a:pt x="395" y="275"/>
                  <a:pt x="395" y="275"/>
                  <a:pt x="395" y="275"/>
                </a:cubicBezTo>
                <a:cubicBezTo>
                  <a:pt x="395" y="281"/>
                  <a:pt x="390" y="286"/>
                  <a:pt x="384" y="286"/>
                </a:cubicBezTo>
                <a:close/>
                <a:moveTo>
                  <a:pt x="329" y="472"/>
                </a:moveTo>
                <a:cubicBezTo>
                  <a:pt x="99" y="472"/>
                  <a:pt x="99" y="472"/>
                  <a:pt x="99" y="472"/>
                </a:cubicBezTo>
                <a:cubicBezTo>
                  <a:pt x="93" y="472"/>
                  <a:pt x="88" y="468"/>
                  <a:pt x="88" y="461"/>
                </a:cubicBezTo>
                <a:cubicBezTo>
                  <a:pt x="88" y="450"/>
                  <a:pt x="88" y="450"/>
                  <a:pt x="88" y="450"/>
                </a:cubicBezTo>
                <a:cubicBezTo>
                  <a:pt x="88" y="444"/>
                  <a:pt x="93" y="439"/>
                  <a:pt x="99" y="439"/>
                </a:cubicBezTo>
                <a:cubicBezTo>
                  <a:pt x="329" y="439"/>
                  <a:pt x="329" y="439"/>
                  <a:pt x="329" y="439"/>
                </a:cubicBezTo>
                <a:cubicBezTo>
                  <a:pt x="335" y="439"/>
                  <a:pt x="340" y="444"/>
                  <a:pt x="340" y="450"/>
                </a:cubicBezTo>
                <a:cubicBezTo>
                  <a:pt x="340" y="461"/>
                  <a:pt x="340" y="461"/>
                  <a:pt x="340" y="461"/>
                </a:cubicBezTo>
                <a:cubicBezTo>
                  <a:pt x="340" y="468"/>
                  <a:pt x="335" y="472"/>
                  <a:pt x="329" y="472"/>
                </a:cubicBezTo>
                <a:close/>
                <a:moveTo>
                  <a:pt x="307" y="571"/>
                </a:moveTo>
                <a:cubicBezTo>
                  <a:pt x="99" y="571"/>
                  <a:pt x="99" y="571"/>
                  <a:pt x="99" y="571"/>
                </a:cubicBezTo>
                <a:cubicBezTo>
                  <a:pt x="93" y="571"/>
                  <a:pt x="88" y="566"/>
                  <a:pt x="88" y="560"/>
                </a:cubicBezTo>
                <a:cubicBezTo>
                  <a:pt x="88" y="549"/>
                  <a:pt x="88" y="549"/>
                  <a:pt x="88" y="549"/>
                </a:cubicBezTo>
                <a:cubicBezTo>
                  <a:pt x="88" y="543"/>
                  <a:pt x="93" y="538"/>
                  <a:pt x="99" y="538"/>
                </a:cubicBezTo>
                <a:cubicBezTo>
                  <a:pt x="307" y="538"/>
                  <a:pt x="307" y="538"/>
                  <a:pt x="307" y="538"/>
                </a:cubicBezTo>
                <a:cubicBezTo>
                  <a:pt x="313" y="538"/>
                  <a:pt x="318" y="543"/>
                  <a:pt x="318" y="549"/>
                </a:cubicBezTo>
                <a:cubicBezTo>
                  <a:pt x="318" y="560"/>
                  <a:pt x="318" y="560"/>
                  <a:pt x="318" y="560"/>
                </a:cubicBezTo>
                <a:cubicBezTo>
                  <a:pt x="318" y="566"/>
                  <a:pt x="313" y="571"/>
                  <a:pt x="307" y="571"/>
                </a:cubicBezTo>
                <a:close/>
                <a:moveTo>
                  <a:pt x="307" y="571"/>
                </a:moveTo>
                <a:cubicBezTo>
                  <a:pt x="307" y="571"/>
                  <a:pt x="307" y="571"/>
                  <a:pt x="307" y="571"/>
                </a:cubicBezTo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 sz="1600"/>
          </a:p>
        </p:txBody>
      </p:sp>
      <p:sp>
        <p:nvSpPr>
          <p:cNvPr id="15" name="Freeform 13"/>
          <p:cNvSpPr>
            <a:spLocks noEditPoints="1"/>
          </p:cNvSpPr>
          <p:nvPr/>
        </p:nvSpPr>
        <p:spPr bwMode="auto">
          <a:xfrm>
            <a:off x="4592150" y="4710846"/>
            <a:ext cx="836612" cy="784225"/>
          </a:xfrm>
          <a:custGeom>
            <a:gdLst>
              <a:gd name="T0" fmla="*/ 475248 w 1141"/>
              <a:gd name="T1" fmla="*/ 0 h 1070"/>
              <a:gd name="T2" fmla="*/ 180418 w 1141"/>
              <a:gd name="T3" fmla="*/ 153961 h 1070"/>
              <a:gd name="T4" fmla="*/ 219289 w 1141"/>
              <a:gd name="T5" fmla="*/ 190618 h 1070"/>
              <a:gd name="T6" fmla="*/ 438578 w 1141"/>
              <a:gd name="T7" fmla="*/ 54986 h 1070"/>
              <a:gd name="T8" fmla="*/ 475248 w 1141"/>
              <a:gd name="T9" fmla="*/ 118036 h 1070"/>
              <a:gd name="T10" fmla="*/ 512652 w 1141"/>
              <a:gd name="T11" fmla="*/ 54986 h 1070"/>
              <a:gd name="T12" fmla="*/ 781079 w 1141"/>
              <a:gd name="T13" fmla="*/ 324050 h 1070"/>
              <a:gd name="T14" fmla="*/ 718739 w 1141"/>
              <a:gd name="T15" fmla="*/ 360708 h 1070"/>
              <a:gd name="T16" fmla="*/ 781079 w 1141"/>
              <a:gd name="T17" fmla="*/ 398098 h 1070"/>
              <a:gd name="T18" fmla="*/ 640265 w 1141"/>
              <a:gd name="T19" fmla="*/ 620974 h 1070"/>
              <a:gd name="T20" fmla="*/ 648332 w 1141"/>
              <a:gd name="T21" fmla="*/ 654699 h 1070"/>
              <a:gd name="T22" fmla="*/ 646132 w 1141"/>
              <a:gd name="T23" fmla="*/ 678893 h 1070"/>
              <a:gd name="T24" fmla="*/ 836818 w 1141"/>
              <a:gd name="T25" fmla="*/ 360708 h 1070"/>
              <a:gd name="T26" fmla="*/ 475248 w 1141"/>
              <a:gd name="T27" fmla="*/ 0 h 1070"/>
              <a:gd name="T28" fmla="*/ 567657 w 1141"/>
              <a:gd name="T29" fmla="*/ 594581 h 1070"/>
              <a:gd name="T30" fmla="*/ 423176 w 1141"/>
              <a:gd name="T31" fmla="*/ 598247 h 1070"/>
              <a:gd name="T32" fmla="*/ 272828 w 1141"/>
              <a:gd name="T33" fmla="*/ 511736 h 1070"/>
              <a:gd name="T34" fmla="*/ 186286 w 1141"/>
              <a:gd name="T35" fmla="*/ 361441 h 1070"/>
              <a:gd name="T36" fmla="*/ 189953 w 1141"/>
              <a:gd name="T37" fmla="*/ 217011 h 1070"/>
              <a:gd name="T38" fmla="*/ 41804 w 1141"/>
              <a:gd name="T39" fmla="*/ 234607 h 1070"/>
              <a:gd name="T40" fmla="*/ 195086 w 1141"/>
              <a:gd name="T41" fmla="*/ 589449 h 1070"/>
              <a:gd name="T42" fmla="*/ 550789 w 1141"/>
              <a:gd name="T43" fmla="*/ 742677 h 1070"/>
              <a:gd name="T44" fmla="*/ 567657 w 1141"/>
              <a:gd name="T45" fmla="*/ 594581 h 1070"/>
              <a:gd name="T46" fmla="*/ 313898 w 1141"/>
              <a:gd name="T47" fmla="*/ 417893 h 1070"/>
              <a:gd name="T48" fmla="*/ 401174 w 1141"/>
              <a:gd name="T49" fmla="*/ 301323 h 1070"/>
              <a:gd name="T50" fmla="*/ 379172 w 1141"/>
              <a:gd name="T51" fmla="*/ 281528 h 1070"/>
              <a:gd name="T52" fmla="*/ 349835 w 1141"/>
              <a:gd name="T53" fmla="*/ 302789 h 1070"/>
              <a:gd name="T54" fmla="*/ 313165 w 1141"/>
              <a:gd name="T55" fmla="*/ 278595 h 1070"/>
              <a:gd name="T56" fmla="*/ 383572 w 1141"/>
              <a:gd name="T57" fmla="*/ 235340 h 1070"/>
              <a:gd name="T58" fmla="*/ 452512 w 1141"/>
              <a:gd name="T59" fmla="*/ 296924 h 1070"/>
              <a:gd name="T60" fmla="*/ 370371 w 1141"/>
              <a:gd name="T61" fmla="*/ 397365 h 1070"/>
              <a:gd name="T62" fmla="*/ 455446 w 1141"/>
              <a:gd name="T63" fmla="*/ 397365 h 1070"/>
              <a:gd name="T64" fmla="*/ 455446 w 1141"/>
              <a:gd name="T65" fmla="*/ 439154 h 1070"/>
              <a:gd name="T66" fmla="*/ 316832 w 1141"/>
              <a:gd name="T67" fmla="*/ 439154 h 1070"/>
              <a:gd name="T68" fmla="*/ 313898 w 1141"/>
              <a:gd name="T69" fmla="*/ 417893 h 1070"/>
              <a:gd name="T70" fmla="*/ 475981 w 1141"/>
              <a:gd name="T71" fmla="*/ 360708 h 1070"/>
              <a:gd name="T72" fmla="*/ 552989 w 1141"/>
              <a:gd name="T73" fmla="*/ 239006 h 1070"/>
              <a:gd name="T74" fmla="*/ 613129 w 1141"/>
              <a:gd name="T75" fmla="*/ 239006 h 1070"/>
              <a:gd name="T76" fmla="*/ 613129 w 1141"/>
              <a:gd name="T77" fmla="*/ 349711 h 1070"/>
              <a:gd name="T78" fmla="*/ 636598 w 1141"/>
              <a:gd name="T79" fmla="*/ 349711 h 1070"/>
              <a:gd name="T80" fmla="*/ 636598 w 1141"/>
              <a:gd name="T81" fmla="*/ 390767 h 1070"/>
              <a:gd name="T82" fmla="*/ 613129 w 1141"/>
              <a:gd name="T83" fmla="*/ 390767 h 1070"/>
              <a:gd name="T84" fmla="*/ 613129 w 1141"/>
              <a:gd name="T85" fmla="*/ 439154 h 1070"/>
              <a:gd name="T86" fmla="*/ 564724 w 1141"/>
              <a:gd name="T87" fmla="*/ 439154 h 1070"/>
              <a:gd name="T88" fmla="*/ 564724 w 1141"/>
              <a:gd name="T89" fmla="*/ 390767 h 1070"/>
              <a:gd name="T90" fmla="*/ 475981 w 1141"/>
              <a:gd name="T91" fmla="*/ 390767 h 1070"/>
              <a:gd name="T92" fmla="*/ 475981 w 1141"/>
              <a:gd name="T93" fmla="*/ 360708 h 1070"/>
              <a:gd name="T94" fmla="*/ 564724 w 1141"/>
              <a:gd name="T95" fmla="*/ 349711 h 1070"/>
              <a:gd name="T96" fmla="*/ 564724 w 1141"/>
              <a:gd name="T97" fmla="*/ 304989 h 1070"/>
              <a:gd name="T98" fmla="*/ 566191 w 1141"/>
              <a:gd name="T99" fmla="*/ 282994 h 1070"/>
              <a:gd name="T100" fmla="*/ 565457 w 1141"/>
              <a:gd name="T101" fmla="*/ 282994 h 1070"/>
              <a:gd name="T102" fmla="*/ 555923 w 1141"/>
              <a:gd name="T103" fmla="*/ 303522 h 1070"/>
              <a:gd name="T104" fmla="*/ 525853 w 1141"/>
              <a:gd name="T105" fmla="*/ 349711 h 1070"/>
              <a:gd name="T106" fmla="*/ 525853 w 1141"/>
              <a:gd name="T107" fmla="*/ 349711 h 1070"/>
              <a:gd name="T108" fmla="*/ 564724 w 1141"/>
              <a:gd name="T109" fmla="*/ 349711 h 1070"/>
              <a:gd name="T110" fmla="*/ 564724 w 1141"/>
              <a:gd name="T111" fmla="*/ 349711 h 1070"/>
              <a:gd name="T112" fmla="*/ 564724 w 1141"/>
              <a:gd name="T113" fmla="*/ 349711 h 107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1141" h="1070">
                <a:moveTo>
                  <a:pt x="648" y="0"/>
                </a:moveTo>
                <a:cubicBezTo>
                  <a:pt x="482" y="0"/>
                  <a:pt x="335" y="83"/>
                  <a:pt x="246" y="210"/>
                </a:cubicBezTo>
                <a:cubicBezTo>
                  <a:pt x="264" y="222"/>
                  <a:pt x="282" y="239"/>
                  <a:pt x="299" y="260"/>
                </a:cubicBezTo>
                <a:cubicBezTo>
                  <a:pt x="366" y="160"/>
                  <a:pt x="473" y="90"/>
                  <a:pt x="598" y="75"/>
                </a:cubicBezTo>
                <a:cubicBezTo>
                  <a:pt x="648" y="161"/>
                  <a:pt x="648" y="161"/>
                  <a:pt x="648" y="161"/>
                </a:cubicBezTo>
                <a:cubicBezTo>
                  <a:pt x="699" y="75"/>
                  <a:pt x="699" y="75"/>
                  <a:pt x="699" y="75"/>
                </a:cubicBezTo>
                <a:cubicBezTo>
                  <a:pt x="890" y="99"/>
                  <a:pt x="1042" y="251"/>
                  <a:pt x="1065" y="442"/>
                </a:cubicBezTo>
                <a:cubicBezTo>
                  <a:pt x="980" y="492"/>
                  <a:pt x="980" y="492"/>
                  <a:pt x="980" y="492"/>
                </a:cubicBezTo>
                <a:cubicBezTo>
                  <a:pt x="1065" y="543"/>
                  <a:pt x="1065" y="543"/>
                  <a:pt x="1065" y="543"/>
                </a:cubicBezTo>
                <a:cubicBezTo>
                  <a:pt x="1050" y="671"/>
                  <a:pt x="977" y="781"/>
                  <a:pt x="873" y="847"/>
                </a:cubicBezTo>
                <a:cubicBezTo>
                  <a:pt x="879" y="862"/>
                  <a:pt x="883" y="878"/>
                  <a:pt x="884" y="893"/>
                </a:cubicBezTo>
                <a:cubicBezTo>
                  <a:pt x="884" y="905"/>
                  <a:pt x="883" y="916"/>
                  <a:pt x="881" y="926"/>
                </a:cubicBezTo>
                <a:cubicBezTo>
                  <a:pt x="1035" y="843"/>
                  <a:pt x="1141" y="680"/>
                  <a:pt x="1141" y="492"/>
                </a:cubicBezTo>
                <a:cubicBezTo>
                  <a:pt x="1141" y="221"/>
                  <a:pt x="920" y="0"/>
                  <a:pt x="648" y="0"/>
                </a:cubicBezTo>
                <a:close/>
                <a:moveTo>
                  <a:pt x="774" y="811"/>
                </a:moveTo>
                <a:cubicBezTo>
                  <a:pt x="661" y="720"/>
                  <a:pt x="629" y="765"/>
                  <a:pt x="577" y="816"/>
                </a:cubicBezTo>
                <a:cubicBezTo>
                  <a:pt x="541" y="852"/>
                  <a:pt x="450" y="777"/>
                  <a:pt x="372" y="698"/>
                </a:cubicBezTo>
                <a:cubicBezTo>
                  <a:pt x="293" y="620"/>
                  <a:pt x="218" y="529"/>
                  <a:pt x="254" y="493"/>
                </a:cubicBezTo>
                <a:cubicBezTo>
                  <a:pt x="306" y="441"/>
                  <a:pt x="351" y="410"/>
                  <a:pt x="259" y="296"/>
                </a:cubicBezTo>
                <a:cubicBezTo>
                  <a:pt x="168" y="183"/>
                  <a:pt x="107" y="270"/>
                  <a:pt x="57" y="320"/>
                </a:cubicBezTo>
                <a:cubicBezTo>
                  <a:pt x="0" y="377"/>
                  <a:pt x="54" y="592"/>
                  <a:pt x="266" y="804"/>
                </a:cubicBezTo>
                <a:cubicBezTo>
                  <a:pt x="478" y="1016"/>
                  <a:pt x="693" y="1070"/>
                  <a:pt x="751" y="1013"/>
                </a:cubicBezTo>
                <a:cubicBezTo>
                  <a:pt x="800" y="963"/>
                  <a:pt x="888" y="902"/>
                  <a:pt x="774" y="811"/>
                </a:cubicBezTo>
                <a:close/>
                <a:moveTo>
                  <a:pt x="428" y="570"/>
                </a:moveTo>
                <a:cubicBezTo>
                  <a:pt x="428" y="469"/>
                  <a:pt x="547" y="451"/>
                  <a:pt x="547" y="411"/>
                </a:cubicBezTo>
                <a:cubicBezTo>
                  <a:pt x="547" y="392"/>
                  <a:pt x="531" y="384"/>
                  <a:pt x="517" y="384"/>
                </a:cubicBezTo>
                <a:cubicBezTo>
                  <a:pt x="491" y="384"/>
                  <a:pt x="477" y="413"/>
                  <a:pt x="477" y="413"/>
                </a:cubicBezTo>
                <a:cubicBezTo>
                  <a:pt x="427" y="380"/>
                  <a:pt x="427" y="380"/>
                  <a:pt x="427" y="380"/>
                </a:cubicBezTo>
                <a:cubicBezTo>
                  <a:pt x="427" y="380"/>
                  <a:pt x="452" y="321"/>
                  <a:pt x="523" y="321"/>
                </a:cubicBezTo>
                <a:cubicBezTo>
                  <a:pt x="568" y="321"/>
                  <a:pt x="617" y="347"/>
                  <a:pt x="617" y="405"/>
                </a:cubicBezTo>
                <a:cubicBezTo>
                  <a:pt x="617" y="490"/>
                  <a:pt x="506" y="506"/>
                  <a:pt x="505" y="542"/>
                </a:cubicBezTo>
                <a:cubicBezTo>
                  <a:pt x="621" y="542"/>
                  <a:pt x="621" y="542"/>
                  <a:pt x="621" y="542"/>
                </a:cubicBezTo>
                <a:cubicBezTo>
                  <a:pt x="621" y="599"/>
                  <a:pt x="621" y="599"/>
                  <a:pt x="621" y="599"/>
                </a:cubicBezTo>
                <a:cubicBezTo>
                  <a:pt x="432" y="599"/>
                  <a:pt x="432" y="599"/>
                  <a:pt x="432" y="599"/>
                </a:cubicBezTo>
                <a:cubicBezTo>
                  <a:pt x="430" y="588"/>
                  <a:pt x="428" y="579"/>
                  <a:pt x="428" y="570"/>
                </a:cubicBezTo>
                <a:close/>
                <a:moveTo>
                  <a:pt x="649" y="492"/>
                </a:moveTo>
                <a:cubicBezTo>
                  <a:pt x="754" y="326"/>
                  <a:pt x="754" y="326"/>
                  <a:pt x="754" y="326"/>
                </a:cubicBezTo>
                <a:cubicBezTo>
                  <a:pt x="836" y="326"/>
                  <a:pt x="836" y="326"/>
                  <a:pt x="836" y="326"/>
                </a:cubicBezTo>
                <a:cubicBezTo>
                  <a:pt x="836" y="477"/>
                  <a:pt x="836" y="477"/>
                  <a:pt x="836" y="477"/>
                </a:cubicBezTo>
                <a:cubicBezTo>
                  <a:pt x="868" y="477"/>
                  <a:pt x="868" y="477"/>
                  <a:pt x="868" y="477"/>
                </a:cubicBezTo>
                <a:cubicBezTo>
                  <a:pt x="868" y="533"/>
                  <a:pt x="868" y="533"/>
                  <a:pt x="868" y="533"/>
                </a:cubicBezTo>
                <a:cubicBezTo>
                  <a:pt x="836" y="533"/>
                  <a:pt x="836" y="533"/>
                  <a:pt x="836" y="533"/>
                </a:cubicBezTo>
                <a:cubicBezTo>
                  <a:pt x="836" y="599"/>
                  <a:pt x="836" y="599"/>
                  <a:pt x="836" y="599"/>
                </a:cubicBezTo>
                <a:cubicBezTo>
                  <a:pt x="770" y="599"/>
                  <a:pt x="770" y="599"/>
                  <a:pt x="770" y="599"/>
                </a:cubicBezTo>
                <a:cubicBezTo>
                  <a:pt x="770" y="533"/>
                  <a:pt x="770" y="533"/>
                  <a:pt x="770" y="533"/>
                </a:cubicBezTo>
                <a:cubicBezTo>
                  <a:pt x="649" y="533"/>
                  <a:pt x="649" y="533"/>
                  <a:pt x="649" y="533"/>
                </a:cubicBezTo>
                <a:lnTo>
                  <a:pt x="649" y="492"/>
                </a:lnTo>
                <a:close/>
                <a:moveTo>
                  <a:pt x="770" y="477"/>
                </a:moveTo>
                <a:cubicBezTo>
                  <a:pt x="770" y="416"/>
                  <a:pt x="770" y="416"/>
                  <a:pt x="770" y="416"/>
                </a:cubicBezTo>
                <a:cubicBezTo>
                  <a:pt x="770" y="401"/>
                  <a:pt x="772" y="386"/>
                  <a:pt x="772" y="386"/>
                </a:cubicBezTo>
                <a:cubicBezTo>
                  <a:pt x="771" y="386"/>
                  <a:pt x="771" y="386"/>
                  <a:pt x="771" y="386"/>
                </a:cubicBezTo>
                <a:cubicBezTo>
                  <a:pt x="771" y="386"/>
                  <a:pt x="766" y="402"/>
                  <a:pt x="758" y="414"/>
                </a:cubicBezTo>
                <a:cubicBezTo>
                  <a:pt x="717" y="477"/>
                  <a:pt x="717" y="477"/>
                  <a:pt x="717" y="477"/>
                </a:cubicBezTo>
                <a:cubicBezTo>
                  <a:pt x="717" y="477"/>
                  <a:pt x="717" y="477"/>
                  <a:pt x="717" y="477"/>
                </a:cubicBezTo>
                <a:cubicBezTo>
                  <a:pt x="770" y="477"/>
                  <a:pt x="770" y="477"/>
                  <a:pt x="770" y="477"/>
                </a:cubicBezTo>
                <a:close/>
                <a:moveTo>
                  <a:pt x="770" y="477"/>
                </a:moveTo>
                <a:cubicBezTo>
                  <a:pt x="770" y="477"/>
                  <a:pt x="770" y="477"/>
                  <a:pt x="770" y="477"/>
                </a:cubicBezTo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 sz="1600"/>
          </a:p>
        </p:txBody>
      </p:sp>
      <p:sp>
        <p:nvSpPr>
          <p:cNvPr id="21" name="Details 1"/>
          <p:cNvSpPr txBox="1">
            <a:spLocks noChangeArrowheads="1"/>
          </p:cNvSpPr>
          <p:nvPr/>
        </p:nvSpPr>
        <p:spPr bwMode="auto">
          <a:xfrm>
            <a:off x="455920" y="1677037"/>
            <a:ext cx="3474018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Lato Ligh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ato Ligh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ato Ligh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ato Ligh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ato Ligh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 pitchFamily="34" charset="0"/>
              </a:defRPr>
            </a:lvl9pPr>
          </a:lstStyle>
          <a:p>
            <a:pPr algn="r"/>
            <a:r>
              <a:rPr lang="ru-RU" sz="1600" b="1">
                <a:solidFill>
                  <a:srgbClr val="C00000"/>
                </a:solidFill>
                <a:latin typeface="+mn-lt"/>
              </a:rPr>
              <a:t>56</a:t>
            </a:r>
            <a:r>
              <a:rPr lang="ru-RU" sz="1600" b="1">
                <a:latin typeface="+mn-lt"/>
              </a:rPr>
              <a:t> - сотрудников из числа руководителей и специалистов прошли обучение по охране труда (в том числе по вопросам электробезопасности, правил работы в тепловых электроустановках, пожарно-технического минимума)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8772105" y="4787839"/>
            <a:ext cx="27612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>
                <a:solidFill>
                  <a:srgbClr val="C00000"/>
                </a:solidFill>
              </a:rPr>
              <a:t>95</a:t>
            </a:r>
            <a:r>
              <a:rPr lang="ru-RU" sz="1600" b="1"/>
              <a:t> – сотрудника освоили курс Оказание первой помощи пострадавшему в образовательной организации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02612" y="4645052"/>
            <a:ext cx="26177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b="1">
                <a:solidFill>
                  <a:srgbClr val="C00000"/>
                </a:solidFill>
              </a:rPr>
              <a:t>374</a:t>
            </a:r>
            <a:r>
              <a:rPr lang="ru-RU" sz="1600" b="1"/>
              <a:t> - сотрудников прошли медосмотр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646625" y="2207883"/>
            <a:ext cx="353553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>
                <a:solidFill>
                  <a:srgbClr val="C00000"/>
                </a:solidFill>
              </a:rPr>
              <a:t>66 511руб.</a:t>
            </a:r>
          </a:p>
          <a:p>
            <a:r>
              <a:rPr lang="ru-RU" sz="1600" b="1"/>
              <a:t>- Затраты на приобретение средств индивидуальной защиты</a:t>
            </a:r>
          </a:p>
        </p:txBody>
      </p:sp>
      <p:sp>
        <p:nvSpPr>
          <p:cNvPr id="29" name="Freeform 22"/>
          <p:cNvSpPr>
            <a:spLocks noEditPoints="1"/>
          </p:cNvSpPr>
          <p:nvPr/>
        </p:nvSpPr>
        <p:spPr bwMode="auto">
          <a:xfrm>
            <a:off x="7051824" y="4016139"/>
            <a:ext cx="639195" cy="566571"/>
          </a:xfrm>
          <a:custGeom>
            <a:gdLst>
              <a:gd name="T0" fmla="*/ 2147483646 w 175"/>
              <a:gd name="T1" fmla="*/ 2147483646 h 88"/>
              <a:gd name="T2" fmla="*/ 2147483646 w 175"/>
              <a:gd name="T3" fmla="*/ 2147483646 h 88"/>
              <a:gd name="T4" fmla="*/ 2147483646 w 175"/>
              <a:gd name="T5" fmla="*/ 2147483646 h 88"/>
              <a:gd name="T6" fmla="*/ 2147483646 w 175"/>
              <a:gd name="T7" fmla="*/ 2147483646 h 88"/>
              <a:gd name="T8" fmla="*/ 2147483646 w 175"/>
              <a:gd name="T9" fmla="*/ 2147483646 h 88"/>
              <a:gd name="T10" fmla="*/ 2147483646 w 175"/>
              <a:gd name="T11" fmla="*/ 2147483646 h 88"/>
              <a:gd name="T12" fmla="*/ 2147483646 w 175"/>
              <a:gd name="T13" fmla="*/ 2147483646 h 88"/>
              <a:gd name="T14" fmla="*/ 2147483646 w 175"/>
              <a:gd name="T15" fmla="*/ 2147483646 h 88"/>
              <a:gd name="T16" fmla="*/ 2147483646 w 175"/>
              <a:gd name="T17" fmla="*/ 0 h 88"/>
              <a:gd name="T18" fmla="*/ 2147483646 w 175"/>
              <a:gd name="T19" fmla="*/ 2147483646 h 88"/>
              <a:gd name="T20" fmla="*/ 2147483646 w 175"/>
              <a:gd name="T21" fmla="*/ 2147483646 h 88"/>
              <a:gd name="T22" fmla="*/ 2147483646 w 175"/>
              <a:gd name="T23" fmla="*/ 2147483646 h 88"/>
              <a:gd name="T24" fmla="*/ 2147483646 w 175"/>
              <a:gd name="T25" fmla="*/ 2147483646 h 88"/>
              <a:gd name="T26" fmla="*/ 2147483646 w 175"/>
              <a:gd name="T27" fmla="*/ 2147483646 h 88"/>
              <a:gd name="T28" fmla="*/ 2147483646 w 175"/>
              <a:gd name="T29" fmla="*/ 2147483646 h 88"/>
              <a:gd name="T30" fmla="*/ 2147483646 w 175"/>
              <a:gd name="T31" fmla="*/ 2147483646 h 88"/>
              <a:gd name="T32" fmla="*/ 2147483646 w 175"/>
              <a:gd name="T33" fmla="*/ 2147483646 h 88"/>
              <a:gd name="T34" fmla="*/ 0 w 175"/>
              <a:gd name="T35" fmla="*/ 2147483646 h 88"/>
              <a:gd name="T36" fmla="*/ 2147483646 w 175"/>
              <a:gd name="T37" fmla="*/ 2147483646 h 88"/>
              <a:gd name="T38" fmla="*/ 2147483646 w 175"/>
              <a:gd name="T39" fmla="*/ 2147483646 h 88"/>
              <a:gd name="T40" fmla="*/ 2147483646 w 175"/>
              <a:gd name="T41" fmla="*/ 2147483646 h 88"/>
              <a:gd name="T42" fmla="*/ 2147483646 w 175"/>
              <a:gd name="T43" fmla="*/ 2147483646 h 88"/>
              <a:gd name="T44" fmla="*/ 2147483646 w 175"/>
              <a:gd name="T45" fmla="*/ 2147483646 h 88"/>
              <a:gd name="T46" fmla="*/ 2147483646 w 175"/>
              <a:gd name="T47" fmla="*/ 2147483646 h 88"/>
              <a:gd name="T48" fmla="*/ 2147483646 w 175"/>
              <a:gd name="T49" fmla="*/ 2147483646 h 88"/>
              <a:gd name="T50" fmla="*/ 2147483646 w 175"/>
              <a:gd name="T51" fmla="*/ 2147483646 h 88"/>
              <a:gd name="T52" fmla="*/ 2147483646 w 175"/>
              <a:gd name="T53" fmla="*/ 2147483646 h 88"/>
              <a:gd name="T54" fmla="*/ 2147483646 w 175"/>
              <a:gd name="T55" fmla="*/ 2147483646 h 88"/>
              <a:gd name="T56" fmla="*/ 2147483646 w 175"/>
              <a:gd name="T57" fmla="*/ 2147483646 h 88"/>
              <a:gd name="T58" fmla="*/ 2147483646 w 175"/>
              <a:gd name="T59" fmla="*/ 2147483646 h 88"/>
              <a:gd name="T60" fmla="*/ 2147483646 w 175"/>
              <a:gd name="T61" fmla="*/ 2147483646 h 88"/>
              <a:gd name="T62" fmla="*/ 2147483646 w 175"/>
              <a:gd name="T63" fmla="*/ 2147483646 h 88"/>
              <a:gd name="T64" fmla="*/ 2147483646 w 175"/>
              <a:gd name="T65" fmla="*/ 2147483646 h 88"/>
              <a:gd name="T66" fmla="*/ 2147483646 w 175"/>
              <a:gd name="T67" fmla="*/ 2147483646 h 88"/>
              <a:gd name="T68" fmla="*/ 2147483646 w 175"/>
              <a:gd name="T69" fmla="*/ 2147483646 h 88"/>
              <a:gd name="T70" fmla="*/ 2147483646 w 175"/>
              <a:gd name="T71" fmla="*/ 2147483646 h 88"/>
              <a:gd name="T72" fmla="*/ 2147483646 w 175"/>
              <a:gd name="T73" fmla="*/ 2147483646 h 88"/>
              <a:gd name="T74" fmla="*/ 2147483646 w 175"/>
              <a:gd name="T75" fmla="*/ 2147483646 h 88"/>
              <a:gd name="T76" fmla="*/ 2147483646 w 175"/>
              <a:gd name="T77" fmla="*/ 2147483646 h 88"/>
              <a:gd name="T78" fmla="*/ 2147483646 w 175"/>
              <a:gd name="T79" fmla="*/ 2147483646 h 88"/>
              <a:gd name="T80" fmla="*/ 2147483646 w 175"/>
              <a:gd name="T81" fmla="*/ 2147483646 h 88"/>
              <a:gd name="T82" fmla="*/ 2147483646 w 175"/>
              <a:gd name="T83" fmla="*/ 2147483646 h 88"/>
              <a:gd name="T84" fmla="*/ 2147483646 w 175"/>
              <a:gd name="T85" fmla="*/ 2147483646 h 88"/>
              <a:gd name="T86" fmla="*/ 2147483646 w 175"/>
              <a:gd name="T87" fmla="*/ 2147483646 h 88"/>
              <a:gd name="T88" fmla="*/ 2147483646 w 175"/>
              <a:gd name="T89" fmla="*/ 2147483646 h 88"/>
              <a:gd name="T90" fmla="*/ 2147483646 w 175"/>
              <a:gd name="T91" fmla="*/ 2147483646 h 88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175" h="88">
                <a:moveTo>
                  <a:pt x="162" y="58"/>
                </a:moveTo>
                <a:cubicBezTo>
                  <a:pt x="166" y="54"/>
                  <a:pt x="169" y="48"/>
                  <a:pt x="169" y="41"/>
                </a:cubicBezTo>
                <a:cubicBezTo>
                  <a:pt x="169" y="28"/>
                  <a:pt x="159" y="18"/>
                  <a:pt x="146" y="18"/>
                </a:cubicBezTo>
                <a:cubicBezTo>
                  <a:pt x="133" y="18"/>
                  <a:pt x="122" y="28"/>
                  <a:pt x="122" y="41"/>
                </a:cubicBezTo>
                <a:cubicBezTo>
                  <a:pt x="122" y="48"/>
                  <a:pt x="125" y="54"/>
                  <a:pt x="129" y="58"/>
                </a:cubicBezTo>
                <a:cubicBezTo>
                  <a:pt x="126" y="60"/>
                  <a:pt x="124" y="63"/>
                  <a:pt x="122" y="66"/>
                </a:cubicBezTo>
                <a:cubicBezTo>
                  <a:pt x="118" y="60"/>
                  <a:pt x="112" y="55"/>
                  <a:pt x="106" y="52"/>
                </a:cubicBezTo>
                <a:cubicBezTo>
                  <a:pt x="112" y="46"/>
                  <a:pt x="116" y="38"/>
                  <a:pt x="116" y="29"/>
                </a:cubicBezTo>
                <a:cubicBezTo>
                  <a:pt x="116" y="13"/>
                  <a:pt x="103" y="0"/>
                  <a:pt x="87" y="0"/>
                </a:cubicBezTo>
                <a:cubicBezTo>
                  <a:pt x="71" y="0"/>
                  <a:pt x="58" y="13"/>
                  <a:pt x="58" y="29"/>
                </a:cubicBezTo>
                <a:cubicBezTo>
                  <a:pt x="58" y="38"/>
                  <a:pt x="62" y="46"/>
                  <a:pt x="68" y="52"/>
                </a:cubicBezTo>
                <a:cubicBezTo>
                  <a:pt x="62" y="55"/>
                  <a:pt x="57" y="60"/>
                  <a:pt x="53" y="66"/>
                </a:cubicBezTo>
                <a:cubicBezTo>
                  <a:pt x="51" y="63"/>
                  <a:pt x="48" y="60"/>
                  <a:pt x="45" y="58"/>
                </a:cubicBezTo>
                <a:cubicBezTo>
                  <a:pt x="50" y="54"/>
                  <a:pt x="52" y="48"/>
                  <a:pt x="52" y="41"/>
                </a:cubicBezTo>
                <a:cubicBezTo>
                  <a:pt x="52" y="28"/>
                  <a:pt x="42" y="18"/>
                  <a:pt x="29" y="18"/>
                </a:cubicBezTo>
                <a:cubicBezTo>
                  <a:pt x="16" y="18"/>
                  <a:pt x="6" y="28"/>
                  <a:pt x="6" y="41"/>
                </a:cubicBezTo>
                <a:cubicBezTo>
                  <a:pt x="6" y="48"/>
                  <a:pt x="8" y="54"/>
                  <a:pt x="13" y="58"/>
                </a:cubicBezTo>
                <a:cubicBezTo>
                  <a:pt x="5" y="63"/>
                  <a:pt x="0" y="72"/>
                  <a:pt x="0" y="82"/>
                </a:cubicBezTo>
                <a:cubicBezTo>
                  <a:pt x="11" y="82"/>
                  <a:pt x="11" y="82"/>
                  <a:pt x="11" y="82"/>
                </a:cubicBezTo>
                <a:cubicBezTo>
                  <a:pt x="11" y="72"/>
                  <a:pt x="19" y="64"/>
                  <a:pt x="29" y="64"/>
                </a:cubicBezTo>
                <a:cubicBezTo>
                  <a:pt x="39" y="64"/>
                  <a:pt x="46" y="72"/>
                  <a:pt x="46" y="82"/>
                </a:cubicBezTo>
                <a:cubicBezTo>
                  <a:pt x="46" y="88"/>
                  <a:pt x="46" y="88"/>
                  <a:pt x="46" y="88"/>
                </a:cubicBezTo>
                <a:cubicBezTo>
                  <a:pt x="58" y="88"/>
                  <a:pt x="58" y="88"/>
                  <a:pt x="58" y="88"/>
                </a:cubicBezTo>
                <a:cubicBezTo>
                  <a:pt x="58" y="72"/>
                  <a:pt x="71" y="59"/>
                  <a:pt x="87" y="59"/>
                </a:cubicBezTo>
                <a:cubicBezTo>
                  <a:pt x="103" y="59"/>
                  <a:pt x="116" y="72"/>
                  <a:pt x="116" y="88"/>
                </a:cubicBezTo>
                <a:cubicBezTo>
                  <a:pt x="128" y="88"/>
                  <a:pt x="128" y="88"/>
                  <a:pt x="128" y="88"/>
                </a:cubicBezTo>
                <a:cubicBezTo>
                  <a:pt x="128" y="82"/>
                  <a:pt x="128" y="82"/>
                  <a:pt x="128" y="82"/>
                </a:cubicBezTo>
                <a:cubicBezTo>
                  <a:pt x="128" y="72"/>
                  <a:pt x="136" y="64"/>
                  <a:pt x="146" y="64"/>
                </a:cubicBezTo>
                <a:cubicBezTo>
                  <a:pt x="155" y="64"/>
                  <a:pt x="163" y="72"/>
                  <a:pt x="163" y="82"/>
                </a:cubicBezTo>
                <a:cubicBezTo>
                  <a:pt x="175" y="82"/>
                  <a:pt x="175" y="82"/>
                  <a:pt x="175" y="82"/>
                </a:cubicBezTo>
                <a:cubicBezTo>
                  <a:pt x="175" y="72"/>
                  <a:pt x="170" y="63"/>
                  <a:pt x="162" y="58"/>
                </a:cubicBezTo>
                <a:close/>
                <a:moveTo>
                  <a:pt x="17" y="41"/>
                </a:moveTo>
                <a:cubicBezTo>
                  <a:pt x="17" y="35"/>
                  <a:pt x="22" y="29"/>
                  <a:pt x="29" y="29"/>
                </a:cubicBezTo>
                <a:cubicBezTo>
                  <a:pt x="35" y="29"/>
                  <a:pt x="41" y="35"/>
                  <a:pt x="41" y="41"/>
                </a:cubicBezTo>
                <a:cubicBezTo>
                  <a:pt x="41" y="48"/>
                  <a:pt x="35" y="53"/>
                  <a:pt x="29" y="53"/>
                </a:cubicBezTo>
                <a:cubicBezTo>
                  <a:pt x="22" y="53"/>
                  <a:pt x="17" y="48"/>
                  <a:pt x="17" y="41"/>
                </a:cubicBezTo>
                <a:close/>
                <a:moveTo>
                  <a:pt x="70" y="29"/>
                </a:moveTo>
                <a:cubicBezTo>
                  <a:pt x="70" y="20"/>
                  <a:pt x="78" y="12"/>
                  <a:pt x="87" y="12"/>
                </a:cubicBezTo>
                <a:cubicBezTo>
                  <a:pt x="97" y="12"/>
                  <a:pt x="105" y="20"/>
                  <a:pt x="105" y="29"/>
                </a:cubicBezTo>
                <a:cubicBezTo>
                  <a:pt x="105" y="39"/>
                  <a:pt x="97" y="47"/>
                  <a:pt x="87" y="47"/>
                </a:cubicBezTo>
                <a:cubicBezTo>
                  <a:pt x="78" y="47"/>
                  <a:pt x="70" y="39"/>
                  <a:pt x="70" y="29"/>
                </a:cubicBezTo>
                <a:close/>
                <a:moveTo>
                  <a:pt x="134" y="41"/>
                </a:moveTo>
                <a:cubicBezTo>
                  <a:pt x="134" y="35"/>
                  <a:pt x="139" y="29"/>
                  <a:pt x="146" y="29"/>
                </a:cubicBezTo>
                <a:cubicBezTo>
                  <a:pt x="152" y="29"/>
                  <a:pt x="157" y="35"/>
                  <a:pt x="157" y="41"/>
                </a:cubicBezTo>
                <a:cubicBezTo>
                  <a:pt x="157" y="48"/>
                  <a:pt x="152" y="53"/>
                  <a:pt x="146" y="53"/>
                </a:cubicBezTo>
                <a:cubicBezTo>
                  <a:pt x="139" y="53"/>
                  <a:pt x="134" y="48"/>
                  <a:pt x="134" y="4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600" b="0" i="0" u="none" strike="noStrike" kern="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</a:endParaRPr>
          </a:p>
        </p:txBody>
      </p:sp>
      <p:sp>
        <p:nvSpPr>
          <p:cNvPr id="30" name="Freeform 263"/>
          <p:cNvSpPr>
            <a:spLocks noEditPoints="1"/>
          </p:cNvSpPr>
          <p:nvPr/>
        </p:nvSpPr>
        <p:spPr bwMode="auto">
          <a:xfrm>
            <a:off x="6604078" y="5643226"/>
            <a:ext cx="629899" cy="615946"/>
          </a:xfrm>
          <a:custGeom>
            <a:gdLst>
              <a:gd name="T0" fmla="*/ 2147483646 w 77"/>
              <a:gd name="T1" fmla="*/ 2147483646 h 77"/>
              <a:gd name="T2" fmla="*/ 2147483646 w 77"/>
              <a:gd name="T3" fmla="*/ 2147483646 h 77"/>
              <a:gd name="T4" fmla="*/ 2147483646 w 77"/>
              <a:gd name="T5" fmla="*/ 2147483646 h 77"/>
              <a:gd name="T6" fmla="*/ 2147483646 w 77"/>
              <a:gd name="T7" fmla="*/ 2147483646 h 77"/>
              <a:gd name="T8" fmla="*/ 2147483646 w 77"/>
              <a:gd name="T9" fmla="*/ 2147483646 h 77"/>
              <a:gd name="T10" fmla="*/ 2147483646 w 77"/>
              <a:gd name="T11" fmla="*/ 2147483646 h 77"/>
              <a:gd name="T12" fmla="*/ 2147483646 w 77"/>
              <a:gd name="T13" fmla="*/ 2147483646 h 77"/>
              <a:gd name="T14" fmla="*/ 2147483646 w 77"/>
              <a:gd name="T15" fmla="*/ 2147483646 h 77"/>
              <a:gd name="T16" fmla="*/ 2147483646 w 77"/>
              <a:gd name="T17" fmla="*/ 2147483646 h 77"/>
              <a:gd name="T18" fmla="*/ 2147483646 w 77"/>
              <a:gd name="T19" fmla="*/ 2147483646 h 77"/>
              <a:gd name="T20" fmla="*/ 2147483646 w 77"/>
              <a:gd name="T21" fmla="*/ 2147483646 h 77"/>
              <a:gd name="T22" fmla="*/ 2147483646 w 77"/>
              <a:gd name="T23" fmla="*/ 2147483646 h 77"/>
              <a:gd name="T24" fmla="*/ 2147483646 w 77"/>
              <a:gd name="T25" fmla="*/ 2147483646 h 77"/>
              <a:gd name="T26" fmla="*/ 2147483646 w 77"/>
              <a:gd name="T27" fmla="*/ 2147483646 h 77"/>
              <a:gd name="T28" fmla="*/ 2147483646 w 77"/>
              <a:gd name="T29" fmla="*/ 2147483646 h 77"/>
              <a:gd name="T30" fmla="*/ 2147483646 w 77"/>
              <a:gd name="T31" fmla="*/ 2147483646 h 77"/>
              <a:gd name="T32" fmla="*/ 2147483646 w 77"/>
              <a:gd name="T33" fmla="*/ 2147483646 h 77"/>
              <a:gd name="T34" fmla="*/ 2147483646 w 77"/>
              <a:gd name="T35" fmla="*/ 2147483646 h 77"/>
              <a:gd name="T36" fmla="*/ 2147483646 w 77"/>
              <a:gd name="T37" fmla="*/ 2147483646 h 77"/>
              <a:gd name="T38" fmla="*/ 2147483646 w 77"/>
              <a:gd name="T39" fmla="*/ 2147483646 h 77"/>
              <a:gd name="T40" fmla="*/ 2147483646 w 77"/>
              <a:gd name="T41" fmla="*/ 0 h 77"/>
              <a:gd name="T42" fmla="*/ 2147483646 w 77"/>
              <a:gd name="T43" fmla="*/ 2147483646 h 77"/>
              <a:gd name="T44" fmla="*/ 2147483646 w 77"/>
              <a:gd name="T45" fmla="*/ 2147483646 h 77"/>
              <a:gd name="T46" fmla="*/ 2147483646 w 77"/>
              <a:gd name="T47" fmla="*/ 2147483646 h 77"/>
              <a:gd name="T48" fmla="*/ 2147483646 w 77"/>
              <a:gd name="T49" fmla="*/ 2147483646 h 77"/>
              <a:gd name="T50" fmla="*/ 2147483646 w 77"/>
              <a:gd name="T51" fmla="*/ 2147483646 h 77"/>
              <a:gd name="T52" fmla="*/ 2147483646 w 77"/>
              <a:gd name="T53" fmla="*/ 2147483646 h 77"/>
              <a:gd name="T54" fmla="*/ 2147483646 w 77"/>
              <a:gd name="T55" fmla="*/ 2147483646 h 77"/>
              <a:gd name="T56" fmla="*/ 2147483646 w 77"/>
              <a:gd name="T57" fmla="*/ 2147483646 h 77"/>
              <a:gd name="T58" fmla="*/ 2147483646 w 77"/>
              <a:gd name="T59" fmla="*/ 2147483646 h 77"/>
              <a:gd name="T60" fmla="*/ 2147483646 w 77"/>
              <a:gd name="T61" fmla="*/ 2147483646 h 77"/>
              <a:gd name="T62" fmla="*/ 2147483646 w 77"/>
              <a:gd name="T63" fmla="*/ 2147483646 h 77"/>
              <a:gd name="T64" fmla="*/ 2147483646 w 77"/>
              <a:gd name="T65" fmla="*/ 2147483646 h 77"/>
              <a:gd name="T66" fmla="*/ 2147483646 w 77"/>
              <a:gd name="T67" fmla="*/ 2147483646 h 77"/>
              <a:gd name="T68" fmla="*/ 2147483646 w 77"/>
              <a:gd name="T69" fmla="*/ 2147483646 h 77"/>
              <a:gd name="T70" fmla="*/ 2147483646 w 77"/>
              <a:gd name="T71" fmla="*/ 2147483646 h 77"/>
              <a:gd name="T72" fmla="*/ 2147483646 w 77"/>
              <a:gd name="T73" fmla="*/ 2147483646 h 77"/>
              <a:gd name="T74" fmla="*/ 2147483646 w 77"/>
              <a:gd name="T75" fmla="*/ 2147483646 h 77"/>
              <a:gd name="T76" fmla="*/ 2147483646 w 77"/>
              <a:gd name="T77" fmla="*/ 2147483646 h 77"/>
              <a:gd name="T78" fmla="*/ 2147483646 w 77"/>
              <a:gd name="T79" fmla="*/ 2147483646 h 77"/>
              <a:gd name="T80" fmla="*/ 2147483646 w 77"/>
              <a:gd name="T81" fmla="*/ 2147483646 h 77"/>
              <a:gd name="T82" fmla="*/ 2147483646 w 77"/>
              <a:gd name="T83" fmla="*/ 2147483646 h 77"/>
              <a:gd name="T84" fmla="*/ 2147483646 w 77"/>
              <a:gd name="T85" fmla="*/ 2147483646 h 77"/>
              <a:gd name="T86" fmla="*/ 2147483646 w 77"/>
              <a:gd name="T87" fmla="*/ 2147483646 h 77"/>
              <a:gd name="T88" fmla="*/ 2147483646 w 77"/>
              <a:gd name="T89" fmla="*/ 2147483646 h 77"/>
              <a:gd name="T90" fmla="*/ 2147483646 w 77"/>
              <a:gd name="T91" fmla="*/ 2147483646 h 77"/>
              <a:gd name="T92" fmla="*/ 2147483646 w 77"/>
              <a:gd name="T93" fmla="*/ 2147483646 h 77"/>
              <a:gd name="T94" fmla="*/ 2147483646 w 77"/>
              <a:gd name="T95" fmla="*/ 2147483646 h 77"/>
              <a:gd name="T96" fmla="*/ 2147483646 w 77"/>
              <a:gd name="T97" fmla="*/ 2147483646 h 77"/>
              <a:gd name="T98" fmla="*/ 2147483646 w 77"/>
              <a:gd name="T99" fmla="*/ 2147483646 h 77"/>
              <a:gd name="T100" fmla="*/ 2147483646 w 77"/>
              <a:gd name="T101" fmla="*/ 2147483646 h 77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77" h="77">
                <a:moveTo>
                  <a:pt x="5" y="30"/>
                </a:moveTo>
                <a:cubicBezTo>
                  <a:pt x="4" y="30"/>
                  <a:pt x="4" y="30"/>
                  <a:pt x="3" y="30"/>
                </a:cubicBezTo>
                <a:cubicBezTo>
                  <a:pt x="7" y="17"/>
                  <a:pt x="17" y="7"/>
                  <a:pt x="30" y="4"/>
                </a:cubicBezTo>
                <a:cubicBezTo>
                  <a:pt x="30" y="4"/>
                  <a:pt x="30" y="4"/>
                  <a:pt x="30" y="5"/>
                </a:cubicBezTo>
                <a:cubicBezTo>
                  <a:pt x="30" y="5"/>
                  <a:pt x="30" y="6"/>
                  <a:pt x="30" y="7"/>
                </a:cubicBezTo>
                <a:cubicBezTo>
                  <a:pt x="19" y="10"/>
                  <a:pt x="9" y="19"/>
                  <a:pt x="7" y="31"/>
                </a:cubicBezTo>
                <a:cubicBezTo>
                  <a:pt x="6" y="30"/>
                  <a:pt x="5" y="30"/>
                  <a:pt x="5" y="30"/>
                </a:cubicBezTo>
                <a:close/>
                <a:moveTo>
                  <a:pt x="71" y="31"/>
                </a:moveTo>
                <a:cubicBezTo>
                  <a:pt x="71" y="30"/>
                  <a:pt x="72" y="30"/>
                  <a:pt x="72" y="30"/>
                </a:cubicBezTo>
                <a:cubicBezTo>
                  <a:pt x="73" y="30"/>
                  <a:pt x="73" y="30"/>
                  <a:pt x="74" y="30"/>
                </a:cubicBezTo>
                <a:cubicBezTo>
                  <a:pt x="70" y="17"/>
                  <a:pt x="60" y="7"/>
                  <a:pt x="47" y="4"/>
                </a:cubicBezTo>
                <a:cubicBezTo>
                  <a:pt x="47" y="4"/>
                  <a:pt x="47" y="4"/>
                  <a:pt x="47" y="5"/>
                </a:cubicBezTo>
                <a:cubicBezTo>
                  <a:pt x="47" y="5"/>
                  <a:pt x="47" y="6"/>
                  <a:pt x="47" y="7"/>
                </a:cubicBezTo>
                <a:cubicBezTo>
                  <a:pt x="58" y="10"/>
                  <a:pt x="68" y="19"/>
                  <a:pt x="71" y="31"/>
                </a:cubicBezTo>
                <a:close/>
                <a:moveTo>
                  <a:pt x="77" y="39"/>
                </a:moveTo>
                <a:cubicBezTo>
                  <a:pt x="77" y="41"/>
                  <a:pt x="75" y="43"/>
                  <a:pt x="72" y="43"/>
                </a:cubicBezTo>
                <a:cubicBezTo>
                  <a:pt x="70" y="43"/>
                  <a:pt x="68" y="42"/>
                  <a:pt x="68" y="40"/>
                </a:cubicBezTo>
                <a:cubicBezTo>
                  <a:pt x="61" y="40"/>
                  <a:pt x="61" y="40"/>
                  <a:pt x="61" y="40"/>
                </a:cubicBezTo>
                <a:cubicBezTo>
                  <a:pt x="61" y="55"/>
                  <a:pt x="61" y="55"/>
                  <a:pt x="61" y="55"/>
                </a:cubicBezTo>
                <a:cubicBezTo>
                  <a:pt x="61" y="58"/>
                  <a:pt x="58" y="61"/>
                  <a:pt x="55" y="61"/>
                </a:cubicBezTo>
                <a:cubicBezTo>
                  <a:pt x="40" y="61"/>
                  <a:pt x="40" y="61"/>
                  <a:pt x="40" y="61"/>
                </a:cubicBezTo>
                <a:cubicBezTo>
                  <a:pt x="40" y="68"/>
                  <a:pt x="40" y="68"/>
                  <a:pt x="40" y="68"/>
                </a:cubicBezTo>
                <a:cubicBezTo>
                  <a:pt x="42" y="68"/>
                  <a:pt x="43" y="70"/>
                  <a:pt x="43" y="73"/>
                </a:cubicBezTo>
                <a:cubicBezTo>
                  <a:pt x="43" y="75"/>
                  <a:pt x="41" y="77"/>
                  <a:pt x="39" y="77"/>
                </a:cubicBezTo>
                <a:cubicBezTo>
                  <a:pt x="36" y="77"/>
                  <a:pt x="34" y="75"/>
                  <a:pt x="34" y="73"/>
                </a:cubicBezTo>
                <a:cubicBezTo>
                  <a:pt x="34" y="70"/>
                  <a:pt x="35" y="68"/>
                  <a:pt x="38" y="68"/>
                </a:cubicBezTo>
                <a:cubicBezTo>
                  <a:pt x="38" y="61"/>
                  <a:pt x="38" y="61"/>
                  <a:pt x="38" y="61"/>
                </a:cubicBezTo>
                <a:cubicBezTo>
                  <a:pt x="22" y="61"/>
                  <a:pt x="22" y="61"/>
                  <a:pt x="22" y="61"/>
                </a:cubicBezTo>
                <a:cubicBezTo>
                  <a:pt x="19" y="61"/>
                  <a:pt x="16" y="58"/>
                  <a:pt x="16" y="55"/>
                </a:cubicBezTo>
                <a:cubicBezTo>
                  <a:pt x="16" y="40"/>
                  <a:pt x="16" y="40"/>
                  <a:pt x="16" y="40"/>
                </a:cubicBezTo>
                <a:cubicBezTo>
                  <a:pt x="9" y="40"/>
                  <a:pt x="9" y="40"/>
                  <a:pt x="9" y="40"/>
                </a:cubicBezTo>
                <a:cubicBezTo>
                  <a:pt x="9" y="42"/>
                  <a:pt x="7" y="43"/>
                  <a:pt x="5" y="43"/>
                </a:cubicBezTo>
                <a:cubicBezTo>
                  <a:pt x="2" y="43"/>
                  <a:pt x="0" y="41"/>
                  <a:pt x="0" y="39"/>
                </a:cubicBezTo>
                <a:cubicBezTo>
                  <a:pt x="0" y="36"/>
                  <a:pt x="2" y="34"/>
                  <a:pt x="5" y="34"/>
                </a:cubicBezTo>
                <a:cubicBezTo>
                  <a:pt x="7" y="34"/>
                  <a:pt x="9" y="36"/>
                  <a:pt x="9" y="38"/>
                </a:cubicBezTo>
                <a:cubicBezTo>
                  <a:pt x="16" y="38"/>
                  <a:pt x="16" y="38"/>
                  <a:pt x="16" y="38"/>
                </a:cubicBezTo>
                <a:cubicBezTo>
                  <a:pt x="16" y="22"/>
                  <a:pt x="16" y="22"/>
                  <a:pt x="16" y="22"/>
                </a:cubicBezTo>
                <a:cubicBezTo>
                  <a:pt x="16" y="19"/>
                  <a:pt x="19" y="16"/>
                  <a:pt x="22" y="16"/>
                </a:cubicBezTo>
                <a:cubicBezTo>
                  <a:pt x="38" y="16"/>
                  <a:pt x="38" y="16"/>
                  <a:pt x="38" y="16"/>
                </a:cubicBezTo>
                <a:cubicBezTo>
                  <a:pt x="38" y="9"/>
                  <a:pt x="38" y="9"/>
                  <a:pt x="38" y="9"/>
                </a:cubicBezTo>
                <a:cubicBezTo>
                  <a:pt x="35" y="9"/>
                  <a:pt x="34" y="7"/>
                  <a:pt x="34" y="5"/>
                </a:cubicBezTo>
                <a:cubicBezTo>
                  <a:pt x="34" y="2"/>
                  <a:pt x="36" y="0"/>
                  <a:pt x="39" y="0"/>
                </a:cubicBezTo>
                <a:cubicBezTo>
                  <a:pt x="41" y="0"/>
                  <a:pt x="43" y="2"/>
                  <a:pt x="43" y="5"/>
                </a:cubicBezTo>
                <a:cubicBezTo>
                  <a:pt x="43" y="7"/>
                  <a:pt x="42" y="9"/>
                  <a:pt x="40" y="9"/>
                </a:cubicBezTo>
                <a:cubicBezTo>
                  <a:pt x="40" y="16"/>
                  <a:pt x="40" y="16"/>
                  <a:pt x="40" y="16"/>
                </a:cubicBezTo>
                <a:cubicBezTo>
                  <a:pt x="55" y="16"/>
                  <a:pt x="55" y="16"/>
                  <a:pt x="55" y="16"/>
                </a:cubicBezTo>
                <a:cubicBezTo>
                  <a:pt x="58" y="16"/>
                  <a:pt x="61" y="19"/>
                  <a:pt x="61" y="22"/>
                </a:cubicBezTo>
                <a:cubicBezTo>
                  <a:pt x="61" y="38"/>
                  <a:pt x="61" y="38"/>
                  <a:pt x="61" y="38"/>
                </a:cubicBezTo>
                <a:cubicBezTo>
                  <a:pt x="68" y="38"/>
                  <a:pt x="68" y="38"/>
                  <a:pt x="68" y="38"/>
                </a:cubicBezTo>
                <a:cubicBezTo>
                  <a:pt x="68" y="36"/>
                  <a:pt x="70" y="34"/>
                  <a:pt x="72" y="34"/>
                </a:cubicBezTo>
                <a:cubicBezTo>
                  <a:pt x="75" y="34"/>
                  <a:pt x="77" y="36"/>
                  <a:pt x="77" y="39"/>
                </a:cubicBezTo>
                <a:close/>
                <a:moveTo>
                  <a:pt x="39" y="8"/>
                </a:moveTo>
                <a:cubicBezTo>
                  <a:pt x="40" y="8"/>
                  <a:pt x="41" y="6"/>
                  <a:pt x="41" y="5"/>
                </a:cubicBezTo>
                <a:cubicBezTo>
                  <a:pt x="41" y="3"/>
                  <a:pt x="40" y="2"/>
                  <a:pt x="39" y="2"/>
                </a:cubicBezTo>
                <a:cubicBezTo>
                  <a:pt x="37" y="2"/>
                  <a:pt x="36" y="3"/>
                  <a:pt x="36" y="5"/>
                </a:cubicBezTo>
                <a:cubicBezTo>
                  <a:pt x="36" y="6"/>
                  <a:pt x="37" y="8"/>
                  <a:pt x="39" y="8"/>
                </a:cubicBezTo>
                <a:close/>
                <a:moveTo>
                  <a:pt x="7" y="39"/>
                </a:moveTo>
                <a:cubicBezTo>
                  <a:pt x="7" y="37"/>
                  <a:pt x="6" y="36"/>
                  <a:pt x="5" y="36"/>
                </a:cubicBezTo>
                <a:cubicBezTo>
                  <a:pt x="3" y="36"/>
                  <a:pt x="2" y="37"/>
                  <a:pt x="2" y="39"/>
                </a:cubicBezTo>
                <a:cubicBezTo>
                  <a:pt x="2" y="40"/>
                  <a:pt x="3" y="41"/>
                  <a:pt x="5" y="41"/>
                </a:cubicBezTo>
                <a:cubicBezTo>
                  <a:pt x="6" y="41"/>
                  <a:pt x="7" y="40"/>
                  <a:pt x="7" y="39"/>
                </a:cubicBezTo>
                <a:close/>
                <a:moveTo>
                  <a:pt x="39" y="70"/>
                </a:moveTo>
                <a:cubicBezTo>
                  <a:pt x="37" y="70"/>
                  <a:pt x="36" y="71"/>
                  <a:pt x="36" y="73"/>
                </a:cubicBezTo>
                <a:cubicBezTo>
                  <a:pt x="36" y="74"/>
                  <a:pt x="37" y="75"/>
                  <a:pt x="39" y="75"/>
                </a:cubicBezTo>
                <a:cubicBezTo>
                  <a:pt x="40" y="75"/>
                  <a:pt x="41" y="74"/>
                  <a:pt x="41" y="73"/>
                </a:cubicBezTo>
                <a:cubicBezTo>
                  <a:pt x="41" y="71"/>
                  <a:pt x="40" y="70"/>
                  <a:pt x="39" y="70"/>
                </a:cubicBezTo>
                <a:close/>
                <a:moveTo>
                  <a:pt x="55" y="54"/>
                </a:moveTo>
                <a:cubicBezTo>
                  <a:pt x="55" y="54"/>
                  <a:pt x="54" y="49"/>
                  <a:pt x="52" y="47"/>
                </a:cubicBezTo>
                <a:cubicBezTo>
                  <a:pt x="51" y="45"/>
                  <a:pt x="44" y="44"/>
                  <a:pt x="43" y="43"/>
                </a:cubicBezTo>
                <a:cubicBezTo>
                  <a:pt x="42" y="42"/>
                  <a:pt x="42" y="40"/>
                  <a:pt x="42" y="39"/>
                </a:cubicBezTo>
                <a:cubicBezTo>
                  <a:pt x="43" y="38"/>
                  <a:pt x="44" y="37"/>
                  <a:pt x="44" y="35"/>
                </a:cubicBezTo>
                <a:cubicBezTo>
                  <a:pt x="45" y="35"/>
                  <a:pt x="45" y="34"/>
                  <a:pt x="46" y="33"/>
                </a:cubicBezTo>
                <a:cubicBezTo>
                  <a:pt x="46" y="32"/>
                  <a:pt x="45" y="32"/>
                  <a:pt x="45" y="31"/>
                </a:cubicBezTo>
                <a:cubicBezTo>
                  <a:pt x="45" y="31"/>
                  <a:pt x="45" y="31"/>
                  <a:pt x="45" y="30"/>
                </a:cubicBezTo>
                <a:cubicBezTo>
                  <a:pt x="45" y="26"/>
                  <a:pt x="42" y="23"/>
                  <a:pt x="39" y="23"/>
                </a:cubicBezTo>
                <a:cubicBezTo>
                  <a:pt x="35" y="23"/>
                  <a:pt x="32" y="26"/>
                  <a:pt x="32" y="30"/>
                </a:cubicBezTo>
                <a:cubicBezTo>
                  <a:pt x="32" y="31"/>
                  <a:pt x="32" y="31"/>
                  <a:pt x="32" y="31"/>
                </a:cubicBezTo>
                <a:cubicBezTo>
                  <a:pt x="32" y="32"/>
                  <a:pt x="31" y="32"/>
                  <a:pt x="31" y="33"/>
                </a:cubicBezTo>
                <a:cubicBezTo>
                  <a:pt x="32" y="34"/>
                  <a:pt x="32" y="35"/>
                  <a:pt x="33" y="35"/>
                </a:cubicBezTo>
                <a:cubicBezTo>
                  <a:pt x="33" y="37"/>
                  <a:pt x="34" y="38"/>
                  <a:pt x="35" y="39"/>
                </a:cubicBezTo>
                <a:cubicBezTo>
                  <a:pt x="35" y="40"/>
                  <a:pt x="35" y="42"/>
                  <a:pt x="34" y="43"/>
                </a:cubicBezTo>
                <a:cubicBezTo>
                  <a:pt x="34" y="44"/>
                  <a:pt x="26" y="45"/>
                  <a:pt x="25" y="47"/>
                </a:cubicBezTo>
                <a:cubicBezTo>
                  <a:pt x="24" y="49"/>
                  <a:pt x="22" y="54"/>
                  <a:pt x="22" y="54"/>
                </a:cubicBezTo>
                <a:lnTo>
                  <a:pt x="55" y="54"/>
                </a:lnTo>
                <a:close/>
                <a:moveTo>
                  <a:pt x="75" y="39"/>
                </a:moveTo>
                <a:cubicBezTo>
                  <a:pt x="75" y="37"/>
                  <a:pt x="74" y="36"/>
                  <a:pt x="72" y="36"/>
                </a:cubicBezTo>
                <a:cubicBezTo>
                  <a:pt x="71" y="36"/>
                  <a:pt x="70" y="37"/>
                  <a:pt x="70" y="39"/>
                </a:cubicBezTo>
                <a:cubicBezTo>
                  <a:pt x="70" y="40"/>
                  <a:pt x="71" y="41"/>
                  <a:pt x="72" y="41"/>
                </a:cubicBezTo>
                <a:cubicBezTo>
                  <a:pt x="74" y="41"/>
                  <a:pt x="75" y="40"/>
                  <a:pt x="75" y="39"/>
                </a:cubicBezTo>
                <a:close/>
                <a:moveTo>
                  <a:pt x="71" y="47"/>
                </a:moveTo>
                <a:cubicBezTo>
                  <a:pt x="68" y="58"/>
                  <a:pt x="58" y="68"/>
                  <a:pt x="47" y="71"/>
                </a:cubicBezTo>
                <a:cubicBezTo>
                  <a:pt x="47" y="71"/>
                  <a:pt x="47" y="72"/>
                  <a:pt x="47" y="73"/>
                </a:cubicBezTo>
                <a:cubicBezTo>
                  <a:pt x="47" y="73"/>
                  <a:pt x="47" y="73"/>
                  <a:pt x="47" y="74"/>
                </a:cubicBezTo>
                <a:cubicBezTo>
                  <a:pt x="60" y="71"/>
                  <a:pt x="70" y="60"/>
                  <a:pt x="74" y="47"/>
                </a:cubicBezTo>
                <a:cubicBezTo>
                  <a:pt x="73" y="47"/>
                  <a:pt x="73" y="47"/>
                  <a:pt x="72" y="47"/>
                </a:cubicBezTo>
                <a:cubicBezTo>
                  <a:pt x="72" y="47"/>
                  <a:pt x="71" y="47"/>
                  <a:pt x="71" y="47"/>
                </a:cubicBezTo>
                <a:close/>
                <a:moveTo>
                  <a:pt x="7" y="47"/>
                </a:moveTo>
                <a:cubicBezTo>
                  <a:pt x="6" y="47"/>
                  <a:pt x="5" y="47"/>
                  <a:pt x="5" y="47"/>
                </a:cubicBezTo>
                <a:cubicBezTo>
                  <a:pt x="4" y="47"/>
                  <a:pt x="4" y="47"/>
                  <a:pt x="3" y="47"/>
                </a:cubicBezTo>
                <a:cubicBezTo>
                  <a:pt x="7" y="60"/>
                  <a:pt x="17" y="71"/>
                  <a:pt x="30" y="74"/>
                </a:cubicBezTo>
                <a:cubicBezTo>
                  <a:pt x="30" y="73"/>
                  <a:pt x="30" y="73"/>
                  <a:pt x="30" y="73"/>
                </a:cubicBezTo>
                <a:cubicBezTo>
                  <a:pt x="30" y="72"/>
                  <a:pt x="30" y="71"/>
                  <a:pt x="30" y="71"/>
                </a:cubicBezTo>
                <a:cubicBezTo>
                  <a:pt x="19" y="68"/>
                  <a:pt x="9" y="58"/>
                  <a:pt x="7" y="4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600" b="0" i="0" u="none" strike="noStrike" kern="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</a:endParaRPr>
          </a:p>
        </p:txBody>
      </p:sp>
      <p:sp>
        <p:nvSpPr>
          <p:cNvPr id="5" name="Details 1">
            <a:extLst>
              <a:ext uri="{FF2B5EF4-FFF2-40B4-BE49-F238E27FC236}">
                <a16:creationId xmlns:a16="http://schemas.microsoft.com/office/drawing/2014/main" id="{D0C0E60D-A6ED-82E0-1EF3-D8629F375F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840" y="5669695"/>
            <a:ext cx="313601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Lato Ligh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ato Ligh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ato Ligh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ato Ligh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ato Ligh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 pitchFamily="34" charset="0"/>
              </a:defRPr>
            </a:lvl9pPr>
          </a:lstStyle>
          <a:p>
            <a:pPr algn="r"/>
            <a:r>
              <a:rPr lang="ru-RU" sz="1600" b="1">
                <a:solidFill>
                  <a:srgbClr val="C00000"/>
                </a:solidFill>
                <a:latin typeface="+mn-lt"/>
              </a:rPr>
              <a:t>18</a:t>
            </a:r>
            <a:r>
              <a:rPr lang="ru-RU" sz="1600" b="1">
                <a:latin typeface="+mn-lt"/>
              </a:rPr>
              <a:t> – разработано положений по охране труда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E18449-D816-4405-BB86-93117298E143}"/>
              </a:ext>
            </a:extLst>
          </p:cNvPr>
          <p:cNvSpPr txBox="1"/>
          <p:nvPr/>
        </p:nvSpPr>
        <p:spPr>
          <a:xfrm>
            <a:off x="513820" y="528358"/>
            <a:ext cx="103886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cap="all">
                <a:solidFill>
                  <a:srgbClr val="3C2B7A"/>
                </a:solidFill>
                <a:cs typeface="Times New Roman" panose="02020603050405020304" pitchFamily="18" charset="0"/>
              </a:rPr>
              <a:t>Защита прав трудящихся – охрана труда</a:t>
            </a:r>
          </a:p>
        </p:txBody>
      </p:sp>
    </p:spTree>
    <p:extLst>
      <p:ext uri="{BB962C8B-B14F-4D97-AF65-F5344CB8AC3E}">
        <p14:creationId xmlns:p14="http://schemas.microsoft.com/office/powerpoint/2010/main" val="2126239940"/>
      </p:ext>
    </p:extLst>
  </p:cSld>
  <p:clrMapOvr>
    <a:masterClrMapping/>
  </p:clrMapOvr>
  <p:transition spd="slow">
    <p:checker/>
  </p:transition>
  <p:timing/>
</p:sld>
</file>

<file path=ppt/slides/slide3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DBBBF2B1-5D1C-4D87-85E0-FE59EBC429C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 smtClean="0"/>
              <a:pPr defTabSz="1219170">
                <a:buClr>
                  <a:srgbClr val="000000"/>
                </a:buClr>
              </a:pPr>
              <a:t>34</a:t>
            </a:fld>
            <a:endParaRPr lang="en" kern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9AF3CD-C00F-4C88-97B6-390CF398AC20}"/>
              </a:ext>
            </a:extLst>
          </p:cNvPr>
          <p:cNvSpPr txBox="1"/>
          <p:nvPr/>
        </p:nvSpPr>
        <p:spPr>
          <a:xfrm>
            <a:off x="1790207" y="484921"/>
            <a:ext cx="7944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cap="all">
                <a:solidFill>
                  <a:srgbClr val="3C2B7A"/>
                </a:solidFill>
                <a:cs typeface="Times New Roman" panose="02020603050405020304" pitchFamily="18" charset="0"/>
              </a:rPr>
              <a:t>#</a:t>
            </a:r>
            <a:r>
              <a:rPr lang="ru-RU" sz="3600" b="1" cap="all" err="1">
                <a:solidFill>
                  <a:srgbClr val="3C2B7A"/>
                </a:solidFill>
                <a:cs typeface="Times New Roman" panose="02020603050405020304" pitchFamily="18" charset="0"/>
              </a:rPr>
              <a:t>ПРОобучение 2023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317655" y="1476940"/>
            <a:ext cx="10093958" cy="5244535"/>
            <a:chOff x="344032" y="1421051"/>
            <a:chExt cx="10093958" cy="5244535"/>
          </a:xfrm>
        </p:grpSpPr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C46D471C-D336-FEC8-21AF-5856C106139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2378"/>
            <a:stretch>
              <a:fillRect/>
            </a:stretch>
          </p:blipFill>
          <p:spPr>
            <a:xfrm>
              <a:off x="344032" y="1474905"/>
              <a:ext cx="3059198" cy="1190625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20B0A5F-0EA8-A11B-4EBF-B6BF93A12352}"/>
                </a:ext>
              </a:extLst>
            </p:cNvPr>
            <p:cNvSpPr txBox="1"/>
            <p:nvPr/>
          </p:nvSpPr>
          <p:spPr>
            <a:xfrm>
              <a:off x="361266" y="2665530"/>
              <a:ext cx="30591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11 человек прошли обучение</a:t>
              </a:r>
            </a:p>
          </p:txBody>
        </p:sp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524EE9AD-E9CE-5695-2560-7B4862AAC53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9882" y="3271380"/>
              <a:ext cx="9988108" cy="3043995"/>
            </a:xfrm>
            <a:prstGeom prst="rect">
              <a:avLst/>
            </a:prstGeom>
          </p:spPr>
        </p:pic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6DD9AD72-D056-7214-EE30-920A9EF9FD8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431579" y="1421051"/>
              <a:ext cx="2715466" cy="1298332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B123D96-8F5C-E926-542A-27CA1FA78944}"/>
                </a:ext>
              </a:extLst>
            </p:cNvPr>
            <p:cNvSpPr txBox="1"/>
            <p:nvPr/>
          </p:nvSpPr>
          <p:spPr>
            <a:xfrm>
              <a:off x="7259713" y="2664361"/>
              <a:ext cx="30591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/>
                <a:t>21 человек прошли обучение</a:t>
              </a:r>
            </a:p>
          </p:txBody>
        </p:sp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5DC52901-5023-BAB5-00BD-D482BA15A58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316" b="26575"/>
            <a:stretch>
              <a:fillRect/>
            </a:stretch>
          </p:blipFill>
          <p:spPr bwMode="auto">
            <a:xfrm>
              <a:off x="4276869" y="1566281"/>
              <a:ext cx="1983200" cy="9541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0BB6134-6C57-C01F-6BF8-E7D56F912D94}"/>
                </a:ext>
              </a:extLst>
            </p:cNvPr>
            <p:cNvSpPr txBox="1"/>
            <p:nvPr/>
          </p:nvSpPr>
          <p:spPr>
            <a:xfrm>
              <a:off x="3738870" y="2664361"/>
              <a:ext cx="30591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/>
                <a:t>6 человека прошли обучение</a:t>
              </a:r>
            </a:p>
          </p:txBody>
        </p:sp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8BB4CE78-7763-9D50-E7E3-72CF4122F10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60999" y="5489038"/>
              <a:ext cx="1148459" cy="1148459"/>
            </a:xfrm>
            <a:prstGeom prst="rect">
              <a:avLst/>
            </a:prstGeom>
          </p:spPr>
        </p:pic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42A0002B-B8B0-CD96-C097-150306C6B20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521798" y="5454342"/>
              <a:ext cx="1148458" cy="1148458"/>
            </a:xfrm>
            <a:prstGeom prst="rect">
              <a:avLst/>
            </a:prstGeom>
          </p:spPr>
        </p:pic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2F6E2A5C-8694-16AF-2385-7FFD1E9B7BF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701866" y="5608311"/>
              <a:ext cx="1057275" cy="1057275"/>
            </a:xfrm>
            <a:prstGeom prst="rect">
              <a:avLst/>
            </a:prstGeom>
          </p:spPr>
        </p:pic>
        <p:pic>
          <p:nvPicPr>
            <p:cNvPr id="1030" name="Picture 6">
              <a:extLst>
                <a:ext uri="{FF2B5EF4-FFF2-40B4-BE49-F238E27FC236}">
                  <a16:creationId xmlns:a16="http://schemas.microsoft.com/office/drawing/2014/main" id="{54F4C072-0321-077E-FD47-3431FCD458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260069" y="5580222"/>
              <a:ext cx="1057275" cy="10572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159797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>
</file>

<file path=ppt/slides/slide3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84343" name="Slide Number Placeholder 18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9448800" y="6356350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Lato Ligh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ato Ligh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ato Ligh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ato Ligh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ato Ligh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F41ABB1-2865-40A3-A8FA-7AB1F6155C30}" type="slidenum">
              <a:rPr lang="en-US" altLang="ru-RU">
                <a:solidFill>
                  <a:schemeClr val="bg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en-US" altLang="ru-RU">
              <a:solidFill>
                <a:schemeClr val="bg2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1E18449-D816-4405-BB86-93117298E143}"/>
              </a:ext>
            </a:extLst>
          </p:cNvPr>
          <p:cNvSpPr txBox="1"/>
          <p:nvPr/>
        </p:nvSpPr>
        <p:spPr>
          <a:xfrm>
            <a:off x="757422" y="299347"/>
            <a:ext cx="103886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cap="all">
                <a:solidFill>
                  <a:srgbClr val="3C2B7A"/>
                </a:solidFill>
                <a:cs typeface="Times New Roman" panose="02020603050405020304" pitchFamily="18" charset="0"/>
              </a:rPr>
              <a:t>УПОЛНОМОЧЕННЫЕ – охрана труда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2280990"/>
              </p:ext>
            </p:extLst>
          </p:nvPr>
        </p:nvGraphicFramePr>
        <p:xfrm>
          <a:off x="690208" y="1810173"/>
          <a:ext cx="10523109" cy="4651012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3243078">
                  <a:extLst>
                    <a:ext uri="{9D8B030D-6E8A-4147-A177-3AD203B41FA5}">
                      <a16:colId xmlns:a16="http://schemas.microsoft.com/office/drawing/2014/main" val="1126438048"/>
                    </a:ext>
                  </a:extLst>
                </a:gridCol>
                <a:gridCol w="4343400">
                  <a:extLst>
                    <a:ext uri="{9D8B030D-6E8A-4147-A177-3AD203B41FA5}">
                      <a16:colId xmlns:a16="http://schemas.microsoft.com/office/drawing/2014/main" val="3718486494"/>
                    </a:ext>
                  </a:extLst>
                </a:gridCol>
                <a:gridCol w="2936631">
                  <a:extLst>
                    <a:ext uri="{9D8B030D-6E8A-4147-A177-3AD203B41FA5}">
                      <a16:colId xmlns:a16="http://schemas.microsoft.com/office/drawing/2014/main" val="2654463489"/>
                    </a:ext>
                  </a:extLst>
                </a:gridCol>
              </a:tblGrid>
              <a:tr h="237105"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1400" b="1">
                          <a:effectLst/>
                        </a:rPr>
                        <a:t>Адрес</a:t>
                      </a:r>
                      <a:endParaRPr lang="ru-RU" sz="1400" b="1">
                        <a:solidFill>
                          <a:srgbClr val="444444"/>
                        </a:solidFill>
                        <a:effectLst/>
                        <a:latin typeface="Roboto"/>
                      </a:endParaRPr>
                    </a:p>
                  </a:txBody>
                  <a:tcPr marL="58517" marR="58517" marT="29259" marB="29259" anchor="ctr"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1400" b="1">
                          <a:effectLst/>
                        </a:rPr>
                        <a:t>ФИО</a:t>
                      </a:r>
                      <a:endParaRPr lang="ru-RU" sz="1400" b="1">
                        <a:solidFill>
                          <a:srgbClr val="444444"/>
                        </a:solidFill>
                        <a:effectLst/>
                        <a:latin typeface="Roboto"/>
                      </a:endParaRPr>
                    </a:p>
                  </a:txBody>
                  <a:tcPr marL="58517" marR="58517" marT="29259" marB="29259" anchor="ctr"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1400" b="1">
                          <a:effectLst/>
                        </a:rPr>
                        <a:t>Должность</a:t>
                      </a:r>
                      <a:endParaRPr lang="ru-RU" sz="1400" b="1">
                        <a:solidFill>
                          <a:srgbClr val="444444"/>
                        </a:solidFill>
                        <a:effectLst/>
                        <a:latin typeface="Roboto"/>
                      </a:endParaRPr>
                    </a:p>
                  </a:txBody>
                  <a:tcPr marL="58517" marR="58517" marT="29259" marB="29259" anchor="ctr"/>
                </a:tc>
                <a:extLst>
                  <a:ext uri="{0D108BD9-81ED-4DB2-BD59-A6C34878D82A}">
                    <a16:rowId xmlns:a16="http://schemas.microsoft.com/office/drawing/2014/main" val="2976274450"/>
                  </a:ext>
                </a:extLst>
              </a:tr>
              <a:tr h="413100"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1400">
                          <a:effectLst/>
                        </a:rPr>
                        <a:t>ул. Отрадная, д.5Б</a:t>
                      </a:r>
                      <a:endParaRPr lang="ru-RU" sz="1400" b="0">
                        <a:solidFill>
                          <a:srgbClr val="444444"/>
                        </a:solidFill>
                        <a:effectLst/>
                        <a:latin typeface="Roboto"/>
                      </a:endParaRPr>
                    </a:p>
                  </a:txBody>
                  <a:tcPr marL="58517" marR="58517" marT="29259" marB="29259" anchor="ctr"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1400" err="1">
                          <a:effectLst/>
                        </a:rPr>
                        <a:t>Душакова</a:t>
                      </a:r>
                      <a:r>
                        <a:rPr lang="ru-RU" sz="1400" baseline="0">
                          <a:effectLst/>
                        </a:rPr>
                        <a:t> </a:t>
                      </a:r>
                      <a:r>
                        <a:rPr lang="ru-RU" sz="1400">
                          <a:effectLst/>
                        </a:rPr>
                        <a:t>Елена Викторовна</a:t>
                      </a:r>
                      <a:endParaRPr lang="ru-RU" sz="1400" b="0">
                        <a:solidFill>
                          <a:srgbClr val="444444"/>
                        </a:solidFill>
                        <a:effectLst/>
                        <a:latin typeface="Roboto"/>
                      </a:endParaRPr>
                    </a:p>
                  </a:txBody>
                  <a:tcPr marL="58517" marR="58517" marT="29259" marB="29259" anchor="ctr"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1400">
                          <a:effectLst/>
                        </a:rPr>
                        <a:t>Воспитатель</a:t>
                      </a:r>
                      <a:endParaRPr lang="ru-RU" sz="1400" b="0">
                        <a:solidFill>
                          <a:srgbClr val="444444"/>
                        </a:solidFill>
                        <a:effectLst/>
                        <a:latin typeface="Roboto"/>
                      </a:endParaRPr>
                    </a:p>
                  </a:txBody>
                  <a:tcPr marL="58517" marR="58517" marT="29259" marB="29259" anchor="ctr"/>
                </a:tc>
                <a:extLst>
                  <a:ext uri="{0D108BD9-81ED-4DB2-BD59-A6C34878D82A}">
                    <a16:rowId xmlns:a16="http://schemas.microsoft.com/office/drawing/2014/main" val="2539282805"/>
                  </a:ext>
                </a:extLst>
              </a:tr>
              <a:tr h="413100"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1400">
                          <a:effectLst/>
                        </a:rPr>
                        <a:t>ул. Декабристов, д.34А</a:t>
                      </a:r>
                      <a:endParaRPr lang="ru-RU" sz="1400" b="0">
                        <a:solidFill>
                          <a:srgbClr val="444444"/>
                        </a:solidFill>
                        <a:effectLst/>
                        <a:latin typeface="Roboto"/>
                      </a:endParaRPr>
                    </a:p>
                  </a:txBody>
                  <a:tcPr marL="58517" marR="58517" marT="29259" marB="29259" anchor="ctr"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1400">
                          <a:effectLst/>
                        </a:rPr>
                        <a:t>Хоменко</a:t>
                      </a:r>
                      <a:r>
                        <a:rPr lang="ru-RU" sz="1400" baseline="0">
                          <a:effectLst/>
                        </a:rPr>
                        <a:t> </a:t>
                      </a:r>
                      <a:r>
                        <a:rPr lang="ru-RU" sz="1400">
                          <a:effectLst/>
                        </a:rPr>
                        <a:t>Ольга Александровна</a:t>
                      </a:r>
                      <a:endParaRPr lang="ru-RU" sz="1400" b="0">
                        <a:solidFill>
                          <a:srgbClr val="444444"/>
                        </a:solidFill>
                        <a:effectLst/>
                        <a:latin typeface="Roboto"/>
                      </a:endParaRPr>
                    </a:p>
                  </a:txBody>
                  <a:tcPr marL="58517" marR="58517" marT="29259" marB="29259" anchor="ctr"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1400">
                          <a:effectLst/>
                        </a:rPr>
                        <a:t>Специалист по питанию</a:t>
                      </a:r>
                      <a:endParaRPr lang="ru-RU" sz="1400" b="0">
                        <a:solidFill>
                          <a:srgbClr val="444444"/>
                        </a:solidFill>
                        <a:effectLst/>
                        <a:latin typeface="Roboto"/>
                      </a:endParaRPr>
                    </a:p>
                  </a:txBody>
                  <a:tcPr marL="58517" marR="58517" marT="29259" marB="29259" anchor="ctr"/>
                </a:tc>
                <a:extLst>
                  <a:ext uri="{0D108BD9-81ED-4DB2-BD59-A6C34878D82A}">
                    <a16:rowId xmlns:a16="http://schemas.microsoft.com/office/drawing/2014/main" val="2176966074"/>
                  </a:ext>
                </a:extLst>
              </a:tr>
              <a:tr h="413100"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1400">
                          <a:effectLst/>
                        </a:rPr>
                        <a:t>ул. Отрадная, д.15А</a:t>
                      </a:r>
                      <a:br>
                        <a:rPr lang="ru-RU" sz="1400">
                          <a:effectLst/>
                        </a:rPr>
                      </a:br>
                      <a:r>
                        <a:rPr lang="ru-RU" sz="1400">
                          <a:effectLst/>
                        </a:rPr>
                        <a:t>ул. Отрадная, д.15Г</a:t>
                      </a:r>
                      <a:endParaRPr lang="ru-RU" sz="1400" b="0">
                        <a:solidFill>
                          <a:srgbClr val="444444"/>
                        </a:solidFill>
                        <a:effectLst/>
                        <a:latin typeface="Roboto"/>
                      </a:endParaRPr>
                    </a:p>
                  </a:txBody>
                  <a:tcPr marL="58517" marR="58517" marT="29259" marB="29259" anchor="ctr"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1400">
                          <a:effectLst/>
                        </a:rPr>
                        <a:t>Прохорова</a:t>
                      </a:r>
                      <a:r>
                        <a:rPr lang="ru-RU" sz="1400" baseline="0">
                          <a:effectLst/>
                        </a:rPr>
                        <a:t> </a:t>
                      </a:r>
                      <a:r>
                        <a:rPr lang="ru-RU" sz="1400">
                          <a:effectLst/>
                        </a:rPr>
                        <a:t>Галина Александровна</a:t>
                      </a:r>
                      <a:endParaRPr lang="ru-RU" sz="1400" b="0">
                        <a:solidFill>
                          <a:srgbClr val="444444"/>
                        </a:solidFill>
                        <a:effectLst/>
                        <a:latin typeface="Roboto"/>
                      </a:endParaRPr>
                    </a:p>
                  </a:txBody>
                  <a:tcPr marL="58517" marR="58517" marT="29259" marB="29259" anchor="ctr"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1400">
                          <a:effectLst/>
                        </a:rPr>
                        <a:t>Воспитатель</a:t>
                      </a:r>
                      <a:endParaRPr lang="ru-RU" sz="1400" b="0">
                        <a:solidFill>
                          <a:srgbClr val="444444"/>
                        </a:solidFill>
                        <a:effectLst/>
                        <a:latin typeface="Roboto"/>
                      </a:endParaRPr>
                    </a:p>
                  </a:txBody>
                  <a:tcPr marL="58517" marR="58517" marT="29259" marB="29259" anchor="ctr"/>
                </a:tc>
                <a:extLst>
                  <a:ext uri="{0D108BD9-81ED-4DB2-BD59-A6C34878D82A}">
                    <a16:rowId xmlns:a16="http://schemas.microsoft.com/office/drawing/2014/main" val="4093805505"/>
                  </a:ext>
                </a:extLst>
              </a:tr>
              <a:tr h="413100"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1400">
                          <a:effectLst/>
                        </a:rPr>
                        <a:t>Берёзовая аллея, д.7А</a:t>
                      </a:r>
                      <a:endParaRPr lang="ru-RU" sz="1400" b="0">
                        <a:solidFill>
                          <a:srgbClr val="444444"/>
                        </a:solidFill>
                        <a:effectLst/>
                        <a:latin typeface="Roboto"/>
                      </a:endParaRPr>
                    </a:p>
                  </a:txBody>
                  <a:tcPr marL="58517" marR="58517" marT="29259" marB="29259" anchor="ctr"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1400">
                          <a:effectLst/>
                        </a:rPr>
                        <a:t>Наймушина Марина Петровна</a:t>
                      </a:r>
                      <a:endParaRPr lang="ru-RU" sz="1400" b="0">
                        <a:solidFill>
                          <a:srgbClr val="444444"/>
                        </a:solidFill>
                        <a:effectLst/>
                        <a:latin typeface="Roboto"/>
                      </a:endParaRPr>
                    </a:p>
                  </a:txBody>
                  <a:tcPr marL="58517" marR="58517" marT="29259" marB="29259" anchor="ctr"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1400">
                          <a:effectLst/>
                        </a:rPr>
                        <a:t>Администратор здания</a:t>
                      </a:r>
                      <a:endParaRPr lang="ru-RU" sz="1400" b="0">
                        <a:solidFill>
                          <a:srgbClr val="444444"/>
                        </a:solidFill>
                        <a:effectLst/>
                        <a:latin typeface="Roboto"/>
                      </a:endParaRPr>
                    </a:p>
                  </a:txBody>
                  <a:tcPr marL="58517" marR="58517" marT="29259" marB="29259" anchor="ctr"/>
                </a:tc>
                <a:extLst>
                  <a:ext uri="{0D108BD9-81ED-4DB2-BD59-A6C34878D82A}">
                    <a16:rowId xmlns:a16="http://schemas.microsoft.com/office/drawing/2014/main" val="4124291280"/>
                  </a:ext>
                </a:extLst>
              </a:tr>
              <a:tr h="413100"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1400">
                          <a:effectLst/>
                        </a:rPr>
                        <a:t>ул. Отрадная, д.1А</a:t>
                      </a:r>
                      <a:endParaRPr lang="ru-RU" sz="1400" b="0">
                        <a:solidFill>
                          <a:srgbClr val="444444"/>
                        </a:solidFill>
                        <a:effectLst/>
                        <a:latin typeface="Roboto"/>
                      </a:endParaRPr>
                    </a:p>
                  </a:txBody>
                  <a:tcPr marL="58517" marR="58517" marT="29259" marB="29259" anchor="ctr"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1400">
                          <a:effectLst/>
                        </a:rPr>
                        <a:t>Савкина</a:t>
                      </a:r>
                      <a:r>
                        <a:rPr lang="ru-RU" sz="1400" baseline="0">
                          <a:effectLst/>
                        </a:rPr>
                        <a:t> </a:t>
                      </a:r>
                      <a:r>
                        <a:rPr lang="ru-RU" sz="1400">
                          <a:effectLst/>
                        </a:rPr>
                        <a:t>Наталья Анатольевна</a:t>
                      </a:r>
                      <a:endParaRPr lang="ru-RU" sz="1400" b="0">
                        <a:solidFill>
                          <a:srgbClr val="444444"/>
                        </a:solidFill>
                        <a:effectLst/>
                        <a:latin typeface="Roboto"/>
                      </a:endParaRPr>
                    </a:p>
                  </a:txBody>
                  <a:tcPr marL="58517" marR="58517" marT="29259" marB="29259" anchor="ctr"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1400">
                          <a:effectLst/>
                        </a:rPr>
                        <a:t>Учитель биологии</a:t>
                      </a:r>
                      <a:endParaRPr lang="ru-RU" sz="1400" b="0">
                        <a:solidFill>
                          <a:srgbClr val="444444"/>
                        </a:solidFill>
                        <a:effectLst/>
                        <a:latin typeface="Roboto"/>
                      </a:endParaRPr>
                    </a:p>
                  </a:txBody>
                  <a:tcPr marL="58517" marR="58517" marT="29259" marB="29259" anchor="ctr"/>
                </a:tc>
                <a:extLst>
                  <a:ext uri="{0D108BD9-81ED-4DB2-BD59-A6C34878D82A}">
                    <a16:rowId xmlns:a16="http://schemas.microsoft.com/office/drawing/2014/main" val="3093159696"/>
                  </a:ext>
                </a:extLst>
              </a:tr>
              <a:tr h="413100"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1400">
                          <a:effectLst/>
                        </a:rPr>
                        <a:t>ул. Отрадная, д.11А</a:t>
                      </a:r>
                      <a:endParaRPr lang="ru-RU" sz="1400" b="0">
                        <a:solidFill>
                          <a:srgbClr val="444444"/>
                        </a:solidFill>
                        <a:effectLst/>
                        <a:latin typeface="Roboto"/>
                      </a:endParaRPr>
                    </a:p>
                  </a:txBody>
                  <a:tcPr marL="58517" marR="58517" marT="29259" marB="29259" anchor="ctr"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1400">
                          <a:effectLst/>
                        </a:rPr>
                        <a:t>Николаева</a:t>
                      </a:r>
                      <a:r>
                        <a:rPr lang="ru-RU" sz="1400" baseline="0">
                          <a:effectLst/>
                        </a:rPr>
                        <a:t> </a:t>
                      </a:r>
                      <a:r>
                        <a:rPr lang="ru-RU" sz="1400">
                          <a:effectLst/>
                        </a:rPr>
                        <a:t>Елена Генриховна</a:t>
                      </a:r>
                      <a:endParaRPr lang="ru-RU" sz="1400" b="0">
                        <a:solidFill>
                          <a:srgbClr val="444444"/>
                        </a:solidFill>
                        <a:effectLst/>
                        <a:latin typeface="Roboto"/>
                      </a:endParaRPr>
                    </a:p>
                  </a:txBody>
                  <a:tcPr marL="58517" marR="58517" marT="29259" marB="29259" anchor="ctr"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1400">
                          <a:effectLst/>
                        </a:rPr>
                        <a:t>Социальный педагог</a:t>
                      </a:r>
                      <a:endParaRPr lang="ru-RU" sz="1400" b="0">
                        <a:solidFill>
                          <a:srgbClr val="444444"/>
                        </a:solidFill>
                        <a:effectLst/>
                        <a:latin typeface="Roboto"/>
                      </a:endParaRPr>
                    </a:p>
                  </a:txBody>
                  <a:tcPr marL="58517" marR="58517" marT="29259" marB="29259" anchor="ctr"/>
                </a:tc>
                <a:extLst>
                  <a:ext uri="{0D108BD9-81ED-4DB2-BD59-A6C34878D82A}">
                    <a16:rowId xmlns:a16="http://schemas.microsoft.com/office/drawing/2014/main" val="3074104180"/>
                  </a:ext>
                </a:extLst>
              </a:tr>
              <a:tr h="413100"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1400">
                          <a:effectLst/>
                        </a:rPr>
                        <a:t>ул. Отрадная, д.11Б</a:t>
                      </a:r>
                      <a:endParaRPr lang="ru-RU" sz="1400" b="0">
                        <a:solidFill>
                          <a:srgbClr val="444444"/>
                        </a:solidFill>
                        <a:effectLst/>
                        <a:latin typeface="Roboto"/>
                      </a:endParaRPr>
                    </a:p>
                  </a:txBody>
                  <a:tcPr marL="58517" marR="58517" marT="29259" marB="29259" anchor="ctr"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1400">
                          <a:effectLst/>
                        </a:rPr>
                        <a:t>Белова Надежда Сергеевна</a:t>
                      </a:r>
                      <a:endParaRPr lang="ru-RU" sz="1400">
                        <a:effectLst/>
                        <a:latin typeface="Roboto"/>
                      </a:endParaRPr>
                    </a:p>
                  </a:txBody>
                  <a:tcPr marL="58517" marR="58517" marT="29259" marB="29259" anchor="ctr"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1400">
                          <a:effectLst/>
                        </a:rPr>
                        <a:t>Методист</a:t>
                      </a:r>
                      <a:endParaRPr lang="ru-RU" sz="1400">
                        <a:effectLst/>
                        <a:latin typeface="Roboto"/>
                      </a:endParaRPr>
                    </a:p>
                  </a:txBody>
                  <a:tcPr marL="58517" marR="58517" marT="29259" marB="29259" anchor="ctr"/>
                </a:tc>
                <a:extLst>
                  <a:ext uri="{0D108BD9-81ED-4DB2-BD59-A6C34878D82A}">
                    <a16:rowId xmlns:a16="http://schemas.microsoft.com/office/drawing/2014/main" val="106062321"/>
                  </a:ext>
                </a:extLst>
              </a:tr>
              <a:tr h="589096"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1400">
                          <a:effectLst/>
                        </a:rPr>
                        <a:t>ул. Декабристов, д.40</a:t>
                      </a:r>
                      <a:endParaRPr lang="ru-RU" sz="1400" b="0">
                        <a:solidFill>
                          <a:srgbClr val="444444"/>
                        </a:solidFill>
                        <a:effectLst/>
                        <a:latin typeface="Roboto"/>
                      </a:endParaRPr>
                    </a:p>
                  </a:txBody>
                  <a:tcPr marL="58517" marR="58517" marT="29259" marB="29259" anchor="ctr"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1400">
                          <a:effectLst/>
                        </a:rPr>
                        <a:t>Ткаченко Карина Фаритовна</a:t>
                      </a:r>
                      <a:endParaRPr lang="ru-RU" sz="1400" b="0">
                        <a:solidFill>
                          <a:srgbClr val="444444"/>
                        </a:solidFill>
                        <a:effectLst/>
                        <a:latin typeface="Roboto"/>
                      </a:endParaRPr>
                    </a:p>
                  </a:txBody>
                  <a:tcPr marL="58517" marR="58517" marT="29259" marB="29259" anchor="ctr"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1400">
                          <a:effectLst/>
                        </a:rPr>
                        <a:t>Учитель</a:t>
                      </a:r>
                      <a:r>
                        <a:rPr lang="ru-RU" sz="1400" baseline="0">
                          <a:effectLst/>
                        </a:rPr>
                        <a:t> </a:t>
                      </a:r>
                      <a:r>
                        <a:rPr lang="ru-RU" sz="1400">
                          <a:effectLst/>
                        </a:rPr>
                        <a:t>начальных классов</a:t>
                      </a:r>
                      <a:endParaRPr lang="ru-RU" sz="1400" b="0">
                        <a:solidFill>
                          <a:srgbClr val="444444"/>
                        </a:solidFill>
                        <a:effectLst/>
                        <a:latin typeface="Roboto"/>
                      </a:endParaRPr>
                    </a:p>
                  </a:txBody>
                  <a:tcPr marL="58517" marR="58517" marT="29259" marB="29259" anchor="ctr"/>
                </a:tc>
                <a:extLst>
                  <a:ext uri="{0D108BD9-81ED-4DB2-BD59-A6C34878D82A}">
                    <a16:rowId xmlns:a16="http://schemas.microsoft.com/office/drawing/2014/main" val="1681978378"/>
                  </a:ext>
                </a:extLst>
              </a:tr>
              <a:tr h="413100"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1400">
                          <a:effectLst/>
                        </a:rPr>
                        <a:t>Берёзовая ал., д.15Б</a:t>
                      </a:r>
                      <a:endParaRPr lang="ru-RU" sz="1400" b="0">
                        <a:solidFill>
                          <a:srgbClr val="444444"/>
                        </a:solidFill>
                        <a:effectLst/>
                        <a:latin typeface="Roboto"/>
                      </a:endParaRPr>
                    </a:p>
                  </a:txBody>
                  <a:tcPr marL="58517" marR="58517" marT="29259" marB="29259" anchor="ctr"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1400">
                          <a:effectLst/>
                        </a:rPr>
                        <a:t>Груздов</a:t>
                      </a:r>
                      <a:r>
                        <a:rPr lang="ru-RU" sz="1400" baseline="0">
                          <a:effectLst/>
                        </a:rPr>
                        <a:t> </a:t>
                      </a:r>
                      <a:r>
                        <a:rPr lang="ru-RU" sz="1400">
                          <a:effectLst/>
                        </a:rPr>
                        <a:t>Владимир Николаевич</a:t>
                      </a:r>
                      <a:endParaRPr lang="ru-RU" sz="1400" b="0">
                        <a:solidFill>
                          <a:srgbClr val="444444"/>
                        </a:solidFill>
                        <a:effectLst/>
                        <a:latin typeface="Roboto"/>
                      </a:endParaRPr>
                    </a:p>
                  </a:txBody>
                  <a:tcPr marL="58517" marR="58517" marT="29259" marB="29259" anchor="ctr"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1400">
                          <a:effectLst/>
                        </a:rPr>
                        <a:t>Офицер-воспитатель</a:t>
                      </a:r>
                      <a:endParaRPr lang="ru-RU" sz="1400" b="0">
                        <a:solidFill>
                          <a:srgbClr val="444444"/>
                        </a:solidFill>
                        <a:effectLst/>
                        <a:latin typeface="Roboto"/>
                      </a:endParaRPr>
                    </a:p>
                  </a:txBody>
                  <a:tcPr marL="58517" marR="58517" marT="29259" marB="29259" anchor="ctr"/>
                </a:tc>
                <a:extLst>
                  <a:ext uri="{0D108BD9-81ED-4DB2-BD59-A6C34878D82A}">
                    <a16:rowId xmlns:a16="http://schemas.microsoft.com/office/drawing/2014/main" val="4114187253"/>
                  </a:ext>
                </a:extLst>
              </a:tr>
              <a:tr h="413100"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1400">
                          <a:effectLst/>
                        </a:rPr>
                        <a:t>ул. Декабристов, д.26А</a:t>
                      </a:r>
                      <a:endParaRPr lang="ru-RU" sz="1400" b="0">
                        <a:solidFill>
                          <a:srgbClr val="444444"/>
                        </a:solidFill>
                        <a:effectLst/>
                        <a:latin typeface="Roboto"/>
                      </a:endParaRPr>
                    </a:p>
                  </a:txBody>
                  <a:tcPr marL="58517" marR="58517" marT="29259" marB="29259" anchor="ctr"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1400">
                          <a:effectLst/>
                        </a:rPr>
                        <a:t>Визир</a:t>
                      </a:r>
                      <a:r>
                        <a:rPr lang="ru-RU" sz="1400" baseline="0">
                          <a:effectLst/>
                        </a:rPr>
                        <a:t> </a:t>
                      </a:r>
                      <a:r>
                        <a:rPr lang="ru-RU" sz="1400">
                          <a:effectLst/>
                        </a:rPr>
                        <a:t>Светлана Анатольевна</a:t>
                      </a:r>
                      <a:endParaRPr lang="ru-RU" sz="1400" b="0">
                        <a:solidFill>
                          <a:srgbClr val="444444"/>
                        </a:solidFill>
                        <a:effectLst/>
                        <a:latin typeface="Roboto"/>
                      </a:endParaRPr>
                    </a:p>
                  </a:txBody>
                  <a:tcPr marL="58517" marR="58517" marT="29259" marB="29259" anchor="ctr"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1400">
                          <a:effectLst/>
                        </a:rPr>
                        <a:t>Старший воспитатель</a:t>
                      </a:r>
                      <a:endParaRPr lang="ru-RU" sz="1400" b="0">
                        <a:solidFill>
                          <a:srgbClr val="444444"/>
                        </a:solidFill>
                        <a:effectLst/>
                        <a:latin typeface="Roboto"/>
                      </a:endParaRPr>
                    </a:p>
                  </a:txBody>
                  <a:tcPr marL="58517" marR="58517" marT="29259" marB="29259" anchor="ctr"/>
                </a:tc>
                <a:extLst>
                  <a:ext uri="{0D108BD9-81ED-4DB2-BD59-A6C34878D82A}">
                    <a16:rowId xmlns:a16="http://schemas.microsoft.com/office/drawing/2014/main" val="41781261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04306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>
</file>

<file path=ppt/slides/slide3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ECF9DF5-1B91-B104-AE74-DCDC577C68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935" y="2171972"/>
            <a:ext cx="2563974" cy="3418632"/>
          </a:xfrm>
          <a:prstGeom prst="rect">
            <a:avLst/>
          </a:prstGeom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864A1D15-BBD2-446E-81C2-537822D9948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 smtClean="0"/>
              <a:pPr defTabSz="1219170">
                <a:buClr>
                  <a:srgbClr val="000000"/>
                </a:buClr>
              </a:pPr>
              <a:t>36</a:t>
            </a:fld>
            <a:endParaRPr lang="en" kern="0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A1A40CD6-0291-4999-87DC-19C630A60D4F}"/>
              </a:ext>
            </a:extLst>
          </p:cNvPr>
          <p:cNvSpPr txBox="1"/>
          <p:nvPr/>
        </p:nvSpPr>
        <p:spPr>
          <a:xfrm>
            <a:off x="3318491" y="2127282"/>
            <a:ext cx="5295788" cy="977132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ru-RU" sz="2000" b="1" kern="0">
                <a:solidFill>
                  <a:schemeClr val="tx1"/>
                </a:solidFill>
                <a:latin typeface="+mn-lt"/>
              </a:rPr>
              <a:t>2023 г.  - 23 подарков первоклассникам/выпускникам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98D97DC-0936-408A-AB7A-402EF3BF6519}"/>
              </a:ext>
            </a:extLst>
          </p:cNvPr>
          <p:cNvSpPr txBox="1"/>
          <p:nvPr/>
        </p:nvSpPr>
        <p:spPr>
          <a:xfrm>
            <a:off x="1719439" y="522596"/>
            <a:ext cx="86220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ru-RU" sz="3200" b="1" i="0" u="none" strike="noStrike" kern="1200" cap="all" spc="0" normalizeH="0" baseline="0" noProof="0">
                <a:ln>
                  <a:noFill/>
                </a:ln>
                <a:solidFill>
                  <a:srgbClr val="3C2B7A"/>
                </a:solidFill>
                <a:effectLst/>
                <a:uLnTx/>
                <a:uFillTx/>
                <a:cs typeface="Times New Roman" panose="02020603050405020304" pitchFamily="18" charset="0"/>
              </a:rPr>
              <a:t>С заботой от профсоюза</a:t>
            </a:r>
            <a:r>
              <a:rPr kumimoji="0" lang="ru-RU" sz="3200" b="1" i="0" u="none" strike="noStrike" kern="1200" cap="all" spc="0" normalizeH="0" noProof="0">
                <a:ln>
                  <a:noFill/>
                </a:ln>
                <a:solidFill>
                  <a:srgbClr val="3C2B7A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ru-RU" sz="3200" b="1" i="0" u="none" strike="noStrike" kern="1200" cap="all" spc="0" normalizeH="0" baseline="0" noProof="0">
                <a:ln>
                  <a:noFill/>
                </a:ln>
                <a:solidFill>
                  <a:srgbClr val="3C2B7A"/>
                </a:solidFill>
                <a:effectLst/>
                <a:uLnTx/>
                <a:uFillTx/>
                <a:cs typeface="Times New Roman" panose="02020603050405020304" pitchFamily="18" charset="0"/>
              </a:rPr>
              <a:t>наши дети</a:t>
            </a:r>
            <a:endParaRPr lang="ru-RU" sz="3200" b="1">
              <a:solidFill>
                <a:srgbClr val="3C2B7A"/>
              </a:solidFill>
              <a:cs typeface="Times New Roman" panose="02020603050405020304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D9806EE-D1DA-E76A-8FB8-0016F3F3C0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5982" y="5396206"/>
            <a:ext cx="1508949" cy="146179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EE953F6-2ADA-964B-922E-74E3C722C3A8}"/>
              </a:ext>
            </a:extLst>
          </p:cNvPr>
          <p:cNvSpPr txBox="1"/>
          <p:nvPr/>
        </p:nvSpPr>
        <p:spPr>
          <a:xfrm>
            <a:off x="3707732" y="3406889"/>
            <a:ext cx="4645450" cy="17338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 rtl="0"/>
            <a:r>
              <a:rPr lang="ru-RU" sz="3200" b="0" i="0" u="none" strike="noStrike" baseline="-25000"/>
              <a:t>Чтобы главные события в жизни наших детей стали ярче, ежегодно каждый первоклассник и выпускник членов Профсоюза получает подарок от МГО Профсоюза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93861" y="2127282"/>
            <a:ext cx="2563974" cy="341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7754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>
</file>

<file path=ppt/slides/slide3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7C81941E-B596-474E-AE56-CA511444209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 smtClean="0"/>
              <a:pPr defTabSz="1219170">
                <a:buClr>
                  <a:srgbClr val="000000"/>
                </a:buClr>
              </a:pPr>
              <a:t>37</a:t>
            </a:fld>
            <a:endParaRPr lang="en" kern="0"/>
          </a:p>
        </p:txBody>
      </p:sp>
      <p:sp>
        <p:nvSpPr>
          <p:cNvPr id="4" name="Заголовок 4">
            <a:extLst>
              <a:ext uri="{FF2B5EF4-FFF2-40B4-BE49-F238E27FC236}">
                <a16:creationId xmlns:a16="http://schemas.microsoft.com/office/drawing/2014/main" id="{851631A7-2E09-4FAE-91E8-322A23837325}"/>
              </a:ext>
            </a:extLst>
          </p:cNvPr>
          <p:cNvSpPr txBox="1"/>
          <p:nvPr/>
        </p:nvSpPr>
        <p:spPr>
          <a:xfrm>
            <a:off x="2921393" y="600260"/>
            <a:ext cx="6297769" cy="531210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ru-RU" sz="3600" b="1" kern="0">
                <a:solidFill>
                  <a:srgbClr val="3C2B7A"/>
                </a:solidFill>
                <a:latin typeface="+mn-lt"/>
                <a:cs typeface="Times New Roman" panose="02020603050405020304" pitchFamily="18" charset="0"/>
              </a:rPr>
              <a:t>ПРОФКАНИКУЛЫ  2023</a:t>
            </a:r>
          </a:p>
        </p:txBody>
      </p:sp>
      <p:grpSp>
        <p:nvGrpSpPr>
          <p:cNvPr id="17" name="Группа 16"/>
          <p:cNvGrpSpPr/>
          <p:nvPr/>
        </p:nvGrpSpPr>
        <p:grpSpPr>
          <a:xfrm>
            <a:off x="826133" y="1990287"/>
            <a:ext cx="9851979" cy="4548625"/>
            <a:chOff x="161196" y="1419913"/>
            <a:chExt cx="10652937" cy="4824855"/>
          </a:xfrm>
        </p:grpSpPr>
        <p:pic>
          <p:nvPicPr>
            <p:cNvPr id="8194" name="Picture 2">
              <a:extLst>
                <a:ext uri="{FF2B5EF4-FFF2-40B4-BE49-F238E27FC236}">
                  <a16:creationId xmlns:a16="http://schemas.microsoft.com/office/drawing/2014/main" id="{383CB6A5-7DC4-4FD2-9F16-EEA56197C4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403" r="22403"/>
            <a:stretch>
              <a:fillRect/>
            </a:stretch>
          </p:blipFill>
          <p:spPr bwMode="auto">
            <a:xfrm>
              <a:off x="5589801" y="3865887"/>
              <a:ext cx="2349892" cy="2378881"/>
            </a:xfrm>
            <a:prstGeom prst="flowChartConnector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5" name="Группа 4">
              <a:extLst>
                <a:ext uri="{FF2B5EF4-FFF2-40B4-BE49-F238E27FC236}">
                  <a16:creationId xmlns:a16="http://schemas.microsoft.com/office/drawing/2014/main" id="{1561F809-CE17-47F3-B235-2F337BAEE19B}"/>
                </a:ext>
              </a:extLst>
            </p:cNvPr>
            <p:cNvGrpSpPr/>
            <p:nvPr/>
          </p:nvGrpSpPr>
          <p:grpSpPr>
            <a:xfrm>
              <a:off x="161196" y="1419913"/>
              <a:ext cx="10652937" cy="4823702"/>
              <a:chOff x="73607" y="1484784"/>
              <a:chExt cx="8832868" cy="4387523"/>
            </a:xfrm>
          </p:grpSpPr>
          <p:grpSp>
            <p:nvGrpSpPr>
              <p:cNvPr id="6" name="Группа 5">
                <a:extLst>
                  <a:ext uri="{FF2B5EF4-FFF2-40B4-BE49-F238E27FC236}">
                    <a16:creationId xmlns:a16="http://schemas.microsoft.com/office/drawing/2014/main" id="{538C78BA-1504-4764-9183-47255C3A13F5}"/>
                  </a:ext>
                </a:extLst>
              </p:cNvPr>
              <p:cNvGrpSpPr/>
              <p:nvPr/>
            </p:nvGrpSpPr>
            <p:grpSpPr>
              <a:xfrm>
                <a:off x="138435" y="1484784"/>
                <a:ext cx="8768040" cy="4387523"/>
                <a:chOff x="138435" y="1628800"/>
                <a:chExt cx="8768040" cy="4104457"/>
              </a:xfrm>
            </p:grpSpPr>
            <p:grpSp>
              <p:nvGrpSpPr>
                <p:cNvPr id="16" name="Группа 15">
                  <a:extLst>
                    <a:ext uri="{FF2B5EF4-FFF2-40B4-BE49-F238E27FC236}">
                      <a16:creationId xmlns:a16="http://schemas.microsoft.com/office/drawing/2014/main" id="{B7E1A20D-C36A-4208-B78D-2C6572B4A770}"/>
                    </a:ext>
                  </a:extLst>
                </p:cNvPr>
                <p:cNvGrpSpPr/>
                <p:nvPr/>
              </p:nvGrpSpPr>
              <p:grpSpPr>
                <a:xfrm>
                  <a:off x="2350682" y="1697310"/>
                  <a:ext cx="4165534" cy="4027966"/>
                  <a:chOff x="2487671" y="1701174"/>
                  <a:chExt cx="3812521" cy="3821839"/>
                </a:xfrm>
              </p:grpSpPr>
              <p:pic>
                <p:nvPicPr>
                  <p:cNvPr id="30" name="Рисунок 29">
                    <a:extLst>
                      <a:ext uri="{FF2B5EF4-FFF2-40B4-BE49-F238E27FC236}">
                        <a16:creationId xmlns:a16="http://schemas.microsoft.com/office/drawing/2014/main" id="{924CB261-9B27-4714-B43D-7BA0C1834F3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t="28851" b="28851"/>
                  <a:stretch>
                    <a:fillRect/>
                  </a:stretch>
                </p:blipFill>
                <p:spPr>
                  <a:xfrm>
                    <a:off x="2603742" y="1701174"/>
                    <a:ext cx="1824242" cy="1824242"/>
                  </a:xfrm>
                  <a:prstGeom prst="ellipse">
                    <a:avLst/>
                  </a:prstGeom>
                </p:spPr>
              </p:pic>
              <p:pic>
                <p:nvPicPr>
                  <p:cNvPr id="31" name="Рисунок 30">
                    <a:extLst>
                      <a:ext uri="{FF2B5EF4-FFF2-40B4-BE49-F238E27FC236}">
                        <a16:creationId xmlns:a16="http://schemas.microsoft.com/office/drawing/2014/main" id="{D47DEE1C-FE43-4570-ACF7-98B8E967130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7453" r="17453"/>
                  <a:stretch>
                    <a:fillRect/>
                  </a:stretch>
                </p:blipFill>
                <p:spPr>
                  <a:xfrm>
                    <a:off x="2487671" y="3572659"/>
                    <a:ext cx="1950353" cy="1950354"/>
                  </a:xfrm>
                  <a:prstGeom prst="ellipse">
                    <a:avLst/>
                  </a:prstGeom>
                </p:spPr>
              </p:pic>
              <p:pic>
                <p:nvPicPr>
                  <p:cNvPr id="33" name="Рисунок 32">
                    <a:extLst>
                      <a:ext uri="{FF2B5EF4-FFF2-40B4-BE49-F238E27FC236}">
                        <a16:creationId xmlns:a16="http://schemas.microsoft.com/office/drawing/2014/main" id="{4B500D4F-AD3B-4CCC-88DC-B2AF37CE534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0066" r="20066"/>
                  <a:stretch>
                    <a:fillRect/>
                  </a:stretch>
                </p:blipFill>
                <p:spPr>
                  <a:xfrm>
                    <a:off x="4547592" y="1772816"/>
                    <a:ext cx="1752600" cy="1752600"/>
                  </a:xfrm>
                  <a:prstGeom prst="ellipse">
                    <a:avLst/>
                  </a:prstGeom>
                </p:spPr>
              </p:pic>
            </p:grpSp>
            <p:sp>
              <p:nvSpPr>
                <p:cNvPr id="12" name="圆角矩形 33">
                  <a:extLst>
                    <a:ext uri="{FF2B5EF4-FFF2-40B4-BE49-F238E27FC236}">
                      <a16:creationId xmlns:a16="http://schemas.microsoft.com/office/drawing/2014/main" id="{3115F1CD-9EBD-4C45-97A5-0DE72D8A2C72}"/>
                    </a:ext>
                  </a:extLst>
                </p:cNvPr>
                <p:cNvSpPr/>
                <p:nvPr/>
              </p:nvSpPr>
              <p:spPr bwMode="auto">
                <a:xfrm>
                  <a:off x="6732240" y="1628800"/>
                  <a:ext cx="2165695" cy="1872208"/>
                </a:xfrm>
                <a:prstGeom prst="roundRect">
                  <a:avLst/>
                </a:prstGeom>
                <a:solidFill>
                  <a:schemeClr val="bg1">
                    <a:lumMod val="85000"/>
                  </a:schemeClr>
                </a:solidFill>
                <a:ln w="38100" cap="flat" cmpd="sng" algn="ctr">
                  <a:gradFill flip="none" rotWithShape="1">
                    <a:gsLst>
                      <a:gs pos="100000">
                        <a:srgbClr val="FFFFFF"/>
                      </a:gs>
                      <a:gs pos="0">
                        <a:srgbClr val="CECED0"/>
                      </a:gs>
                    </a:gsLst>
                    <a:lin ang="18900000" scaled="0"/>
                  </a:gradFill>
                  <a:prstDash val="solid"/>
                  <a:miter lim="800000"/>
                </a:ln>
                <a:effectLst>
                  <a:outerShdw blurRad="203200" dist="88900" dir="8100000" sx="102000" sy="102000" algn="tr" rotWithShape="0">
                    <a:prstClr val="black">
                      <a:alpha val="30000"/>
                    </a:prstClr>
                  </a:outerShdw>
                </a:effec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zh-CN" altLang="en-US" sz="1200" kern="0">
                    <a:solidFill>
                      <a:sysClr val="window" lastClr="FFFFFF"/>
                    </a:solidFill>
                    <a:latin typeface="Arial"/>
                    <a:ea typeface="微软雅黑" panose="020b0503020204020204" charset="-122"/>
                  </a:endParaRPr>
                </a:p>
              </p:txBody>
            </p:sp>
            <p:sp>
              <p:nvSpPr>
                <p:cNvPr id="13" name="圆角矩形 33">
                  <a:extLst>
                    <a:ext uri="{FF2B5EF4-FFF2-40B4-BE49-F238E27FC236}">
                      <a16:creationId xmlns:a16="http://schemas.microsoft.com/office/drawing/2014/main" id="{6B79D58D-1A65-487D-B65A-EFBB6AB99A16}"/>
                    </a:ext>
                  </a:extLst>
                </p:cNvPr>
                <p:cNvSpPr/>
                <p:nvPr/>
              </p:nvSpPr>
              <p:spPr bwMode="auto">
                <a:xfrm>
                  <a:off x="215915" y="1697310"/>
                  <a:ext cx="2165695" cy="1872208"/>
                </a:xfrm>
                <a:prstGeom prst="roundRect">
                  <a:avLst/>
                </a:prstGeom>
                <a:solidFill>
                  <a:schemeClr val="bg1">
                    <a:lumMod val="85000"/>
                  </a:schemeClr>
                </a:solidFill>
                <a:ln w="38100" cap="flat" cmpd="sng" algn="ctr">
                  <a:gradFill flip="none" rotWithShape="1">
                    <a:gsLst>
                      <a:gs pos="100000">
                        <a:srgbClr val="FFFFFF"/>
                      </a:gs>
                      <a:gs pos="0">
                        <a:srgbClr val="CECED0"/>
                      </a:gs>
                    </a:gsLst>
                    <a:lin ang="18900000" scaled="0"/>
                  </a:gradFill>
                  <a:prstDash val="solid"/>
                  <a:miter lim="800000"/>
                </a:ln>
                <a:effectLst>
                  <a:outerShdw blurRad="203200" dist="88900" dir="8100000" sx="102000" sy="102000" algn="tr" rotWithShape="0">
                    <a:prstClr val="black">
                      <a:alpha val="30000"/>
                    </a:prstClr>
                  </a:outerShdw>
                </a:effec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zh-CN" altLang="en-US" sz="1200" kern="0">
                    <a:solidFill>
                      <a:sysClr val="window" lastClr="FFFFFF"/>
                    </a:solidFill>
                    <a:latin typeface="Arial"/>
                    <a:ea typeface="微软雅黑"/>
                  </a:endParaRPr>
                </a:p>
              </p:txBody>
            </p:sp>
            <p:sp>
              <p:nvSpPr>
                <p:cNvPr id="14" name="圆角矩形 33">
                  <a:extLst>
                    <a:ext uri="{FF2B5EF4-FFF2-40B4-BE49-F238E27FC236}">
                      <a16:creationId xmlns:a16="http://schemas.microsoft.com/office/drawing/2014/main" id="{63AC3FFA-21C7-4FC7-86BB-CF299FBC723F}"/>
                    </a:ext>
                  </a:extLst>
                </p:cNvPr>
                <p:cNvSpPr/>
                <p:nvPr/>
              </p:nvSpPr>
              <p:spPr bwMode="auto">
                <a:xfrm>
                  <a:off x="6740780" y="3919120"/>
                  <a:ext cx="2165695" cy="1814137"/>
                </a:xfrm>
                <a:prstGeom prst="roundRect">
                  <a:avLst/>
                </a:prstGeom>
                <a:solidFill>
                  <a:schemeClr val="bg1">
                    <a:lumMod val="85000"/>
                  </a:schemeClr>
                </a:solidFill>
                <a:ln w="38100" cap="flat" cmpd="sng" algn="ctr">
                  <a:gradFill flip="none" rotWithShape="1">
                    <a:gsLst>
                      <a:gs pos="100000">
                        <a:srgbClr val="FFFFFF"/>
                      </a:gs>
                      <a:gs pos="0">
                        <a:srgbClr val="CECED0"/>
                      </a:gs>
                    </a:gsLst>
                    <a:lin ang="18900000" scaled="0"/>
                  </a:gradFill>
                  <a:prstDash val="solid"/>
                  <a:miter lim="800000"/>
                </a:ln>
                <a:effectLst>
                  <a:outerShdw blurRad="203200" dist="88900" dir="8100000" sx="102000" sy="102000" algn="tr" rotWithShape="0">
                    <a:prstClr val="black">
                      <a:alpha val="30000"/>
                    </a:prstClr>
                  </a:outerShdw>
                </a:effec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zh-CN" altLang="en-US" sz="1200" kern="0">
                    <a:solidFill>
                      <a:sysClr val="window" lastClr="FFFFFF"/>
                    </a:solidFill>
                    <a:latin typeface="Arial"/>
                    <a:ea typeface="微软雅黑"/>
                  </a:endParaRPr>
                </a:p>
              </p:txBody>
            </p:sp>
            <p:sp>
              <p:nvSpPr>
                <p:cNvPr id="15" name="圆角矩形 33">
                  <a:extLst>
                    <a:ext uri="{FF2B5EF4-FFF2-40B4-BE49-F238E27FC236}">
                      <a16:creationId xmlns:a16="http://schemas.microsoft.com/office/drawing/2014/main" id="{E1FC2803-C726-4646-B95F-C3F993AC0FED}"/>
                    </a:ext>
                  </a:extLst>
                </p:cNvPr>
                <p:cNvSpPr/>
                <p:nvPr/>
              </p:nvSpPr>
              <p:spPr bwMode="auto">
                <a:xfrm>
                  <a:off x="138435" y="3861048"/>
                  <a:ext cx="2165695" cy="1872209"/>
                </a:xfrm>
                <a:prstGeom prst="roundRect">
                  <a:avLst/>
                </a:prstGeom>
                <a:solidFill>
                  <a:schemeClr val="bg1">
                    <a:lumMod val="85000"/>
                  </a:schemeClr>
                </a:solidFill>
                <a:ln w="38100" cap="flat" cmpd="sng" algn="ctr">
                  <a:gradFill flip="none" rotWithShape="1">
                    <a:gsLst>
                      <a:gs pos="100000">
                        <a:srgbClr val="FFFFFF"/>
                      </a:gs>
                      <a:gs pos="0">
                        <a:srgbClr val="CECED0"/>
                      </a:gs>
                    </a:gsLst>
                    <a:lin ang="18900000" scaled="0"/>
                  </a:gradFill>
                  <a:prstDash val="solid"/>
                  <a:miter lim="800000"/>
                </a:ln>
                <a:effectLst>
                  <a:outerShdw blurRad="203200" dist="88900" dir="8100000" sx="102000" sy="102000" algn="tr" rotWithShape="0">
                    <a:prstClr val="black">
                      <a:alpha val="30000"/>
                    </a:prstClr>
                  </a:outerShdw>
                </a:effec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zh-CN" altLang="en-US" sz="1200" kern="0">
                    <a:solidFill>
                      <a:sysClr val="window" lastClr="FFFFFF"/>
                    </a:solidFill>
                    <a:latin typeface="Arial"/>
                    <a:ea typeface="微软雅黑"/>
                  </a:endParaRPr>
                </a:p>
              </p:txBody>
            </p:sp>
          </p:grpSp>
          <p:sp>
            <p:nvSpPr>
              <p:cNvPr id="7" name="Text Box 14">
                <a:extLst>
                  <a:ext uri="{FF2B5EF4-FFF2-40B4-BE49-F238E27FC236}">
                    <a16:creationId xmlns:a16="http://schemas.microsoft.com/office/drawing/2014/main" id="{9D2F8EF7-60D1-4064-9021-EB7CA0E39F45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184650" y="1805348"/>
                <a:ext cx="2136173" cy="1484734"/>
              </a:xfrm>
              <a:prstGeom prst="rect">
                <a:avLst/>
              </a:prstGeom>
              <a:noFill/>
              <a:ln w="9525" algn="ctr">
                <a:noFill/>
                <a:miter lim="800000"/>
              </a:ln>
              <a:effectLst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b="1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ПРОГРАММА ВЫХОДНОГО ДНЯ</a:t>
                </a:r>
              </a:p>
              <a:p>
                <a:pPr algn="ctr"/>
                <a:r>
                  <a:rPr lang="ru-RU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Спа-отель </a:t>
                </a:r>
                <a:r>
                  <a:rPr lang="ru-RU" b="1">
                    <a:solidFill>
                      <a:srgbClr val="7030A0"/>
                    </a:solidFill>
                    <a:cs typeface="Times New Roman" panose="02020603050405020304" pitchFamily="18" charset="0"/>
                  </a:rPr>
                  <a:t>«Бекасово»</a:t>
                </a:r>
              </a:p>
              <a:p>
                <a:pPr algn="ctr"/>
                <a:endParaRPr lang="ru-RU" sz="2000" b="1">
                  <a:solidFill>
                    <a:srgbClr val="3A81BA"/>
                  </a:solidFill>
                  <a:cs typeface="Times New Roman" panose="02020603050405020304" pitchFamily="18" charset="0"/>
                </a:endParaRPr>
              </a:p>
              <a:p>
                <a:pPr algn="ctr"/>
                <a:r>
                  <a:rPr lang="ru-RU" sz="2000" b="1">
                    <a:solidFill>
                      <a:srgbClr val="3A81BA"/>
                    </a:solidFill>
                    <a:cs typeface="Times New Roman" panose="02020603050405020304" pitchFamily="18" charset="0"/>
                  </a:rPr>
                  <a:t>16 путевок</a:t>
                </a:r>
                <a:endParaRPr lang="ru-RU" sz="2000" b="1">
                  <a:solidFill>
                    <a:srgbClr val="3A81BA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" name="Text Box 14">
                <a:extLst>
                  <a:ext uri="{FF2B5EF4-FFF2-40B4-BE49-F238E27FC236}">
                    <a16:creationId xmlns:a16="http://schemas.microsoft.com/office/drawing/2014/main" id="{B8EF358A-AADC-4B7B-AE96-122D8EFF8E40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6784700" y="1864737"/>
                <a:ext cx="2081971" cy="1425345"/>
              </a:xfrm>
              <a:prstGeom prst="rect">
                <a:avLst/>
              </a:prstGeom>
              <a:noFill/>
              <a:ln w="9525" algn="ctr">
                <a:noFill/>
                <a:miter lim="800000"/>
              </a:ln>
              <a:effectLst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b="1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ЛЕТНИЙ</a:t>
                </a:r>
              </a:p>
              <a:p>
                <a:pPr algn="ctr"/>
                <a:r>
                  <a:rPr lang="ru-RU" b="1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 ОТДЫХ ЧЛЕНОВ ПРОФСОЮЗА </a:t>
                </a:r>
              </a:p>
              <a:p>
                <a:pPr algn="ctr"/>
                <a:endParaRPr lang="ru-RU">
                  <a:solidFill>
                    <a:srgbClr val="000000"/>
                  </a:solidFill>
                  <a:cs typeface="Times New Roman" panose="02020603050405020304" pitchFamily="18" charset="0"/>
                </a:endParaRPr>
              </a:p>
              <a:p>
                <a:pPr marL="285750" indent="-285750" algn="ctr"/>
                <a:r>
                  <a:rPr lang="ru-RU" sz="1800" b="1">
                    <a:solidFill>
                      <a:srgbClr val="3A81BA"/>
                    </a:solidFill>
                    <a:cs typeface="Times New Roman" panose="02020603050405020304" pitchFamily="18" charset="0"/>
                  </a:rPr>
                  <a:t>8 путевок</a:t>
                </a:r>
              </a:p>
            </p:txBody>
          </p:sp>
          <p:sp>
            <p:nvSpPr>
              <p:cNvPr id="9" name="Прямоугольник 8">
                <a:extLst>
                  <a:ext uri="{FF2B5EF4-FFF2-40B4-BE49-F238E27FC236}">
                    <a16:creationId xmlns:a16="http://schemas.microsoft.com/office/drawing/2014/main" id="{F11B85A0-7B80-482E-A077-57835B1BB78E}"/>
                  </a:ext>
                </a:extLst>
              </p:cNvPr>
              <p:cNvSpPr/>
              <p:nvPr/>
            </p:nvSpPr>
            <p:spPr>
              <a:xfrm>
                <a:off x="73607" y="4004621"/>
                <a:ext cx="2213823" cy="16925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 algn="ctr"/>
                <a:endParaRPr lang="ru-RU" sz="2000">
                  <a:solidFill>
                    <a:srgbClr val="000000"/>
                  </a:solidFill>
                  <a:cs typeface="Times New Roman" panose="02020603050405020304" pitchFamily="18" charset="0"/>
                </a:endParaRPr>
              </a:p>
              <a:p>
                <a:pPr marL="285750" indent="-285750" algn="ctr"/>
                <a:r>
                  <a:rPr lang="ru-RU" b="1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ПРОФКАНИКУЛЫ</a:t>
                </a:r>
              </a:p>
              <a:p>
                <a:pPr marL="285750" indent="-285750" algn="ctr"/>
                <a:r>
                  <a:rPr lang="ru-RU" b="1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 В </a:t>
                </a:r>
                <a:r>
                  <a:rPr lang="ru-RU" b="1">
                    <a:solidFill>
                      <a:srgbClr val="7030A0"/>
                    </a:solidFill>
                    <a:cs typeface="Times New Roman" panose="02020603050405020304" pitchFamily="18" charset="0"/>
                  </a:rPr>
                  <a:t>БЕЛОРУСОЧКЕ</a:t>
                </a:r>
              </a:p>
              <a:p>
                <a:pPr marL="285750" indent="-285750" algn="ctr"/>
                <a:endParaRPr lang="ru-RU">
                  <a:solidFill>
                    <a:srgbClr val="000000"/>
                  </a:solidFill>
                  <a:cs typeface="Times New Roman" panose="02020603050405020304" pitchFamily="18" charset="0"/>
                </a:endParaRPr>
              </a:p>
              <a:p>
                <a:pPr marL="285750" indent="-285750" algn="ctr"/>
                <a:r>
                  <a:rPr lang="ru-RU" sz="2000" b="1">
                    <a:solidFill>
                      <a:srgbClr val="3A81BA"/>
                    </a:solidFill>
                    <a:cs typeface="Times New Roman" panose="02020603050405020304" pitchFamily="18" charset="0"/>
                  </a:rPr>
                  <a:t>2 путевки</a:t>
                </a:r>
              </a:p>
              <a:p>
                <a:pPr marL="285750" indent="-285750"/>
                <a:endParaRPr lang="ru-RU" sz="1400" b="1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" name="Прямоугольник 9">
                <a:extLst>
                  <a:ext uri="{FF2B5EF4-FFF2-40B4-BE49-F238E27FC236}">
                    <a16:creationId xmlns:a16="http://schemas.microsoft.com/office/drawing/2014/main" id="{A8296377-69E0-4C64-BFE7-1B184766839F}"/>
                  </a:ext>
                </a:extLst>
              </p:cNvPr>
              <p:cNvSpPr/>
              <p:nvPr/>
            </p:nvSpPr>
            <p:spPr>
              <a:xfrm>
                <a:off x="6795463" y="4342146"/>
                <a:ext cx="2069976" cy="11877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 algn="ctr"/>
                <a:r>
                  <a:rPr lang="ru-RU" b="1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ДЕТСКИЙ ОТДЫХ </a:t>
                </a:r>
              </a:p>
              <a:p>
                <a:pPr marL="285750" indent="-285750" algn="ctr"/>
                <a:endParaRPr lang="ru-RU">
                  <a:solidFill>
                    <a:srgbClr val="000000"/>
                  </a:solidFill>
                  <a:cs typeface="Times New Roman" panose="02020603050405020304" pitchFamily="18" charset="0"/>
                </a:endParaRPr>
              </a:p>
              <a:p>
                <a:pPr marL="285750" indent="-285750" algn="ctr"/>
                <a:endParaRPr lang="ru-RU">
                  <a:solidFill>
                    <a:srgbClr val="000000"/>
                  </a:solidFill>
                  <a:cs typeface="Times New Roman" panose="02020603050405020304" pitchFamily="18" charset="0"/>
                </a:endParaRPr>
              </a:p>
              <a:p>
                <a:pPr marL="285750" indent="-285750" algn="ctr"/>
                <a:r>
                  <a:rPr lang="ru-RU" sz="2000" b="1">
                    <a:solidFill>
                      <a:srgbClr val="3A81BA"/>
                    </a:solidFill>
                    <a:cs typeface="Times New Roman" panose="02020603050405020304" pitchFamily="18" charset="0"/>
                  </a:rPr>
                  <a:t>2 путевки</a:t>
                </a:r>
              </a:p>
            </p:txBody>
          </p:sp>
        </p:grpSp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8FEF2B26-403B-F385-7D5B-FAA0B6BEFE0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001326" y="3199363"/>
              <a:ext cx="1219200" cy="12382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0358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>
</file>

<file path=ppt/slides/slide3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7C81941E-B596-474E-AE56-CA511444209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 smtClean="0"/>
              <a:pPr defTabSz="1219170">
                <a:buClr>
                  <a:srgbClr val="000000"/>
                </a:buClr>
              </a:pPr>
              <a:t>38</a:t>
            </a:fld>
            <a:endParaRPr lang="en" kern="0"/>
          </a:p>
        </p:txBody>
      </p:sp>
      <p:sp>
        <p:nvSpPr>
          <p:cNvPr id="4" name="Заголовок 4">
            <a:extLst>
              <a:ext uri="{FF2B5EF4-FFF2-40B4-BE49-F238E27FC236}">
                <a16:creationId xmlns:a16="http://schemas.microsoft.com/office/drawing/2014/main" id="{851631A7-2E09-4FAE-91E8-322A23837325}"/>
              </a:ext>
            </a:extLst>
          </p:cNvPr>
          <p:cNvSpPr txBox="1"/>
          <p:nvPr/>
        </p:nvSpPr>
        <p:spPr>
          <a:xfrm>
            <a:off x="1443722" y="306595"/>
            <a:ext cx="8706118" cy="531210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ru-RU" sz="4000" b="1" kern="0">
                <a:solidFill>
                  <a:srgbClr val="3C2B7A"/>
                </a:solidFill>
                <a:latin typeface="+mn-lt"/>
                <a:cs typeface="Times New Roman" panose="02020603050405020304" pitchFamily="18" charset="0"/>
              </a:rPr>
              <a:t>СВАО-ТУР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5945F07-8AB8-9CB3-C8C7-B16DEBA489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0680" y="2096258"/>
            <a:ext cx="3002279" cy="400303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88" y="1304026"/>
            <a:ext cx="8100011" cy="221484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589" y="3739177"/>
            <a:ext cx="2170781" cy="289437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rcRect t="24196"/>
          <a:stretch>
            <a:fillRect/>
          </a:stretch>
        </p:blipFill>
        <p:spPr>
          <a:xfrm>
            <a:off x="3519567" y="3739176"/>
            <a:ext cx="5091032" cy="2894376"/>
          </a:xfrm>
          <a:prstGeom prst="rect">
            <a:avLst/>
          </a:prstGeom>
        </p:spPr>
      </p:pic>
      <p:grpSp>
        <p:nvGrpSpPr>
          <p:cNvPr id="13" name="Group 3"/>
          <p:cNvGrpSpPr/>
          <p:nvPr/>
        </p:nvGrpSpPr>
        <p:grpSpPr>
          <a:xfrm>
            <a:off x="2203570" y="6099296"/>
            <a:ext cx="1793793" cy="693615"/>
            <a:chOff x="838200" y="1528763"/>
            <a:chExt cx="3637093" cy="1468445"/>
          </a:xfrm>
        </p:grpSpPr>
        <p:sp>
          <p:nvSpPr>
            <p:cNvPr id="14" name="Freeform 17"/>
            <p:cNvSpPr/>
            <p:nvPr/>
          </p:nvSpPr>
          <p:spPr bwMode="auto">
            <a:xfrm>
              <a:off x="838200" y="1528763"/>
              <a:ext cx="3637093" cy="1284181"/>
            </a:xfrm>
            <a:custGeom>
              <a:gdLst>
                <a:gd name="T0" fmla="*/ 95236 w 2406"/>
                <a:gd name="T1" fmla="*/ 1284181 h 847"/>
                <a:gd name="T2" fmla="*/ 3541857 w 2406"/>
                <a:gd name="T3" fmla="*/ 1284181 h 847"/>
                <a:gd name="T4" fmla="*/ 3637093 w 2406"/>
                <a:gd name="T5" fmla="*/ 1187147 h 847"/>
                <a:gd name="T6" fmla="*/ 3623488 w 2406"/>
                <a:gd name="T7" fmla="*/ 307779 h 847"/>
                <a:gd name="T8" fmla="*/ 3227429 w 2406"/>
                <a:gd name="T9" fmla="*/ 0 h 847"/>
                <a:gd name="T10" fmla="*/ 95236 w 2406"/>
                <a:gd name="T11" fmla="*/ 0 h 847"/>
                <a:gd name="T12" fmla="*/ 0 w 2406"/>
                <a:gd name="T13" fmla="*/ 97034 h 847"/>
                <a:gd name="T14" fmla="*/ 0 w 2406"/>
                <a:gd name="T15" fmla="*/ 1187147 h 847"/>
                <a:gd name="T16" fmla="*/ 95236 w 2406"/>
                <a:gd name="T17" fmla="*/ 1284181 h 84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406" h="846">
                  <a:moveTo>
                    <a:pt x="63" y="847"/>
                  </a:moveTo>
                  <a:cubicBezTo>
                    <a:pt x="2343" y="847"/>
                    <a:pt x="2343" y="847"/>
                    <a:pt x="2343" y="847"/>
                  </a:cubicBezTo>
                  <a:cubicBezTo>
                    <a:pt x="2378" y="847"/>
                    <a:pt x="2406" y="818"/>
                    <a:pt x="2406" y="783"/>
                  </a:cubicBezTo>
                  <a:cubicBezTo>
                    <a:pt x="2397" y="203"/>
                    <a:pt x="2397" y="203"/>
                    <a:pt x="2397" y="203"/>
                  </a:cubicBezTo>
                  <a:cubicBezTo>
                    <a:pt x="2397" y="129"/>
                    <a:pt x="2337" y="0"/>
                    <a:pt x="2135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28" y="0"/>
                    <a:pt x="0" y="29"/>
                    <a:pt x="0" y="64"/>
                  </a:cubicBezTo>
                  <a:cubicBezTo>
                    <a:pt x="0" y="783"/>
                    <a:pt x="0" y="783"/>
                    <a:pt x="0" y="783"/>
                  </a:cubicBezTo>
                  <a:cubicBezTo>
                    <a:pt x="0" y="818"/>
                    <a:pt x="28" y="847"/>
                    <a:pt x="63" y="84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" name="Oval 18"/>
            <p:cNvSpPr>
              <a:spLocks noChangeArrowheads="1"/>
            </p:cNvSpPr>
            <p:nvPr/>
          </p:nvSpPr>
          <p:spPr bwMode="auto">
            <a:xfrm>
              <a:off x="1066404" y="2627261"/>
              <a:ext cx="367112" cy="369947"/>
            </a:xfrm>
            <a:prstGeom prst="ellipse">
              <a:avLst/>
            </a:prstGeom>
            <a:solidFill>
              <a:srgbClr val="515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Lato Ligh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Lato Ligh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Lato Ligh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Lato Ligh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Lato Light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 pitchFamily="34" charset="0"/>
                </a:defRPr>
              </a:lvl9pPr>
            </a:lstStyle>
            <a:p>
              <a:pPr eaLnBrk="1" hangingPunct="1"/>
              <a:endParaRPr lang="id-ID" altLang="ru-RU"/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1151449" y="2713724"/>
              <a:ext cx="197021" cy="197022"/>
            </a:xfrm>
            <a:prstGeom prst="ellipse">
              <a:avLst/>
            </a:prstGeom>
            <a:solidFill>
              <a:srgbClr val="717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Lato Ligh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Lato Ligh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Lato Ligh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Lato Ligh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Lato Light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 pitchFamily="34" charset="0"/>
                </a:defRPr>
              </a:lvl9pPr>
            </a:lstStyle>
            <a:p>
              <a:pPr eaLnBrk="1" hangingPunct="1"/>
              <a:endParaRPr lang="id-ID" altLang="ru-RU"/>
            </a:p>
          </p:txBody>
        </p:sp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3862969" y="2627261"/>
              <a:ext cx="368529" cy="369947"/>
            </a:xfrm>
            <a:prstGeom prst="ellipse">
              <a:avLst/>
            </a:prstGeom>
            <a:solidFill>
              <a:srgbClr val="515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Lato Ligh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Lato Ligh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Lato Ligh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Lato Ligh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Lato Light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 pitchFamily="34" charset="0"/>
                </a:defRPr>
              </a:lvl9pPr>
            </a:lstStyle>
            <a:p>
              <a:pPr eaLnBrk="1" hangingPunct="1"/>
              <a:endParaRPr lang="id-ID" altLang="ru-RU"/>
            </a:p>
          </p:txBody>
        </p:sp>
        <p:sp>
          <p:nvSpPr>
            <p:cNvPr id="18" name="Oval 21"/>
            <p:cNvSpPr>
              <a:spLocks noChangeArrowheads="1"/>
            </p:cNvSpPr>
            <p:nvPr/>
          </p:nvSpPr>
          <p:spPr bwMode="auto">
            <a:xfrm>
              <a:off x="3949431" y="2713724"/>
              <a:ext cx="195604" cy="197022"/>
            </a:xfrm>
            <a:prstGeom prst="ellipse">
              <a:avLst/>
            </a:prstGeom>
            <a:solidFill>
              <a:srgbClr val="717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Lato Ligh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Lato Ligh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Lato Ligh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Lato Ligh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Lato Light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 pitchFamily="34" charset="0"/>
                </a:defRPr>
              </a:lvl9pPr>
            </a:lstStyle>
            <a:p>
              <a:pPr eaLnBrk="1" hangingPunct="1"/>
              <a:endParaRPr lang="id-ID" altLang="ru-RU"/>
            </a:p>
          </p:txBody>
        </p:sp>
        <p:sp>
          <p:nvSpPr>
            <p:cNvPr id="19" name="Freeform 22"/>
            <p:cNvSpPr/>
            <p:nvPr/>
          </p:nvSpPr>
          <p:spPr bwMode="auto">
            <a:xfrm>
              <a:off x="3325902" y="1601788"/>
              <a:ext cx="342912" cy="523878"/>
            </a:xfrm>
            <a:custGeom>
              <a:gdLst>
                <a:gd name="T0" fmla="*/ 8 w 227"/>
                <a:gd name="T1" fmla="*/ 346 h 346"/>
                <a:gd name="T2" fmla="*/ 219 w 227"/>
                <a:gd name="T3" fmla="*/ 346 h 346"/>
                <a:gd name="T4" fmla="*/ 227 w 227"/>
                <a:gd name="T5" fmla="*/ 338 h 346"/>
                <a:gd name="T6" fmla="*/ 227 w 227"/>
                <a:gd name="T7" fmla="*/ 8 h 346"/>
                <a:gd name="T8" fmla="*/ 219 w 227"/>
                <a:gd name="T9" fmla="*/ 0 h 346"/>
                <a:gd name="T10" fmla="*/ 8 w 227"/>
                <a:gd name="T11" fmla="*/ 0 h 346"/>
                <a:gd name="T12" fmla="*/ 0 w 227"/>
                <a:gd name="T13" fmla="*/ 8 h 346"/>
                <a:gd name="T14" fmla="*/ 0 w 227"/>
                <a:gd name="T15" fmla="*/ 338 h 346"/>
                <a:gd name="T16" fmla="*/ 8 w 227"/>
                <a:gd name="T17" fmla="*/ 346 h 34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6" h="346">
                  <a:moveTo>
                    <a:pt x="8" y="346"/>
                  </a:moveTo>
                  <a:cubicBezTo>
                    <a:pt x="219" y="346"/>
                    <a:pt x="219" y="346"/>
                    <a:pt x="219" y="346"/>
                  </a:cubicBezTo>
                  <a:cubicBezTo>
                    <a:pt x="224" y="346"/>
                    <a:pt x="227" y="343"/>
                    <a:pt x="227" y="338"/>
                  </a:cubicBezTo>
                  <a:cubicBezTo>
                    <a:pt x="227" y="8"/>
                    <a:pt x="227" y="8"/>
                    <a:pt x="227" y="8"/>
                  </a:cubicBezTo>
                  <a:cubicBezTo>
                    <a:pt x="227" y="4"/>
                    <a:pt x="224" y="0"/>
                    <a:pt x="219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4"/>
                    <a:pt x="0" y="8"/>
                  </a:cubicBezTo>
                  <a:cubicBezTo>
                    <a:pt x="0" y="338"/>
                    <a:pt x="0" y="338"/>
                    <a:pt x="0" y="338"/>
                  </a:cubicBezTo>
                  <a:cubicBezTo>
                    <a:pt x="0" y="343"/>
                    <a:pt x="3" y="346"/>
                    <a:pt x="8" y="34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20" name="Freeform 23"/>
            <p:cNvSpPr/>
            <p:nvPr/>
          </p:nvSpPr>
          <p:spPr bwMode="auto">
            <a:xfrm>
              <a:off x="3714853" y="1601788"/>
              <a:ext cx="674712" cy="523878"/>
            </a:xfrm>
            <a:custGeom>
              <a:gdLst>
                <a:gd name="T0" fmla="*/ 20 w 447"/>
                <a:gd name="T1" fmla="*/ 346 h 346"/>
                <a:gd name="T2" fmla="*/ 427 w 447"/>
                <a:gd name="T3" fmla="*/ 346 h 346"/>
                <a:gd name="T4" fmla="*/ 447 w 447"/>
                <a:gd name="T5" fmla="*/ 327 h 346"/>
                <a:gd name="T6" fmla="*/ 447 w 447"/>
                <a:gd name="T7" fmla="*/ 168 h 346"/>
                <a:gd name="T8" fmla="*/ 249 w 447"/>
                <a:gd name="T9" fmla="*/ 0 h 346"/>
                <a:gd name="T10" fmla="*/ 20 w 447"/>
                <a:gd name="T11" fmla="*/ 0 h 346"/>
                <a:gd name="T12" fmla="*/ 0 w 447"/>
                <a:gd name="T13" fmla="*/ 20 h 346"/>
                <a:gd name="T14" fmla="*/ 0 w 447"/>
                <a:gd name="T15" fmla="*/ 327 h 346"/>
                <a:gd name="T16" fmla="*/ 20 w 447"/>
                <a:gd name="T17" fmla="*/ 346 h 34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7" h="346">
                  <a:moveTo>
                    <a:pt x="20" y="346"/>
                  </a:moveTo>
                  <a:cubicBezTo>
                    <a:pt x="427" y="346"/>
                    <a:pt x="427" y="346"/>
                    <a:pt x="427" y="346"/>
                  </a:cubicBezTo>
                  <a:cubicBezTo>
                    <a:pt x="438" y="346"/>
                    <a:pt x="447" y="337"/>
                    <a:pt x="447" y="327"/>
                  </a:cubicBezTo>
                  <a:cubicBezTo>
                    <a:pt x="447" y="168"/>
                    <a:pt x="447" y="168"/>
                    <a:pt x="447" y="168"/>
                  </a:cubicBezTo>
                  <a:cubicBezTo>
                    <a:pt x="447" y="84"/>
                    <a:pt x="353" y="0"/>
                    <a:pt x="249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327"/>
                    <a:pt x="0" y="327"/>
                    <a:pt x="0" y="327"/>
                  </a:cubicBezTo>
                  <a:cubicBezTo>
                    <a:pt x="0" y="337"/>
                    <a:pt x="9" y="346"/>
                    <a:pt x="20" y="34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21" name="Freeform 24"/>
            <p:cNvSpPr/>
            <p:nvPr/>
          </p:nvSpPr>
          <p:spPr bwMode="auto">
            <a:xfrm>
              <a:off x="2935363" y="1601788"/>
              <a:ext cx="344499" cy="523878"/>
            </a:xfrm>
            <a:custGeom>
              <a:gdLst>
                <a:gd name="T0" fmla="*/ 8 w 228"/>
                <a:gd name="T1" fmla="*/ 346 h 346"/>
                <a:gd name="T2" fmla="*/ 220 w 228"/>
                <a:gd name="T3" fmla="*/ 346 h 346"/>
                <a:gd name="T4" fmla="*/ 228 w 228"/>
                <a:gd name="T5" fmla="*/ 338 h 346"/>
                <a:gd name="T6" fmla="*/ 228 w 228"/>
                <a:gd name="T7" fmla="*/ 8 h 346"/>
                <a:gd name="T8" fmla="*/ 220 w 228"/>
                <a:gd name="T9" fmla="*/ 0 h 346"/>
                <a:gd name="T10" fmla="*/ 8 w 228"/>
                <a:gd name="T11" fmla="*/ 0 h 346"/>
                <a:gd name="T12" fmla="*/ 0 w 228"/>
                <a:gd name="T13" fmla="*/ 8 h 346"/>
                <a:gd name="T14" fmla="*/ 0 w 228"/>
                <a:gd name="T15" fmla="*/ 338 h 346"/>
                <a:gd name="T16" fmla="*/ 8 w 228"/>
                <a:gd name="T17" fmla="*/ 346 h 34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8" h="346">
                  <a:moveTo>
                    <a:pt x="8" y="346"/>
                  </a:moveTo>
                  <a:cubicBezTo>
                    <a:pt x="220" y="346"/>
                    <a:pt x="220" y="346"/>
                    <a:pt x="220" y="346"/>
                  </a:cubicBezTo>
                  <a:cubicBezTo>
                    <a:pt x="224" y="346"/>
                    <a:pt x="228" y="343"/>
                    <a:pt x="228" y="338"/>
                  </a:cubicBezTo>
                  <a:cubicBezTo>
                    <a:pt x="228" y="8"/>
                    <a:pt x="228" y="8"/>
                    <a:pt x="228" y="8"/>
                  </a:cubicBezTo>
                  <a:cubicBezTo>
                    <a:pt x="228" y="4"/>
                    <a:pt x="224" y="0"/>
                    <a:pt x="22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338"/>
                    <a:pt x="0" y="338"/>
                    <a:pt x="0" y="338"/>
                  </a:cubicBezTo>
                  <a:cubicBezTo>
                    <a:pt x="0" y="343"/>
                    <a:pt x="4" y="346"/>
                    <a:pt x="8" y="34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22" name="Freeform 25"/>
            <p:cNvSpPr/>
            <p:nvPr/>
          </p:nvSpPr>
          <p:spPr bwMode="auto">
            <a:xfrm>
              <a:off x="2547999" y="1601788"/>
              <a:ext cx="344499" cy="523878"/>
            </a:xfrm>
            <a:custGeom>
              <a:gdLst>
                <a:gd name="T0" fmla="*/ 8 w 228"/>
                <a:gd name="T1" fmla="*/ 346 h 346"/>
                <a:gd name="T2" fmla="*/ 220 w 228"/>
                <a:gd name="T3" fmla="*/ 346 h 346"/>
                <a:gd name="T4" fmla="*/ 228 w 228"/>
                <a:gd name="T5" fmla="*/ 338 h 346"/>
                <a:gd name="T6" fmla="*/ 228 w 228"/>
                <a:gd name="T7" fmla="*/ 8 h 346"/>
                <a:gd name="T8" fmla="*/ 220 w 228"/>
                <a:gd name="T9" fmla="*/ 0 h 346"/>
                <a:gd name="T10" fmla="*/ 8 w 228"/>
                <a:gd name="T11" fmla="*/ 0 h 346"/>
                <a:gd name="T12" fmla="*/ 0 w 228"/>
                <a:gd name="T13" fmla="*/ 8 h 346"/>
                <a:gd name="T14" fmla="*/ 0 w 228"/>
                <a:gd name="T15" fmla="*/ 338 h 346"/>
                <a:gd name="T16" fmla="*/ 8 w 228"/>
                <a:gd name="T17" fmla="*/ 346 h 34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8" h="346">
                  <a:moveTo>
                    <a:pt x="8" y="346"/>
                  </a:moveTo>
                  <a:cubicBezTo>
                    <a:pt x="220" y="346"/>
                    <a:pt x="220" y="346"/>
                    <a:pt x="220" y="346"/>
                  </a:cubicBezTo>
                  <a:cubicBezTo>
                    <a:pt x="224" y="346"/>
                    <a:pt x="228" y="343"/>
                    <a:pt x="228" y="338"/>
                  </a:cubicBezTo>
                  <a:cubicBezTo>
                    <a:pt x="228" y="8"/>
                    <a:pt x="228" y="8"/>
                    <a:pt x="228" y="8"/>
                  </a:cubicBezTo>
                  <a:cubicBezTo>
                    <a:pt x="228" y="4"/>
                    <a:pt x="224" y="0"/>
                    <a:pt x="22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338"/>
                    <a:pt x="0" y="338"/>
                    <a:pt x="0" y="338"/>
                  </a:cubicBezTo>
                  <a:cubicBezTo>
                    <a:pt x="0" y="343"/>
                    <a:pt x="4" y="346"/>
                    <a:pt x="8" y="346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23" name="Freeform 26"/>
            <p:cNvSpPr/>
            <p:nvPr/>
          </p:nvSpPr>
          <p:spPr bwMode="auto">
            <a:xfrm>
              <a:off x="2159047" y="1601788"/>
              <a:ext cx="344500" cy="523878"/>
            </a:xfrm>
            <a:custGeom>
              <a:gdLst>
                <a:gd name="T0" fmla="*/ 8 w 228"/>
                <a:gd name="T1" fmla="*/ 346 h 346"/>
                <a:gd name="T2" fmla="*/ 220 w 228"/>
                <a:gd name="T3" fmla="*/ 346 h 346"/>
                <a:gd name="T4" fmla="*/ 228 w 228"/>
                <a:gd name="T5" fmla="*/ 338 h 346"/>
                <a:gd name="T6" fmla="*/ 228 w 228"/>
                <a:gd name="T7" fmla="*/ 8 h 346"/>
                <a:gd name="T8" fmla="*/ 220 w 228"/>
                <a:gd name="T9" fmla="*/ 0 h 346"/>
                <a:gd name="T10" fmla="*/ 8 w 228"/>
                <a:gd name="T11" fmla="*/ 0 h 346"/>
                <a:gd name="T12" fmla="*/ 0 w 228"/>
                <a:gd name="T13" fmla="*/ 8 h 346"/>
                <a:gd name="T14" fmla="*/ 0 w 228"/>
                <a:gd name="T15" fmla="*/ 338 h 346"/>
                <a:gd name="T16" fmla="*/ 8 w 228"/>
                <a:gd name="T17" fmla="*/ 346 h 34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8" h="346">
                  <a:moveTo>
                    <a:pt x="8" y="346"/>
                  </a:moveTo>
                  <a:cubicBezTo>
                    <a:pt x="220" y="346"/>
                    <a:pt x="220" y="346"/>
                    <a:pt x="220" y="346"/>
                  </a:cubicBezTo>
                  <a:cubicBezTo>
                    <a:pt x="224" y="346"/>
                    <a:pt x="228" y="343"/>
                    <a:pt x="228" y="338"/>
                  </a:cubicBezTo>
                  <a:cubicBezTo>
                    <a:pt x="228" y="8"/>
                    <a:pt x="228" y="8"/>
                    <a:pt x="228" y="8"/>
                  </a:cubicBezTo>
                  <a:cubicBezTo>
                    <a:pt x="228" y="4"/>
                    <a:pt x="224" y="0"/>
                    <a:pt x="22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338"/>
                    <a:pt x="0" y="338"/>
                    <a:pt x="0" y="338"/>
                  </a:cubicBezTo>
                  <a:cubicBezTo>
                    <a:pt x="0" y="343"/>
                    <a:pt x="4" y="346"/>
                    <a:pt x="8" y="346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24" name="Freeform 27"/>
            <p:cNvSpPr/>
            <p:nvPr/>
          </p:nvSpPr>
          <p:spPr bwMode="auto">
            <a:xfrm>
              <a:off x="1770096" y="1601788"/>
              <a:ext cx="344499" cy="523878"/>
            </a:xfrm>
            <a:custGeom>
              <a:gdLst>
                <a:gd name="T0" fmla="*/ 8 w 228"/>
                <a:gd name="T1" fmla="*/ 346 h 346"/>
                <a:gd name="T2" fmla="*/ 220 w 228"/>
                <a:gd name="T3" fmla="*/ 346 h 346"/>
                <a:gd name="T4" fmla="*/ 228 w 228"/>
                <a:gd name="T5" fmla="*/ 338 h 346"/>
                <a:gd name="T6" fmla="*/ 228 w 228"/>
                <a:gd name="T7" fmla="*/ 8 h 346"/>
                <a:gd name="T8" fmla="*/ 220 w 228"/>
                <a:gd name="T9" fmla="*/ 0 h 346"/>
                <a:gd name="T10" fmla="*/ 8 w 228"/>
                <a:gd name="T11" fmla="*/ 0 h 346"/>
                <a:gd name="T12" fmla="*/ 0 w 228"/>
                <a:gd name="T13" fmla="*/ 8 h 346"/>
                <a:gd name="T14" fmla="*/ 0 w 228"/>
                <a:gd name="T15" fmla="*/ 338 h 346"/>
                <a:gd name="T16" fmla="*/ 8 w 228"/>
                <a:gd name="T17" fmla="*/ 346 h 34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8" h="346">
                  <a:moveTo>
                    <a:pt x="8" y="346"/>
                  </a:moveTo>
                  <a:cubicBezTo>
                    <a:pt x="220" y="346"/>
                    <a:pt x="220" y="346"/>
                    <a:pt x="220" y="346"/>
                  </a:cubicBezTo>
                  <a:cubicBezTo>
                    <a:pt x="224" y="346"/>
                    <a:pt x="228" y="343"/>
                    <a:pt x="228" y="338"/>
                  </a:cubicBezTo>
                  <a:cubicBezTo>
                    <a:pt x="228" y="8"/>
                    <a:pt x="228" y="8"/>
                    <a:pt x="228" y="8"/>
                  </a:cubicBezTo>
                  <a:cubicBezTo>
                    <a:pt x="228" y="4"/>
                    <a:pt x="224" y="0"/>
                    <a:pt x="22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338"/>
                    <a:pt x="0" y="338"/>
                    <a:pt x="0" y="338"/>
                  </a:cubicBezTo>
                  <a:cubicBezTo>
                    <a:pt x="0" y="343"/>
                    <a:pt x="4" y="346"/>
                    <a:pt x="8" y="346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25" name="Freeform 28"/>
            <p:cNvSpPr/>
            <p:nvPr/>
          </p:nvSpPr>
          <p:spPr bwMode="auto">
            <a:xfrm>
              <a:off x="1382732" y="1601788"/>
              <a:ext cx="342912" cy="523878"/>
            </a:xfrm>
            <a:custGeom>
              <a:gdLst>
                <a:gd name="T0" fmla="*/ 8 w 227"/>
                <a:gd name="T1" fmla="*/ 346 h 346"/>
                <a:gd name="T2" fmla="*/ 219 w 227"/>
                <a:gd name="T3" fmla="*/ 346 h 346"/>
                <a:gd name="T4" fmla="*/ 227 w 227"/>
                <a:gd name="T5" fmla="*/ 338 h 346"/>
                <a:gd name="T6" fmla="*/ 227 w 227"/>
                <a:gd name="T7" fmla="*/ 8 h 346"/>
                <a:gd name="T8" fmla="*/ 219 w 227"/>
                <a:gd name="T9" fmla="*/ 0 h 346"/>
                <a:gd name="T10" fmla="*/ 8 w 227"/>
                <a:gd name="T11" fmla="*/ 0 h 346"/>
                <a:gd name="T12" fmla="*/ 0 w 227"/>
                <a:gd name="T13" fmla="*/ 8 h 346"/>
                <a:gd name="T14" fmla="*/ 0 w 227"/>
                <a:gd name="T15" fmla="*/ 338 h 346"/>
                <a:gd name="T16" fmla="*/ 8 w 227"/>
                <a:gd name="T17" fmla="*/ 346 h 34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6" h="346">
                  <a:moveTo>
                    <a:pt x="8" y="346"/>
                  </a:moveTo>
                  <a:cubicBezTo>
                    <a:pt x="219" y="346"/>
                    <a:pt x="219" y="346"/>
                    <a:pt x="219" y="346"/>
                  </a:cubicBezTo>
                  <a:cubicBezTo>
                    <a:pt x="224" y="346"/>
                    <a:pt x="227" y="343"/>
                    <a:pt x="227" y="338"/>
                  </a:cubicBezTo>
                  <a:cubicBezTo>
                    <a:pt x="227" y="8"/>
                    <a:pt x="227" y="8"/>
                    <a:pt x="227" y="8"/>
                  </a:cubicBezTo>
                  <a:cubicBezTo>
                    <a:pt x="227" y="4"/>
                    <a:pt x="224" y="0"/>
                    <a:pt x="219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4"/>
                    <a:pt x="0" y="8"/>
                  </a:cubicBezTo>
                  <a:cubicBezTo>
                    <a:pt x="0" y="338"/>
                    <a:pt x="0" y="338"/>
                    <a:pt x="0" y="338"/>
                  </a:cubicBezTo>
                  <a:cubicBezTo>
                    <a:pt x="0" y="343"/>
                    <a:pt x="3" y="346"/>
                    <a:pt x="8" y="346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26" name="Freeform 29"/>
            <p:cNvSpPr/>
            <p:nvPr/>
          </p:nvSpPr>
          <p:spPr bwMode="auto">
            <a:xfrm>
              <a:off x="993781" y="1601788"/>
              <a:ext cx="342912" cy="523878"/>
            </a:xfrm>
            <a:custGeom>
              <a:gdLst>
                <a:gd name="T0" fmla="*/ 8 w 227"/>
                <a:gd name="T1" fmla="*/ 346 h 346"/>
                <a:gd name="T2" fmla="*/ 219 w 227"/>
                <a:gd name="T3" fmla="*/ 346 h 346"/>
                <a:gd name="T4" fmla="*/ 227 w 227"/>
                <a:gd name="T5" fmla="*/ 338 h 346"/>
                <a:gd name="T6" fmla="*/ 227 w 227"/>
                <a:gd name="T7" fmla="*/ 8 h 346"/>
                <a:gd name="T8" fmla="*/ 219 w 227"/>
                <a:gd name="T9" fmla="*/ 0 h 346"/>
                <a:gd name="T10" fmla="*/ 8 w 227"/>
                <a:gd name="T11" fmla="*/ 0 h 346"/>
                <a:gd name="T12" fmla="*/ 0 w 227"/>
                <a:gd name="T13" fmla="*/ 8 h 346"/>
                <a:gd name="T14" fmla="*/ 0 w 227"/>
                <a:gd name="T15" fmla="*/ 338 h 346"/>
                <a:gd name="T16" fmla="*/ 8 w 227"/>
                <a:gd name="T17" fmla="*/ 346 h 34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6" h="346">
                  <a:moveTo>
                    <a:pt x="8" y="346"/>
                  </a:moveTo>
                  <a:cubicBezTo>
                    <a:pt x="219" y="346"/>
                    <a:pt x="219" y="346"/>
                    <a:pt x="219" y="346"/>
                  </a:cubicBezTo>
                  <a:cubicBezTo>
                    <a:pt x="224" y="346"/>
                    <a:pt x="227" y="343"/>
                    <a:pt x="227" y="338"/>
                  </a:cubicBezTo>
                  <a:cubicBezTo>
                    <a:pt x="227" y="8"/>
                    <a:pt x="227" y="8"/>
                    <a:pt x="227" y="8"/>
                  </a:cubicBezTo>
                  <a:cubicBezTo>
                    <a:pt x="227" y="4"/>
                    <a:pt x="224" y="0"/>
                    <a:pt x="219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4"/>
                    <a:pt x="0" y="8"/>
                  </a:cubicBezTo>
                  <a:cubicBezTo>
                    <a:pt x="0" y="338"/>
                    <a:pt x="0" y="338"/>
                    <a:pt x="0" y="338"/>
                  </a:cubicBezTo>
                  <a:cubicBezTo>
                    <a:pt x="0" y="343"/>
                    <a:pt x="3" y="346"/>
                    <a:pt x="8" y="346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889168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14520568-61FC-4125-B27C-45773BF1564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 smtClean="0"/>
              <a:pPr defTabSz="1219170">
                <a:buClr>
                  <a:srgbClr val="000000"/>
                </a:buClr>
              </a:pPr>
              <a:t>39</a:t>
            </a:fld>
            <a:endParaRPr lang="en" kern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650A9C8-0696-4298-8CDE-5CC44A3F82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91293"/>
            <a:ext cx="12192000" cy="184761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1FF664C-69C9-4A41-85BA-29DF11E31A37}"/>
              </a:ext>
            </a:extLst>
          </p:cNvPr>
          <p:cNvSpPr txBox="1"/>
          <p:nvPr/>
        </p:nvSpPr>
        <p:spPr>
          <a:xfrm>
            <a:off x="8012857" y="2214469"/>
            <a:ext cx="3595650" cy="2077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cap="all"/>
              <a:t>Билеты в театры и на концерты</a:t>
            </a:r>
          </a:p>
          <a:p>
            <a:pPr algn="ctr">
              <a:lnSpc>
                <a:spcPct val="150000"/>
              </a:lnSpc>
            </a:pPr>
            <a:r>
              <a:rPr lang="ru-RU" b="1" cap="all"/>
              <a:t>Для детей и взрослых  </a:t>
            </a:r>
          </a:p>
          <a:p>
            <a:pPr algn="ctr">
              <a:lnSpc>
                <a:spcPct val="150000"/>
              </a:lnSpc>
            </a:pPr>
            <a:r>
              <a:rPr lang="ru-RU" sz="3200" b="1" cap="all">
                <a:solidFill>
                  <a:srgbClr val="9741FC"/>
                </a:solidFill>
              </a:rPr>
              <a:t>97 билетов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5D0CF7-9D57-4330-8F3C-DD3F356B29C0}"/>
              </a:ext>
            </a:extLst>
          </p:cNvPr>
          <p:cNvSpPr txBox="1"/>
          <p:nvPr/>
        </p:nvSpPr>
        <p:spPr>
          <a:xfrm>
            <a:off x="1799196" y="478919"/>
            <a:ext cx="8011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cap="all">
                <a:solidFill>
                  <a:srgbClr val="3C2B7A"/>
                </a:solidFill>
                <a:cs typeface="Times New Roman" panose="02020603050405020304" pitchFamily="18" charset="0"/>
              </a:rPr>
              <a:t> ОТ СПОРТА К ИСКУССТВУ </a:t>
            </a:r>
            <a:endParaRPr lang="ru-RU" sz="3600" b="1">
              <a:solidFill>
                <a:srgbClr val="3C2B7A"/>
              </a:solidFill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52F5D27-5471-4527-BBA2-90BFFA4D9E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7904" y="2214469"/>
            <a:ext cx="3302433" cy="2476824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accent1">
              <a:lumMod val="75000"/>
            </a:schemeClr>
          </a:solidFill>
          <a:ln w="889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18B4F652-A5F3-435B-9BF9-2AF2CF605A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0142" y="2284696"/>
            <a:ext cx="3874871" cy="251866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29841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69AF3CD-C00F-4C88-97B6-390CF398AC20}"/>
              </a:ext>
            </a:extLst>
          </p:cNvPr>
          <p:cNvSpPr txBox="1"/>
          <p:nvPr/>
        </p:nvSpPr>
        <p:spPr>
          <a:xfrm>
            <a:off x="634060" y="584963"/>
            <a:ext cx="99996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cap="all" err="1">
                <a:solidFill>
                  <a:srgbClr val="3C2B7A"/>
                </a:solidFill>
                <a:cs typeface="Times New Roman" panose="02020603050405020304" pitchFamily="18" charset="0"/>
              </a:rPr>
              <a:t>ПРОФКардс</a:t>
            </a:r>
            <a:endParaRPr lang="ru-RU" sz="4400" b="1" cap="all">
              <a:solidFill>
                <a:srgbClr val="3C2B7A"/>
              </a:solidFill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AFC0039-8B1D-F401-F939-3A80613B8B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569" y="2594417"/>
            <a:ext cx="5353050" cy="54292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36C998C-485F-EC6B-71E9-79DA93C2AD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469" y="3243262"/>
            <a:ext cx="10782300" cy="329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0266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>
</file>

<file path=ppt/slides/slide4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14520568-61FC-4125-B27C-45773BF1564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 smtClean="0"/>
              <a:pPr defTabSz="1219170">
                <a:buClr>
                  <a:srgbClr val="000000"/>
                </a:buClr>
              </a:pPr>
              <a:t>40</a:t>
            </a:fld>
            <a:endParaRPr lang="en" kern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35B708-BFBA-4049-B8F7-6D39ECE030E5}"/>
              </a:ext>
            </a:extLst>
          </p:cNvPr>
          <p:cNvSpPr txBox="1"/>
          <p:nvPr/>
        </p:nvSpPr>
        <p:spPr>
          <a:xfrm>
            <a:off x="1113267" y="2186597"/>
            <a:ext cx="4458086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cap="all"/>
              <a:t>Билеты на спортивные матчи  </a:t>
            </a:r>
            <a:endParaRPr lang="ru-RU" sz="1400" b="1" cap="all"/>
          </a:p>
          <a:p>
            <a:pPr algn="ctr">
              <a:lnSpc>
                <a:spcPct val="150000"/>
              </a:lnSpc>
            </a:pPr>
            <a:r>
              <a:rPr lang="ru-RU" sz="2400" b="1" cap="all">
                <a:solidFill>
                  <a:srgbClr val="9741FC"/>
                </a:solidFill>
              </a:rPr>
              <a:t>113 билетов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81766"/>
            <a:ext cx="12192000" cy="195152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E5D0CF7-9D57-4330-8F3C-DD3F356B29C0}"/>
              </a:ext>
            </a:extLst>
          </p:cNvPr>
          <p:cNvSpPr txBox="1"/>
          <p:nvPr/>
        </p:nvSpPr>
        <p:spPr>
          <a:xfrm>
            <a:off x="2210929" y="549055"/>
            <a:ext cx="80114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cap="all">
                <a:solidFill>
                  <a:srgbClr val="3C2B7A"/>
                </a:solidFill>
                <a:cs typeface="Times New Roman" panose="02020603050405020304" pitchFamily="18" charset="0"/>
              </a:rPr>
              <a:t>С заботой от профсоюза ПРОФФИТНЕС</a:t>
            </a:r>
            <a:endParaRPr lang="ru-RU" sz="3200" b="1">
              <a:solidFill>
                <a:srgbClr val="3C2B7A"/>
              </a:solidFill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CA2588-725A-4FC1-9D15-12C23D36774B}"/>
              </a:ext>
            </a:extLst>
          </p:cNvPr>
          <p:cNvSpPr txBox="1"/>
          <p:nvPr/>
        </p:nvSpPr>
        <p:spPr>
          <a:xfrm>
            <a:off x="1015752" y="3116252"/>
            <a:ext cx="445808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cap="all"/>
              <a:t>Годовые абонементы в фитнес клубы по льготным ценам</a:t>
            </a:r>
          </a:p>
          <a:p>
            <a:pPr algn="ctr">
              <a:lnSpc>
                <a:spcPct val="150000"/>
              </a:lnSpc>
            </a:pPr>
            <a:r>
              <a:rPr lang="ru-RU" sz="2400" b="1" cap="all">
                <a:solidFill>
                  <a:srgbClr val="9741FC"/>
                </a:solidFill>
              </a:rPr>
              <a:t>6 человека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B109477-8E18-E651-0BCE-2BAAA1F80C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24"/>
          <a:stretch>
            <a:fillRect/>
          </a:stretch>
        </p:blipFill>
        <p:spPr>
          <a:xfrm>
            <a:off x="6216672" y="2952750"/>
            <a:ext cx="5975328" cy="3680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0547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>
</file>

<file path=ppt/slides/slide4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DBBBF2B1-5D1C-4D87-85E0-FE59EBC429C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 smtClean="0"/>
              <a:pPr defTabSz="1219170">
                <a:buClr>
                  <a:srgbClr val="000000"/>
                </a:buClr>
              </a:pPr>
              <a:t>41</a:t>
            </a:fld>
            <a:endParaRPr lang="en" kern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9AF3CD-C00F-4C88-97B6-390CF398AC20}"/>
              </a:ext>
            </a:extLst>
          </p:cNvPr>
          <p:cNvSpPr txBox="1"/>
          <p:nvPr/>
        </p:nvSpPr>
        <p:spPr>
          <a:xfrm>
            <a:off x="726627" y="359927"/>
            <a:ext cx="99996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cap="all">
                <a:solidFill>
                  <a:srgbClr val="3C2B7A"/>
                </a:solidFill>
                <a:cs typeface="Times New Roman" panose="02020603050405020304" pitchFamily="18" charset="0"/>
              </a:rPr>
              <a:t>ДИАГНОСТИКА ПЛЮС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59" y="1909887"/>
            <a:ext cx="4703353" cy="26166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6599" y="1825521"/>
            <a:ext cx="3213997" cy="45407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933969" y="4948912"/>
            <a:ext cx="52643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/>
              <a:t>Профсоюз образования СВАО предлагает воспользоваться возможностью и пройти диагностику своего организма!</a:t>
            </a:r>
          </a:p>
        </p:txBody>
      </p:sp>
    </p:spTree>
    <p:extLst>
      <p:ext uri="{BB962C8B-B14F-4D97-AF65-F5344CB8AC3E}">
        <p14:creationId xmlns:p14="http://schemas.microsoft.com/office/powerpoint/2010/main" val="7255812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>
</file>

<file path=ppt/slides/slide4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DBBBF2B1-5D1C-4D87-85E0-FE59EBC429C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 smtClean="0"/>
              <a:pPr defTabSz="1219170">
                <a:buClr>
                  <a:srgbClr val="000000"/>
                </a:buClr>
              </a:pPr>
              <a:t>42</a:t>
            </a:fld>
            <a:endParaRPr lang="en" kern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9AF3CD-C00F-4C88-97B6-390CF398AC20}"/>
              </a:ext>
            </a:extLst>
          </p:cNvPr>
          <p:cNvSpPr txBox="1"/>
          <p:nvPr/>
        </p:nvSpPr>
        <p:spPr>
          <a:xfrm>
            <a:off x="493280" y="408990"/>
            <a:ext cx="99996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cap="all">
                <a:solidFill>
                  <a:srgbClr val="3C2B7A"/>
                </a:solidFill>
                <a:cs typeface="Times New Roman" panose="02020603050405020304" pitchFamily="18" charset="0"/>
              </a:rPr>
              <a:t>С нами значит с правами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618" y="2013438"/>
            <a:ext cx="3322769" cy="470803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1633" y="2074985"/>
            <a:ext cx="3279331" cy="46464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8916" y="2822331"/>
            <a:ext cx="3716581" cy="3716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578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>
</file>

<file path=ppt/slides/slide4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DBBBF2B1-5D1C-4D87-85E0-FE59EBC429C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 smtClean="0"/>
              <a:pPr defTabSz="1219170">
                <a:buClr>
                  <a:srgbClr val="000000"/>
                </a:buClr>
              </a:pPr>
              <a:t>43</a:t>
            </a:fld>
            <a:endParaRPr lang="en" kern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9AF3CD-C00F-4C88-97B6-390CF398AC20}"/>
              </a:ext>
            </a:extLst>
          </p:cNvPr>
          <p:cNvSpPr txBox="1"/>
          <p:nvPr/>
        </p:nvSpPr>
        <p:spPr>
          <a:xfrm>
            <a:off x="685907" y="335117"/>
            <a:ext cx="99996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cap="all">
                <a:solidFill>
                  <a:srgbClr val="3C2B7A"/>
                </a:solidFill>
                <a:cs typeface="Times New Roman" panose="02020603050405020304" pitchFamily="18" charset="0"/>
              </a:rPr>
              <a:t>Фонд социальной и благотворительной помощи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66811" y="2716510"/>
            <a:ext cx="731084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aseline="-25000">
                <a:solidFill>
                  <a:srgbClr val="322B46"/>
                </a:solidFill>
                <a:latin typeface="Courier New" panose="02070309020205020404" pitchFamily="49" charset="0"/>
              </a:rPr>
              <a:t>Фонд социальной и благотворительной помощи создан с целью развития совместных социальных программ Комитета МГО Профсоюза, ТПО и ППО, направленных на предоставление дополнительной поддержки членам профсоюза.</a:t>
            </a:r>
            <a:endParaRPr lang="ru-RU" baseline="-2500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ru-RU" baseline="-25000">
                <a:solidFill>
                  <a:srgbClr val="322B46"/>
                </a:solidFill>
                <a:latin typeface="Courier New" panose="02070309020205020404" pitchFamily="49" charset="0"/>
              </a:rPr>
              <a:t>Вы можете обратиться в фонд по нескольким основаниям:</a:t>
            </a:r>
            <a:endParaRPr lang="ru-RU" baseline="-2500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ru-RU" baseline="-25000">
                <a:solidFill>
                  <a:srgbClr val="000000"/>
                </a:solidFill>
                <a:latin typeface="Courier New" panose="02070309020205020404" pitchFamily="49" charset="0"/>
              </a:rPr>
              <a:t>•	</a:t>
            </a:r>
            <a:r>
              <a:rPr lang="ru-RU" baseline="-25000">
                <a:solidFill>
                  <a:srgbClr val="322B46"/>
                </a:solidFill>
                <a:latin typeface="Courier New" panose="02070309020205020404" pitchFamily="49" charset="0"/>
              </a:rPr>
              <a:t>рождение ребенка;</a:t>
            </a:r>
            <a:endParaRPr lang="ru-RU" baseline="-2500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ru-RU" baseline="-25000">
                <a:solidFill>
                  <a:srgbClr val="000000"/>
                </a:solidFill>
                <a:latin typeface="Courier New" panose="02070309020205020404" pitchFamily="49" charset="0"/>
              </a:rPr>
              <a:t>•	</a:t>
            </a:r>
            <a:r>
              <a:rPr lang="ru-RU" baseline="-25000">
                <a:solidFill>
                  <a:srgbClr val="322B46"/>
                </a:solidFill>
                <a:latin typeface="Courier New" panose="02070309020205020404" pitchFamily="49" charset="0"/>
              </a:rPr>
              <a:t>несчастный случай в быту;</a:t>
            </a:r>
            <a:endParaRPr lang="ru-RU" baseline="-2500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ru-RU" baseline="-25000">
                <a:solidFill>
                  <a:srgbClr val="000000"/>
                </a:solidFill>
                <a:latin typeface="Courier New" panose="02070309020205020404" pitchFamily="49" charset="0"/>
              </a:rPr>
              <a:t>•	</a:t>
            </a:r>
            <a:r>
              <a:rPr lang="ru-RU" baseline="-25000">
                <a:solidFill>
                  <a:srgbClr val="322B46"/>
                </a:solidFill>
                <a:latin typeface="Courier New" panose="02070309020205020404" pitchFamily="49" charset="0"/>
              </a:rPr>
              <a:t>ущерб имуществу;</a:t>
            </a:r>
            <a:endParaRPr lang="ru-RU" baseline="-2500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ru-RU" baseline="-25000">
                <a:solidFill>
                  <a:srgbClr val="000000"/>
                </a:solidFill>
                <a:latin typeface="Courier New" panose="02070309020205020404" pitchFamily="49" charset="0"/>
              </a:rPr>
              <a:t>•	</a:t>
            </a:r>
            <a:r>
              <a:rPr lang="ru-RU" baseline="-25000">
                <a:solidFill>
                  <a:srgbClr val="322B46"/>
                </a:solidFill>
                <a:latin typeface="Courier New" panose="02070309020205020404" pitchFamily="49" charset="0"/>
              </a:rPr>
              <a:t>свадьба двух членов профсоюза;</a:t>
            </a:r>
            <a:endParaRPr lang="ru-RU" baseline="-2500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ru-RU" baseline="-25000">
                <a:solidFill>
                  <a:srgbClr val="000000"/>
                </a:solidFill>
                <a:latin typeface="Courier New" panose="02070309020205020404" pitchFamily="49" charset="0"/>
              </a:rPr>
              <a:t>•	</a:t>
            </a:r>
            <a:r>
              <a:rPr lang="ru-RU" baseline="-25000">
                <a:solidFill>
                  <a:srgbClr val="322B46"/>
                </a:solidFill>
                <a:latin typeface="Courier New" panose="02070309020205020404" pitchFamily="49" charset="0"/>
              </a:rPr>
              <a:t>воспитание ребенка-инвалида до 18 лет;</a:t>
            </a:r>
            <a:endParaRPr lang="ru-RU" baseline="-2500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ru-RU" baseline="-25000">
                <a:solidFill>
                  <a:srgbClr val="000000"/>
                </a:solidFill>
                <a:latin typeface="Courier New" panose="02070309020205020404" pitchFamily="49" charset="0"/>
              </a:rPr>
              <a:t>•	</a:t>
            </a:r>
            <a:r>
              <a:rPr lang="ru-RU" baseline="-25000">
                <a:solidFill>
                  <a:srgbClr val="322B46"/>
                </a:solidFill>
                <a:latin typeface="Courier New" panose="02070309020205020404" pitchFamily="49" charset="0"/>
              </a:rPr>
              <a:t>смерть члена профсоюза;</a:t>
            </a:r>
            <a:endParaRPr lang="ru-RU" baseline="-2500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ru-RU" baseline="-25000">
                <a:solidFill>
                  <a:srgbClr val="000000"/>
                </a:solidFill>
                <a:latin typeface="Courier New" panose="02070309020205020404" pitchFamily="49" charset="0"/>
              </a:rPr>
              <a:t>•	</a:t>
            </a:r>
            <a:r>
              <a:rPr lang="ru-RU" baseline="-25000">
                <a:solidFill>
                  <a:srgbClr val="322B46"/>
                </a:solidFill>
                <a:latin typeface="Courier New" panose="02070309020205020404" pitchFamily="49" charset="0"/>
              </a:rPr>
              <a:t>травма на мероприятии, которое проводит МГО, ТПО или ППО.</a:t>
            </a:r>
            <a:endParaRPr lang="ru-RU" baseline="-25000">
              <a:solidFill>
                <a:srgbClr val="000000"/>
              </a:solidFill>
              <a:latin typeface="Courier New" panose="02070309020205020404" pitchFamily="49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1468" y="2588446"/>
            <a:ext cx="2730900" cy="27309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1FF664C-69C9-4A41-85BA-29DF11E31A37}"/>
              </a:ext>
            </a:extLst>
          </p:cNvPr>
          <p:cNvSpPr txBox="1"/>
          <p:nvPr/>
        </p:nvSpPr>
        <p:spPr>
          <a:xfrm>
            <a:off x="1820076" y="4988947"/>
            <a:ext cx="4083348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200" b="1" cap="all">
                <a:solidFill>
                  <a:srgbClr val="3C2B7A"/>
                </a:solidFill>
              </a:rPr>
              <a:t>19</a:t>
            </a:r>
          </a:p>
          <a:p>
            <a:pPr algn="ctr">
              <a:lnSpc>
                <a:spcPct val="150000"/>
              </a:lnSpc>
            </a:pPr>
            <a:r>
              <a:rPr lang="ru-RU" b="1" cap="all"/>
              <a:t>членов профсоюза в 2023 году</a:t>
            </a:r>
            <a:endParaRPr lang="ru-RU" sz="3200" b="1" cap="all">
              <a:solidFill>
                <a:srgbClr val="9741F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8030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>
</file>

<file path=ppt/slides/slide4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5618" y="1737702"/>
            <a:ext cx="9130529" cy="489169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6462" y="296251"/>
            <a:ext cx="9360243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b="1">
                <a:solidFill>
                  <a:srgbClr val="3C2B7A"/>
                </a:solidFill>
              </a:rPr>
              <a:t>ОСВЕДОМЛЕННОСТЬ О ПРОГРАММАХ</a:t>
            </a:r>
          </a:p>
        </p:txBody>
      </p:sp>
    </p:spTree>
    <p:extLst>
      <p:ext uri="{BB962C8B-B14F-4D97-AF65-F5344CB8AC3E}">
        <p14:creationId xmlns:p14="http://schemas.microsoft.com/office/powerpoint/2010/main" val="31306153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>
</file>

<file path=ppt/slides/slide4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2DEFE979-A6C2-4B02-A292-98FDA7E8DED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 smtClean="0"/>
              <a:pPr defTabSz="1219170">
                <a:buClr>
                  <a:srgbClr val="000000"/>
                </a:buClr>
              </a:pPr>
              <a:t>45</a:t>
            </a:fld>
            <a:endParaRPr lang="en" kern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98D97DC-0936-408A-AB7A-402EF3BF6519}"/>
              </a:ext>
            </a:extLst>
          </p:cNvPr>
          <p:cNvSpPr txBox="1"/>
          <p:nvPr/>
        </p:nvSpPr>
        <p:spPr>
          <a:xfrm>
            <a:off x="1434692" y="420615"/>
            <a:ext cx="93226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>
                <a:solidFill>
                  <a:srgbClr val="3C2B7A"/>
                </a:solidFill>
                <a:cs typeface="Times New Roman" panose="02020603050405020304" pitchFamily="18" charset="0"/>
              </a:rPr>
              <a:t>ПРОФСОЮЗНЫЕ УРОКИ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186474" y="4519109"/>
            <a:ext cx="4524652" cy="276998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2023 – 60 профсоюзных уроков</a:t>
            </a:r>
          </a:p>
          <a:p>
            <a:pPr algn="ctr"/>
            <a:endParaRPr lang="ru-RU" sz="5400" b="1" cap="none" spc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5F60A93-DB7A-F934-7476-37E1FA4A84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4608" y="1811561"/>
            <a:ext cx="4489729" cy="2521855"/>
          </a:xfrm>
          <a:prstGeom prst="rect">
            <a:avLst/>
          </a:prstGeom>
        </p:spPr>
      </p:pic>
      <p:grpSp>
        <p:nvGrpSpPr>
          <p:cNvPr id="32" name="Группа 31"/>
          <p:cNvGrpSpPr/>
          <p:nvPr/>
        </p:nvGrpSpPr>
        <p:grpSpPr>
          <a:xfrm>
            <a:off x="413960" y="1071047"/>
            <a:ext cx="6291640" cy="5467865"/>
            <a:chOff x="305932" y="1291280"/>
            <a:chExt cx="6193019" cy="5349546"/>
          </a:xfrm>
        </p:grpSpPr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24978" y="3230607"/>
              <a:ext cx="3373973" cy="1911725"/>
            </a:xfrm>
            <a:prstGeom prst="rect">
              <a:avLst/>
            </a:prstGeom>
          </p:spPr>
        </p:pic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5932" y="5374747"/>
              <a:ext cx="2157374" cy="1261447"/>
            </a:xfrm>
            <a:prstGeom prst="rect">
              <a:avLst/>
            </a:prstGeom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5"/>
            <a:srcRect t="30455"/>
            <a:stretch>
              <a:fillRect/>
            </a:stretch>
          </p:blipFill>
          <p:spPr>
            <a:xfrm>
              <a:off x="3626006" y="5142332"/>
              <a:ext cx="2872945" cy="1498494"/>
            </a:xfrm>
            <a:prstGeom prst="rect">
              <a:avLst/>
            </a:prstGeom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6"/>
            <a:srcRect r="22943"/>
            <a:stretch>
              <a:fillRect/>
            </a:stretch>
          </p:blipFill>
          <p:spPr>
            <a:xfrm>
              <a:off x="2259409" y="1291280"/>
              <a:ext cx="1541509" cy="1500358"/>
            </a:xfrm>
            <a:prstGeom prst="rect">
              <a:avLst/>
            </a:prstGeom>
          </p:spPr>
        </p:pic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07979" y="4084238"/>
              <a:ext cx="2294238" cy="1290509"/>
            </a:xfrm>
            <a:prstGeom prst="rect">
              <a:avLst/>
            </a:prstGeom>
          </p:spPr>
        </p:pic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05932" y="2889290"/>
              <a:ext cx="2124352" cy="1194948"/>
            </a:xfrm>
            <a:prstGeom prst="rect">
              <a:avLst/>
            </a:prstGeom>
          </p:spPr>
        </p:pic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404509" y="4486118"/>
              <a:ext cx="1220923" cy="2150076"/>
            </a:xfrm>
            <a:prstGeom prst="rect">
              <a:avLst/>
            </a:prstGeom>
          </p:spPr>
        </p:pic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10"/>
            <a:srcRect b="16024"/>
            <a:stretch>
              <a:fillRect/>
            </a:stretch>
          </p:blipFill>
          <p:spPr>
            <a:xfrm>
              <a:off x="2412539" y="2679180"/>
              <a:ext cx="1212893" cy="1810735"/>
            </a:xfrm>
            <a:prstGeom prst="rect">
              <a:avLst/>
            </a:prstGeom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05932" y="1291280"/>
              <a:ext cx="2132897" cy="1599674"/>
            </a:xfrm>
            <a:prstGeom prst="rect">
              <a:avLst/>
            </a:prstGeom>
          </p:spPr>
        </p:pic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12"/>
            <a:srcRect l="19622"/>
            <a:stretch>
              <a:fillRect/>
            </a:stretch>
          </p:blipFill>
          <p:spPr>
            <a:xfrm>
              <a:off x="3608195" y="1291280"/>
              <a:ext cx="2882949" cy="19760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810645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>
</file>

<file path=ppt/slides/slide4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2DEFE979-A6C2-4B02-A292-98FDA7E8DED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65875"/>
            <a:ext cx="2743200" cy="365125"/>
          </a:xfrm>
        </p:spPr>
        <p:txBody>
          <a:bodyPr/>
          <a:lstStyle/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 smtClean="0"/>
              <a:pPr defTabSz="1219170">
                <a:buClr>
                  <a:srgbClr val="000000"/>
                </a:buClr>
              </a:pPr>
              <a:t>46</a:t>
            </a:fld>
            <a:endParaRPr lang="en" kern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98D97DC-0936-408A-AB7A-402EF3BF6519}"/>
              </a:ext>
            </a:extLst>
          </p:cNvPr>
          <p:cNvSpPr txBox="1"/>
          <p:nvPr/>
        </p:nvSpPr>
        <p:spPr>
          <a:xfrm>
            <a:off x="1282292" y="503611"/>
            <a:ext cx="9322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>
                <a:solidFill>
                  <a:srgbClr val="3C2B7A"/>
                </a:solidFill>
                <a:cs typeface="Times New Roman" panose="02020603050405020304" pitchFamily="18" charset="0"/>
              </a:rPr>
              <a:t>ГАЛА-КОНЦЕРТ ТВОРЧЕСКОГО ФЕСТИВАЛЯ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0DFAFBF-0EEE-AD04-5865-E61BF048911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-146" b="44348"/>
          <a:stretch>
            <a:fillRect/>
          </a:stretch>
        </p:blipFill>
        <p:spPr>
          <a:xfrm>
            <a:off x="193431" y="2183885"/>
            <a:ext cx="2887209" cy="2852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C8518CC-5481-3B25-CA48-C6A32764E8A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6807"/>
          <a:stretch>
            <a:fillRect/>
          </a:stretch>
        </p:blipFill>
        <p:spPr>
          <a:xfrm>
            <a:off x="6533995" y="1812536"/>
            <a:ext cx="5226135" cy="2612683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8E1F99AF-E99A-C94C-8411-626BF7700765}"/>
              </a:ext>
            </a:extLst>
          </p:cNvPr>
          <p:cNvSpPr txBox="1"/>
          <p:nvPr/>
        </p:nvSpPr>
        <p:spPr>
          <a:xfrm>
            <a:off x="99483" y="5117436"/>
            <a:ext cx="65556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/>
              <a:t>Назарова Эльмира Наильевна – лауреат конкурса 2023</a:t>
            </a:r>
          </a:p>
          <a:p>
            <a:r>
              <a:rPr lang="ru-RU"/>
              <a:t>Меркулова Дарья Андреевна – дипломант конкурса 2022, 2023</a:t>
            </a:r>
          </a:p>
          <a:p>
            <a:r>
              <a:rPr lang="ru-RU"/>
              <a:t>Руманов Виктор Николаевич – лауреат конкурса 2022</a:t>
            </a:r>
          </a:p>
          <a:p>
            <a:r>
              <a:rPr lang="ru-RU"/>
              <a:t>Мананникова Наталья Валерьевна – дипломант конкурса 2022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rcRect l="7660" t="11396" r="22244" b="34708"/>
          <a:stretch>
            <a:fillRect/>
          </a:stretch>
        </p:blipFill>
        <p:spPr>
          <a:xfrm>
            <a:off x="4228528" y="2307196"/>
            <a:ext cx="1932877" cy="26420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55121" y="4425219"/>
            <a:ext cx="4983885" cy="2305781"/>
          </a:xfrm>
          <a:prstGeom prst="rect">
            <a:avLst/>
          </a:prstGeom>
        </p:spPr>
      </p:pic>
      <p:grpSp>
        <p:nvGrpSpPr>
          <p:cNvPr id="11" name="Group 2"/>
          <p:cNvGrpSpPr/>
          <p:nvPr/>
        </p:nvGrpSpPr>
        <p:grpSpPr>
          <a:xfrm>
            <a:off x="2956222" y="2625150"/>
            <a:ext cx="1151182" cy="2146178"/>
            <a:chOff x="741349" y="1574525"/>
            <a:chExt cx="2432773" cy="4623075"/>
          </a:xfrm>
        </p:grpSpPr>
        <p:sp>
          <p:nvSpPr>
            <p:cNvPr id="12" name="Freeform 5"/>
            <p:cNvSpPr/>
            <p:nvPr/>
          </p:nvSpPr>
          <p:spPr bwMode="auto">
            <a:xfrm rot="669225">
              <a:off x="2279632" y="3012371"/>
              <a:ext cx="877528" cy="949099"/>
            </a:xfrm>
            <a:custGeom>
              <a:gdLst>
                <a:gd name="T0" fmla="*/ 877528 w 90"/>
                <a:gd name="T1" fmla="*/ 406757 h 98"/>
                <a:gd name="T2" fmla="*/ 702022 w 90"/>
                <a:gd name="T3" fmla="*/ 0 h 98"/>
                <a:gd name="T4" fmla="*/ 39001 w 90"/>
                <a:gd name="T5" fmla="*/ 600450 h 98"/>
                <a:gd name="T6" fmla="*/ 0 w 90"/>
                <a:gd name="T7" fmla="*/ 949099 h 98"/>
                <a:gd name="T8" fmla="*/ 877528 w 90"/>
                <a:gd name="T9" fmla="*/ 406757 h 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0" h="98">
                  <a:moveTo>
                    <a:pt x="90" y="42"/>
                  </a:moveTo>
                  <a:cubicBezTo>
                    <a:pt x="85" y="28"/>
                    <a:pt x="79" y="13"/>
                    <a:pt x="72" y="0"/>
                  </a:cubicBezTo>
                  <a:cubicBezTo>
                    <a:pt x="40" y="18"/>
                    <a:pt x="14" y="40"/>
                    <a:pt x="4" y="62"/>
                  </a:cubicBezTo>
                  <a:cubicBezTo>
                    <a:pt x="3" y="74"/>
                    <a:pt x="2" y="86"/>
                    <a:pt x="0" y="98"/>
                  </a:cubicBezTo>
                  <a:cubicBezTo>
                    <a:pt x="26" y="67"/>
                    <a:pt x="58" y="48"/>
                    <a:pt x="90" y="42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14" name="Freeform 6"/>
            <p:cNvSpPr/>
            <p:nvPr/>
          </p:nvSpPr>
          <p:spPr bwMode="auto">
            <a:xfrm rot="669225">
              <a:off x="2122333" y="3423831"/>
              <a:ext cx="1051789" cy="1143587"/>
            </a:xfrm>
            <a:custGeom>
              <a:gdLst>
                <a:gd name="T0" fmla="*/ 1051789 w 108"/>
                <a:gd name="T1" fmla="*/ 445805 h 118"/>
                <a:gd name="T2" fmla="*/ 934924 w 108"/>
                <a:gd name="T3" fmla="*/ 0 h 118"/>
                <a:gd name="T4" fmla="*/ 48694 w 108"/>
                <a:gd name="T5" fmla="*/ 620251 h 118"/>
                <a:gd name="T6" fmla="*/ 38955 w 108"/>
                <a:gd name="T7" fmla="*/ 678399 h 118"/>
                <a:gd name="T8" fmla="*/ 0 w 108"/>
                <a:gd name="T9" fmla="*/ 1143587 h 118"/>
                <a:gd name="T10" fmla="*/ 1051789 w 108"/>
                <a:gd name="T11" fmla="*/ 445805 h 1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8" h="118">
                  <a:moveTo>
                    <a:pt x="108" y="46"/>
                  </a:moveTo>
                  <a:cubicBezTo>
                    <a:pt x="106" y="31"/>
                    <a:pt x="102" y="15"/>
                    <a:pt x="96" y="0"/>
                  </a:cubicBezTo>
                  <a:cubicBezTo>
                    <a:pt x="63" y="9"/>
                    <a:pt x="29" y="31"/>
                    <a:pt x="5" y="64"/>
                  </a:cubicBezTo>
                  <a:cubicBezTo>
                    <a:pt x="5" y="66"/>
                    <a:pt x="5" y="68"/>
                    <a:pt x="4" y="70"/>
                  </a:cubicBezTo>
                  <a:cubicBezTo>
                    <a:pt x="3" y="86"/>
                    <a:pt x="1" y="102"/>
                    <a:pt x="0" y="118"/>
                  </a:cubicBezTo>
                  <a:cubicBezTo>
                    <a:pt x="31" y="78"/>
                    <a:pt x="71" y="53"/>
                    <a:pt x="108" y="4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15" name="Freeform 7"/>
            <p:cNvSpPr/>
            <p:nvPr/>
          </p:nvSpPr>
          <p:spPr bwMode="auto">
            <a:xfrm rot="669225">
              <a:off x="2407131" y="2668377"/>
              <a:ext cx="651068" cy="841425"/>
            </a:xfrm>
            <a:custGeom>
              <a:gdLst>
                <a:gd name="T0" fmla="*/ 67 w 67"/>
                <a:gd name="T1" fmla="*/ 34 h 87"/>
                <a:gd name="T2" fmla="*/ 47 w 67"/>
                <a:gd name="T3" fmla="*/ 0 h 87"/>
                <a:gd name="T4" fmla="*/ 1 w 67"/>
                <a:gd name="T5" fmla="*/ 43 h 87"/>
                <a:gd name="T6" fmla="*/ 0 w 67"/>
                <a:gd name="T7" fmla="*/ 87 h 87"/>
                <a:gd name="T8" fmla="*/ 67 w 67"/>
                <a:gd name="T9" fmla="*/ 34 h 8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87">
                  <a:moveTo>
                    <a:pt x="67" y="34"/>
                  </a:moveTo>
                  <a:cubicBezTo>
                    <a:pt x="61" y="22"/>
                    <a:pt x="54" y="11"/>
                    <a:pt x="47" y="0"/>
                  </a:cubicBezTo>
                  <a:cubicBezTo>
                    <a:pt x="28" y="10"/>
                    <a:pt x="11" y="25"/>
                    <a:pt x="1" y="43"/>
                  </a:cubicBezTo>
                  <a:cubicBezTo>
                    <a:pt x="2" y="58"/>
                    <a:pt x="1" y="72"/>
                    <a:pt x="0" y="87"/>
                  </a:cubicBezTo>
                  <a:cubicBezTo>
                    <a:pt x="14" y="68"/>
                    <a:pt x="38" y="49"/>
                    <a:pt x="67" y="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6" name="Freeform 8"/>
            <p:cNvSpPr/>
            <p:nvPr/>
          </p:nvSpPr>
          <p:spPr bwMode="auto">
            <a:xfrm rot="669225">
              <a:off x="2023527" y="3874925"/>
              <a:ext cx="1110913" cy="1152922"/>
            </a:xfrm>
            <a:custGeom>
              <a:gdLst>
                <a:gd name="T0" fmla="*/ 1081678 w 114"/>
                <a:gd name="T1" fmla="*/ 590994 h 119"/>
                <a:gd name="T2" fmla="*/ 1062189 w 114"/>
                <a:gd name="T3" fmla="*/ 0 h 119"/>
                <a:gd name="T4" fmla="*/ 0 w 114"/>
                <a:gd name="T5" fmla="*/ 784762 h 119"/>
                <a:gd name="T6" fmla="*/ 0 w 114"/>
                <a:gd name="T7" fmla="*/ 1152922 h 119"/>
                <a:gd name="T8" fmla="*/ 1081678 w 114"/>
                <a:gd name="T9" fmla="*/ 590994 h 1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4" h="119">
                  <a:moveTo>
                    <a:pt x="111" y="61"/>
                  </a:moveTo>
                  <a:cubicBezTo>
                    <a:pt x="114" y="41"/>
                    <a:pt x="113" y="21"/>
                    <a:pt x="109" y="0"/>
                  </a:cubicBezTo>
                  <a:cubicBezTo>
                    <a:pt x="71" y="9"/>
                    <a:pt x="30" y="38"/>
                    <a:pt x="0" y="81"/>
                  </a:cubicBezTo>
                  <a:cubicBezTo>
                    <a:pt x="0" y="93"/>
                    <a:pt x="0" y="106"/>
                    <a:pt x="0" y="119"/>
                  </a:cubicBezTo>
                  <a:cubicBezTo>
                    <a:pt x="30" y="83"/>
                    <a:pt x="71" y="64"/>
                    <a:pt x="111" y="6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17" name="Freeform 9"/>
            <p:cNvSpPr/>
            <p:nvPr/>
          </p:nvSpPr>
          <p:spPr bwMode="auto">
            <a:xfrm rot="669225">
              <a:off x="2424599" y="2273067"/>
              <a:ext cx="525618" cy="736644"/>
            </a:xfrm>
            <a:custGeom>
              <a:gdLst>
                <a:gd name="T0" fmla="*/ 0 w 54"/>
                <a:gd name="T1" fmla="*/ 29 h 76"/>
                <a:gd name="T2" fmla="*/ 5 w 54"/>
                <a:gd name="T3" fmla="*/ 54 h 76"/>
                <a:gd name="T4" fmla="*/ 8 w 54"/>
                <a:gd name="T5" fmla="*/ 76 h 76"/>
                <a:gd name="T6" fmla="*/ 54 w 54"/>
                <a:gd name="T7" fmla="*/ 38 h 76"/>
                <a:gd name="T8" fmla="*/ 24 w 54"/>
                <a:gd name="T9" fmla="*/ 0 h 76"/>
                <a:gd name="T10" fmla="*/ 0 w 54"/>
                <a:gd name="T11" fmla="*/ 29 h 7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" h="76">
                  <a:moveTo>
                    <a:pt x="0" y="29"/>
                  </a:moveTo>
                  <a:cubicBezTo>
                    <a:pt x="2" y="37"/>
                    <a:pt x="4" y="46"/>
                    <a:pt x="5" y="54"/>
                  </a:cubicBezTo>
                  <a:cubicBezTo>
                    <a:pt x="7" y="62"/>
                    <a:pt x="8" y="69"/>
                    <a:pt x="8" y="76"/>
                  </a:cubicBezTo>
                  <a:cubicBezTo>
                    <a:pt x="19" y="60"/>
                    <a:pt x="35" y="47"/>
                    <a:pt x="54" y="38"/>
                  </a:cubicBezTo>
                  <a:cubicBezTo>
                    <a:pt x="45" y="24"/>
                    <a:pt x="35" y="11"/>
                    <a:pt x="24" y="0"/>
                  </a:cubicBezTo>
                  <a:cubicBezTo>
                    <a:pt x="13" y="8"/>
                    <a:pt x="5" y="18"/>
                    <a:pt x="0" y="29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8" name="Freeform 10"/>
            <p:cNvSpPr/>
            <p:nvPr/>
          </p:nvSpPr>
          <p:spPr bwMode="auto">
            <a:xfrm rot="669225">
              <a:off x="1983928" y="4948600"/>
              <a:ext cx="838630" cy="474550"/>
            </a:xfrm>
            <a:custGeom>
              <a:gdLst>
                <a:gd name="T0" fmla="*/ 838630 w 86"/>
                <a:gd name="T1" fmla="*/ 0 h 49"/>
                <a:gd name="T2" fmla="*/ 0 w 86"/>
                <a:gd name="T3" fmla="*/ 474550 h 49"/>
                <a:gd name="T4" fmla="*/ 614345 w 86"/>
                <a:gd name="T5" fmla="*/ 368018 h 49"/>
                <a:gd name="T6" fmla="*/ 838630 w 86"/>
                <a:gd name="T7" fmla="*/ 0 h 4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6" h="49">
                  <a:moveTo>
                    <a:pt x="86" y="0"/>
                  </a:moveTo>
                  <a:cubicBezTo>
                    <a:pt x="54" y="7"/>
                    <a:pt x="24" y="23"/>
                    <a:pt x="0" y="49"/>
                  </a:cubicBezTo>
                  <a:cubicBezTo>
                    <a:pt x="20" y="37"/>
                    <a:pt x="43" y="34"/>
                    <a:pt x="63" y="38"/>
                  </a:cubicBezTo>
                  <a:cubicBezTo>
                    <a:pt x="71" y="28"/>
                    <a:pt x="79" y="16"/>
                    <a:pt x="86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19" name="Freeform 11"/>
            <p:cNvSpPr/>
            <p:nvPr/>
          </p:nvSpPr>
          <p:spPr bwMode="auto">
            <a:xfrm rot="669225">
              <a:off x="1938396" y="4464303"/>
              <a:ext cx="1072015" cy="930429"/>
            </a:xfrm>
            <a:custGeom>
              <a:gdLst>
                <a:gd name="T0" fmla="*/ 0 w 110"/>
                <a:gd name="T1" fmla="*/ 629978 h 96"/>
                <a:gd name="T2" fmla="*/ 38982 w 110"/>
                <a:gd name="T3" fmla="*/ 872277 h 96"/>
                <a:gd name="T4" fmla="*/ 48728 w 110"/>
                <a:gd name="T5" fmla="*/ 930429 h 96"/>
                <a:gd name="T6" fmla="*/ 945322 w 110"/>
                <a:gd name="T7" fmla="*/ 465215 h 96"/>
                <a:gd name="T8" fmla="*/ 1033033 w 110"/>
                <a:gd name="T9" fmla="*/ 222915 h 96"/>
                <a:gd name="T10" fmla="*/ 1072015 w 110"/>
                <a:gd name="T11" fmla="*/ 0 h 96"/>
                <a:gd name="T12" fmla="*/ 0 w 110"/>
                <a:gd name="T13" fmla="*/ 629978 h 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0" h="96">
                  <a:moveTo>
                    <a:pt x="0" y="65"/>
                  </a:moveTo>
                  <a:cubicBezTo>
                    <a:pt x="1" y="74"/>
                    <a:pt x="2" y="82"/>
                    <a:pt x="4" y="90"/>
                  </a:cubicBezTo>
                  <a:cubicBezTo>
                    <a:pt x="4" y="92"/>
                    <a:pt x="4" y="94"/>
                    <a:pt x="5" y="96"/>
                  </a:cubicBezTo>
                  <a:cubicBezTo>
                    <a:pt x="31" y="69"/>
                    <a:pt x="64" y="54"/>
                    <a:pt x="97" y="48"/>
                  </a:cubicBezTo>
                  <a:cubicBezTo>
                    <a:pt x="100" y="40"/>
                    <a:pt x="103" y="32"/>
                    <a:pt x="106" y="23"/>
                  </a:cubicBezTo>
                  <a:cubicBezTo>
                    <a:pt x="108" y="15"/>
                    <a:pt x="109" y="7"/>
                    <a:pt x="110" y="0"/>
                  </a:cubicBezTo>
                  <a:cubicBezTo>
                    <a:pt x="69" y="5"/>
                    <a:pt x="27" y="28"/>
                    <a:pt x="0" y="65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20" name="Freeform 12"/>
            <p:cNvSpPr/>
            <p:nvPr/>
          </p:nvSpPr>
          <p:spPr bwMode="auto">
            <a:xfrm rot="669225">
              <a:off x="1913160" y="5278314"/>
              <a:ext cx="623916" cy="318960"/>
            </a:xfrm>
            <a:custGeom>
              <a:gdLst>
                <a:gd name="T0" fmla="*/ 0 w 64"/>
                <a:gd name="T1" fmla="*/ 202975 h 33"/>
                <a:gd name="T2" fmla="*/ 48743 w 64"/>
                <a:gd name="T3" fmla="*/ 318960 h 33"/>
                <a:gd name="T4" fmla="*/ 623916 w 64"/>
                <a:gd name="T5" fmla="*/ 19331 h 33"/>
                <a:gd name="T6" fmla="*/ 0 w 64"/>
                <a:gd name="T7" fmla="*/ 202975 h 3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4" h="33">
                  <a:moveTo>
                    <a:pt x="0" y="21"/>
                  </a:moveTo>
                  <a:cubicBezTo>
                    <a:pt x="2" y="25"/>
                    <a:pt x="3" y="29"/>
                    <a:pt x="5" y="33"/>
                  </a:cubicBezTo>
                  <a:cubicBezTo>
                    <a:pt x="16" y="33"/>
                    <a:pt x="41" y="28"/>
                    <a:pt x="64" y="2"/>
                  </a:cubicBezTo>
                  <a:cubicBezTo>
                    <a:pt x="42" y="0"/>
                    <a:pt x="19" y="6"/>
                    <a:pt x="0" y="2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21" name="Freeform 13"/>
            <p:cNvSpPr/>
            <p:nvPr/>
          </p:nvSpPr>
          <p:spPr bwMode="auto">
            <a:xfrm rot="669225">
              <a:off x="2308677" y="1950784"/>
              <a:ext cx="419225" cy="523906"/>
            </a:xfrm>
            <a:custGeom>
              <a:gdLst>
                <a:gd name="T0" fmla="*/ 1 w 43"/>
                <a:gd name="T1" fmla="*/ 12 h 54"/>
                <a:gd name="T2" fmla="*/ 0 w 43"/>
                <a:gd name="T3" fmla="*/ 11 h 54"/>
                <a:gd name="T4" fmla="*/ 19 w 43"/>
                <a:gd name="T5" fmla="*/ 54 h 54"/>
                <a:gd name="T6" fmla="*/ 43 w 43"/>
                <a:gd name="T7" fmla="*/ 28 h 54"/>
                <a:gd name="T8" fmla="*/ 14 w 43"/>
                <a:gd name="T9" fmla="*/ 0 h 54"/>
                <a:gd name="T10" fmla="*/ 1 w 43"/>
                <a:gd name="T11" fmla="*/ 12 h 5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54">
                  <a:moveTo>
                    <a:pt x="1" y="12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8" y="24"/>
                    <a:pt x="14" y="39"/>
                    <a:pt x="19" y="54"/>
                  </a:cubicBezTo>
                  <a:cubicBezTo>
                    <a:pt x="24" y="44"/>
                    <a:pt x="33" y="35"/>
                    <a:pt x="43" y="28"/>
                  </a:cubicBezTo>
                  <a:cubicBezTo>
                    <a:pt x="34" y="18"/>
                    <a:pt x="25" y="8"/>
                    <a:pt x="14" y="0"/>
                  </a:cubicBezTo>
                  <a:cubicBezTo>
                    <a:pt x="9" y="3"/>
                    <a:pt x="5" y="7"/>
                    <a:pt x="1" y="12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2" name="Freeform 14"/>
            <p:cNvSpPr/>
            <p:nvPr/>
          </p:nvSpPr>
          <p:spPr bwMode="auto">
            <a:xfrm rot="669225">
              <a:off x="2032370" y="1595163"/>
              <a:ext cx="487508" cy="408012"/>
            </a:xfrm>
            <a:custGeom>
              <a:gdLst>
                <a:gd name="T0" fmla="*/ 50 w 50"/>
                <a:gd name="T1" fmla="*/ 30 h 42"/>
                <a:gd name="T2" fmla="*/ 0 w 50"/>
                <a:gd name="T3" fmla="*/ 0 h 42"/>
                <a:gd name="T4" fmla="*/ 36 w 50"/>
                <a:gd name="T5" fmla="*/ 42 h 42"/>
                <a:gd name="T6" fmla="*/ 50 w 50"/>
                <a:gd name="T7" fmla="*/ 30 h 4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42">
                  <a:moveTo>
                    <a:pt x="50" y="30"/>
                  </a:moveTo>
                  <a:cubicBezTo>
                    <a:pt x="34" y="18"/>
                    <a:pt x="18" y="7"/>
                    <a:pt x="0" y="0"/>
                  </a:cubicBezTo>
                  <a:cubicBezTo>
                    <a:pt x="15" y="12"/>
                    <a:pt x="27" y="26"/>
                    <a:pt x="36" y="42"/>
                  </a:cubicBezTo>
                  <a:cubicBezTo>
                    <a:pt x="40" y="37"/>
                    <a:pt x="45" y="33"/>
                    <a:pt x="50" y="3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3" name="Freeform 15"/>
            <p:cNvSpPr/>
            <p:nvPr/>
          </p:nvSpPr>
          <p:spPr bwMode="auto">
            <a:xfrm rot="669225">
              <a:off x="1873572" y="2063504"/>
              <a:ext cx="595490" cy="900166"/>
            </a:xfrm>
            <a:custGeom>
              <a:gdLst>
                <a:gd name="T0" fmla="*/ 61 w 61"/>
                <a:gd name="T1" fmla="*/ 93 h 93"/>
                <a:gd name="T2" fmla="*/ 59 w 61"/>
                <a:gd name="T3" fmla="*/ 66 h 93"/>
                <a:gd name="T4" fmla="*/ 56 w 61"/>
                <a:gd name="T5" fmla="*/ 48 h 93"/>
                <a:gd name="T6" fmla="*/ 10 w 61"/>
                <a:gd name="T7" fmla="*/ 0 h 93"/>
                <a:gd name="T8" fmla="*/ 0 w 61"/>
                <a:gd name="T9" fmla="*/ 38 h 93"/>
                <a:gd name="T10" fmla="*/ 61 w 61"/>
                <a:gd name="T11" fmla="*/ 93 h 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93">
                  <a:moveTo>
                    <a:pt x="61" y="93"/>
                  </a:moveTo>
                  <a:cubicBezTo>
                    <a:pt x="61" y="84"/>
                    <a:pt x="61" y="75"/>
                    <a:pt x="59" y="66"/>
                  </a:cubicBezTo>
                  <a:cubicBezTo>
                    <a:pt x="59" y="60"/>
                    <a:pt x="58" y="54"/>
                    <a:pt x="56" y="48"/>
                  </a:cubicBezTo>
                  <a:cubicBezTo>
                    <a:pt x="50" y="29"/>
                    <a:pt x="33" y="12"/>
                    <a:pt x="10" y="0"/>
                  </a:cubicBezTo>
                  <a:cubicBezTo>
                    <a:pt x="9" y="11"/>
                    <a:pt x="6" y="23"/>
                    <a:pt x="0" y="38"/>
                  </a:cubicBezTo>
                  <a:cubicBezTo>
                    <a:pt x="28" y="50"/>
                    <a:pt x="50" y="69"/>
                    <a:pt x="61" y="93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4" name="Freeform 16"/>
            <p:cNvSpPr/>
            <p:nvPr/>
          </p:nvSpPr>
          <p:spPr bwMode="auto">
            <a:xfrm rot="669225">
              <a:off x="1621085" y="2408012"/>
              <a:ext cx="762227" cy="1065276"/>
            </a:xfrm>
            <a:custGeom>
              <a:gdLst>
                <a:gd name="T0" fmla="*/ 74 w 78"/>
                <a:gd name="T1" fmla="*/ 110 h 110"/>
                <a:gd name="T2" fmla="*/ 78 w 78"/>
                <a:gd name="T3" fmla="*/ 66 h 110"/>
                <a:gd name="T4" fmla="*/ 17 w 78"/>
                <a:gd name="T5" fmla="*/ 0 h 110"/>
                <a:gd name="T6" fmla="*/ 0 w 78"/>
                <a:gd name="T7" fmla="*/ 37 h 110"/>
                <a:gd name="T8" fmla="*/ 74 w 78"/>
                <a:gd name="T9" fmla="*/ 110 h 11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110">
                  <a:moveTo>
                    <a:pt x="74" y="110"/>
                  </a:moveTo>
                  <a:cubicBezTo>
                    <a:pt x="76" y="95"/>
                    <a:pt x="78" y="81"/>
                    <a:pt x="78" y="66"/>
                  </a:cubicBezTo>
                  <a:cubicBezTo>
                    <a:pt x="72" y="39"/>
                    <a:pt x="48" y="15"/>
                    <a:pt x="17" y="0"/>
                  </a:cubicBezTo>
                  <a:cubicBezTo>
                    <a:pt x="13" y="12"/>
                    <a:pt x="7" y="24"/>
                    <a:pt x="0" y="37"/>
                  </a:cubicBezTo>
                  <a:cubicBezTo>
                    <a:pt x="35" y="59"/>
                    <a:pt x="63" y="85"/>
                    <a:pt x="74" y="11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5" name="Freeform 17"/>
            <p:cNvSpPr/>
            <p:nvPr/>
          </p:nvSpPr>
          <p:spPr bwMode="auto">
            <a:xfrm rot="669225">
              <a:off x="1002198" y="3149480"/>
              <a:ext cx="1101577" cy="1171594"/>
            </a:xfrm>
            <a:custGeom>
              <a:gdLst>
                <a:gd name="T0" fmla="*/ 155976 w 113"/>
                <a:gd name="T1" fmla="*/ 0 h 121"/>
                <a:gd name="T2" fmla="*/ 0 w 113"/>
                <a:gd name="T3" fmla="*/ 309843 h 121"/>
                <a:gd name="T4" fmla="*/ 1052835 w 113"/>
                <a:gd name="T5" fmla="*/ 1171594 h 121"/>
                <a:gd name="T6" fmla="*/ 1101577 w 113"/>
                <a:gd name="T7" fmla="*/ 774608 h 121"/>
                <a:gd name="T8" fmla="*/ 155976 w 113"/>
                <a:gd name="T9" fmla="*/ 0 h 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3" h="120">
                  <a:moveTo>
                    <a:pt x="16" y="0"/>
                  </a:moveTo>
                  <a:cubicBezTo>
                    <a:pt x="9" y="10"/>
                    <a:pt x="4" y="21"/>
                    <a:pt x="0" y="32"/>
                  </a:cubicBezTo>
                  <a:cubicBezTo>
                    <a:pt x="42" y="43"/>
                    <a:pt x="82" y="75"/>
                    <a:pt x="108" y="121"/>
                  </a:cubicBezTo>
                  <a:cubicBezTo>
                    <a:pt x="110" y="107"/>
                    <a:pt x="112" y="94"/>
                    <a:pt x="113" y="80"/>
                  </a:cubicBezTo>
                  <a:cubicBezTo>
                    <a:pt x="93" y="40"/>
                    <a:pt x="56" y="12"/>
                    <a:pt x="16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26" name="Freeform 18"/>
            <p:cNvSpPr/>
            <p:nvPr/>
          </p:nvSpPr>
          <p:spPr bwMode="auto">
            <a:xfrm rot="669225">
              <a:off x="2041898" y="1792025"/>
              <a:ext cx="428752" cy="630275"/>
            </a:xfrm>
            <a:custGeom>
              <a:gdLst>
                <a:gd name="T0" fmla="*/ 0 w 44"/>
                <a:gd name="T1" fmla="*/ 0 h 65"/>
                <a:gd name="T2" fmla="*/ 1 w 44"/>
                <a:gd name="T3" fmla="*/ 28 h 65"/>
                <a:gd name="T4" fmla="*/ 44 w 44"/>
                <a:gd name="T5" fmla="*/ 65 h 65"/>
                <a:gd name="T6" fmla="*/ 22 w 44"/>
                <a:gd name="T7" fmla="*/ 12 h 65"/>
                <a:gd name="T8" fmla="*/ 0 w 44"/>
                <a:gd name="T9" fmla="*/ 0 h 6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65">
                  <a:moveTo>
                    <a:pt x="0" y="0"/>
                  </a:moveTo>
                  <a:cubicBezTo>
                    <a:pt x="1" y="7"/>
                    <a:pt x="2" y="17"/>
                    <a:pt x="1" y="28"/>
                  </a:cubicBezTo>
                  <a:cubicBezTo>
                    <a:pt x="19" y="38"/>
                    <a:pt x="35" y="50"/>
                    <a:pt x="44" y="65"/>
                  </a:cubicBezTo>
                  <a:cubicBezTo>
                    <a:pt x="39" y="46"/>
                    <a:pt x="32" y="28"/>
                    <a:pt x="22" y="12"/>
                  </a:cubicBezTo>
                  <a:cubicBezTo>
                    <a:pt x="16" y="6"/>
                    <a:pt x="8" y="2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7" name="Freeform 19"/>
            <p:cNvSpPr/>
            <p:nvPr/>
          </p:nvSpPr>
          <p:spPr bwMode="auto">
            <a:xfrm rot="669225">
              <a:off x="839145" y="3446745"/>
              <a:ext cx="1140475" cy="1221383"/>
            </a:xfrm>
            <a:custGeom>
              <a:gdLst>
                <a:gd name="T0" fmla="*/ 97476 w 117"/>
                <a:gd name="T1" fmla="*/ 0 h 126"/>
                <a:gd name="T2" fmla="*/ 0 w 117"/>
                <a:gd name="T3" fmla="*/ 533143 h 126"/>
                <a:gd name="T4" fmla="*/ 1130727 w 117"/>
                <a:gd name="T5" fmla="*/ 1221383 h 126"/>
                <a:gd name="T6" fmla="*/ 1140475 w 117"/>
                <a:gd name="T7" fmla="*/ 959658 h 126"/>
                <a:gd name="T8" fmla="*/ 97476 w 117"/>
                <a:gd name="T9" fmla="*/ 0 h 1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7" h="125">
                  <a:moveTo>
                    <a:pt x="10" y="0"/>
                  </a:moveTo>
                  <a:cubicBezTo>
                    <a:pt x="4" y="18"/>
                    <a:pt x="1" y="37"/>
                    <a:pt x="0" y="55"/>
                  </a:cubicBezTo>
                  <a:cubicBezTo>
                    <a:pt x="46" y="62"/>
                    <a:pt x="89" y="87"/>
                    <a:pt x="116" y="126"/>
                  </a:cubicBezTo>
                  <a:cubicBezTo>
                    <a:pt x="116" y="117"/>
                    <a:pt x="117" y="108"/>
                    <a:pt x="117" y="99"/>
                  </a:cubicBezTo>
                  <a:cubicBezTo>
                    <a:pt x="95" y="50"/>
                    <a:pt x="54" y="14"/>
                    <a:pt x="1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28" name="Freeform 20"/>
            <p:cNvSpPr/>
            <p:nvPr/>
          </p:nvSpPr>
          <p:spPr bwMode="auto">
            <a:xfrm rot="669225">
              <a:off x="2048249" y="1574525"/>
              <a:ext cx="254076" cy="273066"/>
            </a:xfrm>
            <a:custGeom>
              <a:gdLst>
                <a:gd name="T0" fmla="*/ 26 w 26"/>
                <a:gd name="T1" fmla="*/ 28 h 28"/>
                <a:gd name="T2" fmla="*/ 0 w 26"/>
                <a:gd name="T3" fmla="*/ 0 h 28"/>
                <a:gd name="T4" fmla="*/ 7 w 26"/>
                <a:gd name="T5" fmla="*/ 20 h 28"/>
                <a:gd name="T6" fmla="*/ 26 w 26"/>
                <a:gd name="T7" fmla="*/ 28 h 2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8">
                  <a:moveTo>
                    <a:pt x="26" y="28"/>
                  </a:moveTo>
                  <a:cubicBezTo>
                    <a:pt x="19" y="18"/>
                    <a:pt x="10" y="8"/>
                    <a:pt x="0" y="0"/>
                  </a:cubicBezTo>
                  <a:cubicBezTo>
                    <a:pt x="0" y="0"/>
                    <a:pt x="5" y="7"/>
                    <a:pt x="7" y="20"/>
                  </a:cubicBezTo>
                  <a:cubicBezTo>
                    <a:pt x="14" y="21"/>
                    <a:pt x="20" y="23"/>
                    <a:pt x="26" y="28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9" name="Freeform 21"/>
            <p:cNvSpPr/>
            <p:nvPr/>
          </p:nvSpPr>
          <p:spPr bwMode="auto">
            <a:xfrm rot="669225">
              <a:off x="773110" y="4565214"/>
              <a:ext cx="1042453" cy="658146"/>
            </a:xfrm>
            <a:custGeom>
              <a:gdLst>
                <a:gd name="T0" fmla="*/ 0 w 107"/>
                <a:gd name="T1" fmla="*/ 0 h 68"/>
                <a:gd name="T2" fmla="*/ 263049 w 107"/>
                <a:gd name="T3" fmla="*/ 435538 h 68"/>
                <a:gd name="T4" fmla="*/ 1042453 w 107"/>
                <a:gd name="T5" fmla="*/ 658146 h 68"/>
                <a:gd name="T6" fmla="*/ 0 w 107"/>
                <a:gd name="T7" fmla="*/ 0 h 6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7" h="68">
                  <a:moveTo>
                    <a:pt x="0" y="0"/>
                  </a:moveTo>
                  <a:cubicBezTo>
                    <a:pt x="7" y="17"/>
                    <a:pt x="16" y="32"/>
                    <a:pt x="27" y="45"/>
                  </a:cubicBezTo>
                  <a:cubicBezTo>
                    <a:pt x="52" y="45"/>
                    <a:pt x="88" y="53"/>
                    <a:pt x="107" y="68"/>
                  </a:cubicBezTo>
                  <a:cubicBezTo>
                    <a:pt x="83" y="33"/>
                    <a:pt x="43" y="10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30" name="Freeform 22"/>
            <p:cNvSpPr/>
            <p:nvPr/>
          </p:nvSpPr>
          <p:spPr bwMode="auto">
            <a:xfrm rot="669225">
              <a:off x="987637" y="5059390"/>
              <a:ext cx="858857" cy="387420"/>
            </a:xfrm>
            <a:custGeom>
              <a:gdLst>
                <a:gd name="T0" fmla="*/ 839338 w 88"/>
                <a:gd name="T1" fmla="*/ 319622 h 40"/>
                <a:gd name="T2" fmla="*/ 829578 w 88"/>
                <a:gd name="T3" fmla="*/ 319622 h 40"/>
                <a:gd name="T4" fmla="*/ 0 w 88"/>
                <a:gd name="T5" fmla="*/ 0 h 40"/>
                <a:gd name="T6" fmla="*/ 0 w 88"/>
                <a:gd name="T7" fmla="*/ 0 h 40"/>
                <a:gd name="T8" fmla="*/ 858857 w 88"/>
                <a:gd name="T9" fmla="*/ 387420 h 40"/>
                <a:gd name="T10" fmla="*/ 839338 w 88"/>
                <a:gd name="T11" fmla="*/ 319622 h 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8" h="40">
                  <a:moveTo>
                    <a:pt x="86" y="33"/>
                  </a:moveTo>
                  <a:cubicBezTo>
                    <a:pt x="85" y="33"/>
                    <a:pt x="85" y="33"/>
                    <a:pt x="85" y="33"/>
                  </a:cubicBezTo>
                  <a:cubicBezTo>
                    <a:pt x="80" y="28"/>
                    <a:pt x="46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24"/>
                    <a:pt x="52" y="39"/>
                    <a:pt x="88" y="40"/>
                  </a:cubicBezTo>
                  <a:cubicBezTo>
                    <a:pt x="87" y="37"/>
                    <a:pt x="86" y="35"/>
                    <a:pt x="86" y="33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31" name="Freeform 23"/>
            <p:cNvSpPr/>
            <p:nvPr/>
          </p:nvSpPr>
          <p:spPr bwMode="auto">
            <a:xfrm rot="669225">
              <a:off x="1245529" y="2734785"/>
              <a:ext cx="1012891" cy="1132696"/>
            </a:xfrm>
            <a:custGeom>
              <a:gdLst>
                <a:gd name="T0" fmla="*/ 964194 w 104"/>
                <a:gd name="T1" fmla="*/ 1132696 h 117"/>
                <a:gd name="T2" fmla="*/ 1012891 w 104"/>
                <a:gd name="T3" fmla="*/ 822899 h 117"/>
                <a:gd name="T4" fmla="*/ 292180 w 104"/>
                <a:gd name="T5" fmla="*/ 0 h 117"/>
                <a:gd name="T6" fmla="*/ 87654 w 104"/>
                <a:gd name="T7" fmla="*/ 319478 h 117"/>
                <a:gd name="T8" fmla="*/ 0 w 104"/>
                <a:gd name="T9" fmla="*/ 435652 h 117"/>
                <a:gd name="T10" fmla="*/ 964194 w 104"/>
                <a:gd name="T11" fmla="*/ 1132696 h 1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4" h="117">
                  <a:moveTo>
                    <a:pt x="99" y="117"/>
                  </a:moveTo>
                  <a:cubicBezTo>
                    <a:pt x="100" y="106"/>
                    <a:pt x="102" y="95"/>
                    <a:pt x="104" y="85"/>
                  </a:cubicBezTo>
                  <a:cubicBezTo>
                    <a:pt x="100" y="58"/>
                    <a:pt x="71" y="26"/>
                    <a:pt x="30" y="0"/>
                  </a:cubicBezTo>
                  <a:cubicBezTo>
                    <a:pt x="24" y="10"/>
                    <a:pt x="17" y="21"/>
                    <a:pt x="9" y="33"/>
                  </a:cubicBezTo>
                  <a:cubicBezTo>
                    <a:pt x="6" y="37"/>
                    <a:pt x="3" y="41"/>
                    <a:pt x="0" y="45"/>
                  </a:cubicBezTo>
                  <a:cubicBezTo>
                    <a:pt x="39" y="55"/>
                    <a:pt x="76" y="80"/>
                    <a:pt x="99" y="117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32" name="Freeform 24"/>
            <p:cNvSpPr/>
            <p:nvPr/>
          </p:nvSpPr>
          <p:spPr bwMode="auto">
            <a:xfrm rot="669225">
              <a:off x="741349" y="3973757"/>
              <a:ext cx="1170037" cy="1162259"/>
            </a:xfrm>
            <a:custGeom>
              <a:gdLst>
                <a:gd name="T0" fmla="*/ 1170037 w 120"/>
                <a:gd name="T1" fmla="*/ 1162259 h 120"/>
                <a:gd name="T2" fmla="*/ 1160287 w 120"/>
                <a:gd name="T3" fmla="*/ 1162259 h 120"/>
                <a:gd name="T4" fmla="*/ 1131036 w 120"/>
                <a:gd name="T5" fmla="*/ 813581 h 120"/>
                <a:gd name="T6" fmla="*/ 0 w 120"/>
                <a:gd name="T7" fmla="*/ 0 h 120"/>
                <a:gd name="T8" fmla="*/ 97503 w 120"/>
                <a:gd name="T9" fmla="*/ 571444 h 120"/>
                <a:gd name="T10" fmla="*/ 1170037 w 120"/>
                <a:gd name="T11" fmla="*/ 1162259 h 1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0" h="120">
                  <a:moveTo>
                    <a:pt x="120" y="120"/>
                  </a:moveTo>
                  <a:cubicBezTo>
                    <a:pt x="119" y="120"/>
                    <a:pt x="119" y="120"/>
                    <a:pt x="119" y="120"/>
                  </a:cubicBezTo>
                  <a:cubicBezTo>
                    <a:pt x="117" y="108"/>
                    <a:pt x="116" y="96"/>
                    <a:pt x="116" y="84"/>
                  </a:cubicBezTo>
                  <a:cubicBezTo>
                    <a:pt x="93" y="41"/>
                    <a:pt x="49" y="11"/>
                    <a:pt x="0" y="0"/>
                  </a:cubicBezTo>
                  <a:cubicBezTo>
                    <a:pt x="0" y="21"/>
                    <a:pt x="3" y="41"/>
                    <a:pt x="10" y="59"/>
                  </a:cubicBezTo>
                  <a:cubicBezTo>
                    <a:pt x="52" y="67"/>
                    <a:pt x="92" y="87"/>
                    <a:pt x="120" y="12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33" name="Freeform 25"/>
            <p:cNvSpPr/>
            <p:nvPr/>
          </p:nvSpPr>
          <p:spPr bwMode="auto">
            <a:xfrm rot="669225">
              <a:off x="1736268" y="5558124"/>
              <a:ext cx="486996" cy="639476"/>
            </a:xfrm>
            <a:custGeom>
              <a:gdLst>
                <a:gd name="T0" fmla="*/ 457776 w 50"/>
                <a:gd name="T1" fmla="*/ 494141 h 66"/>
                <a:gd name="T2" fmla="*/ 136359 w 50"/>
                <a:gd name="T3" fmla="*/ 0 h 66"/>
                <a:gd name="T4" fmla="*/ 77919 w 50"/>
                <a:gd name="T5" fmla="*/ 0 h 66"/>
                <a:gd name="T6" fmla="*/ 0 w 50"/>
                <a:gd name="T7" fmla="*/ 9689 h 66"/>
                <a:gd name="T8" fmla="*/ 350637 w 50"/>
                <a:gd name="T9" fmla="*/ 600720 h 66"/>
                <a:gd name="T10" fmla="*/ 448036 w 50"/>
                <a:gd name="T11" fmla="*/ 600720 h 66"/>
                <a:gd name="T12" fmla="*/ 457776 w 50"/>
                <a:gd name="T13" fmla="*/ 494141 h 6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" h="66">
                  <a:moveTo>
                    <a:pt x="47" y="51"/>
                  </a:moveTo>
                  <a:cubicBezTo>
                    <a:pt x="33" y="36"/>
                    <a:pt x="22" y="19"/>
                    <a:pt x="14" y="0"/>
                  </a:cubicBezTo>
                  <a:cubicBezTo>
                    <a:pt x="10" y="1"/>
                    <a:pt x="8" y="0"/>
                    <a:pt x="8" y="0"/>
                  </a:cubicBezTo>
                  <a:cubicBezTo>
                    <a:pt x="5" y="1"/>
                    <a:pt x="3" y="1"/>
                    <a:pt x="0" y="1"/>
                  </a:cubicBezTo>
                  <a:cubicBezTo>
                    <a:pt x="8" y="23"/>
                    <a:pt x="20" y="44"/>
                    <a:pt x="36" y="62"/>
                  </a:cubicBezTo>
                  <a:cubicBezTo>
                    <a:pt x="36" y="62"/>
                    <a:pt x="41" y="66"/>
                    <a:pt x="46" y="62"/>
                  </a:cubicBezTo>
                  <a:cubicBezTo>
                    <a:pt x="50" y="57"/>
                    <a:pt x="47" y="51"/>
                    <a:pt x="47" y="5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64428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2DEFE979-A6C2-4B02-A292-98FDA7E8DED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 smtClean="0"/>
              <a:pPr defTabSz="1219170">
                <a:buClr>
                  <a:srgbClr val="000000"/>
                </a:buClr>
              </a:pPr>
              <a:t>47</a:t>
            </a:fld>
            <a:endParaRPr lang="en" kern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98D97DC-0936-408A-AB7A-402EF3BF6519}"/>
              </a:ext>
            </a:extLst>
          </p:cNvPr>
          <p:cNvSpPr txBox="1"/>
          <p:nvPr/>
        </p:nvSpPr>
        <p:spPr>
          <a:xfrm>
            <a:off x="1342211" y="485668"/>
            <a:ext cx="9322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>
                <a:solidFill>
                  <a:srgbClr val="3C2B7A"/>
                </a:solidFill>
                <a:cs typeface="Times New Roman" panose="02020603050405020304" pitchFamily="18" charset="0"/>
              </a:rPr>
              <a:t>ФЕСТИВАЛЬ «ВЕСНА НА КЛАВИШАХ ПОБЕДЫ»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5055" y="2314017"/>
            <a:ext cx="3077908" cy="410387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rcRect t="11846" r="-2819" b="18765"/>
          <a:stretch>
            <a:fillRect/>
          </a:stretch>
        </p:blipFill>
        <p:spPr>
          <a:xfrm>
            <a:off x="3391464" y="2314016"/>
            <a:ext cx="4562644" cy="410387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914" y="2314018"/>
            <a:ext cx="2308431" cy="4103877"/>
          </a:xfrm>
          <a:prstGeom prst="rect">
            <a:avLst/>
          </a:prstGeom>
        </p:spPr>
      </p:pic>
      <p:pic>
        <p:nvPicPr>
          <p:cNvPr id="1026" name="Picture 2" descr="https://sovetclub.ru/tim/34c21f873d76f38e53ab9a70d1592cd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91610" y="5537872"/>
            <a:ext cx="1457814" cy="109336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s://sovetclub.ru/tim/34c21f873d76f38e53ab9a70d1592cd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96076" y="5476324"/>
            <a:ext cx="1457814" cy="109336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72646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>
</file>

<file path=ppt/slides/slide4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2DEFE979-A6C2-4B02-A292-98FDA7E8DED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 smtClean="0"/>
              <a:pPr defTabSz="1219170">
                <a:buClr>
                  <a:srgbClr val="000000"/>
                </a:buClr>
              </a:pPr>
              <a:t>48</a:t>
            </a:fld>
            <a:endParaRPr lang="en" kern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98D97DC-0936-408A-AB7A-402EF3BF6519}"/>
              </a:ext>
            </a:extLst>
          </p:cNvPr>
          <p:cNvSpPr txBox="1"/>
          <p:nvPr/>
        </p:nvSpPr>
        <p:spPr>
          <a:xfrm>
            <a:off x="1193623" y="55967"/>
            <a:ext cx="93226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>
                <a:solidFill>
                  <a:srgbClr val="3C2B7A"/>
                </a:solidFill>
                <a:cs typeface="Times New Roman" panose="02020603050405020304" pitchFamily="18" charset="0"/>
              </a:rPr>
              <a:t>ВСЕРОССИЙСКИЙ КОНКУРС-ФЕСТИВАЛЬ </a:t>
            </a:r>
          </a:p>
          <a:p>
            <a:pPr algn="ctr"/>
            <a:r>
              <a:rPr lang="ru-RU" sz="3200" b="1">
                <a:solidFill>
                  <a:srgbClr val="3C2B7A"/>
                </a:solidFill>
                <a:cs typeface="Times New Roman" panose="02020603050405020304" pitchFamily="18" charset="0"/>
              </a:rPr>
              <a:t>«ВИВАТ, ТАЛАНТЫ!»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5CAA74D-E866-7ED6-FF96-E091909717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85"/>
          <a:stretch>
            <a:fillRect/>
          </a:stretch>
        </p:blipFill>
        <p:spPr>
          <a:xfrm>
            <a:off x="8435242" y="1783743"/>
            <a:ext cx="3417823" cy="493773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C2654B1-E664-03AD-D611-35951F7A08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8807" y="3372151"/>
            <a:ext cx="3534783" cy="23565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E2A3D09-5069-7438-1D80-EB2E6B7E09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3333" y="1375864"/>
            <a:ext cx="6285678" cy="193474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0AF614D-E151-49E4-EC7F-50ABE9FC4A35}"/>
              </a:ext>
            </a:extLst>
          </p:cNvPr>
          <p:cNvSpPr txBox="1"/>
          <p:nvPr/>
        </p:nvSpPr>
        <p:spPr>
          <a:xfrm>
            <a:off x="636639" y="5798145"/>
            <a:ext cx="65243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err="1"/>
              <a:t>Руманов Виктор Николаевич – победитель конкурса (2 место)</a:t>
            </a:r>
          </a:p>
          <a:p>
            <a:r>
              <a:rPr lang="ru-RU"/>
              <a:t>Мананникова Наталья Валерьевна – участник конкурса</a:t>
            </a:r>
          </a:p>
          <a:p>
            <a:r>
              <a:rPr lang="ru-RU"/>
              <a:t>Меркулова Дарья Андреевна – участник конкурса</a:t>
            </a:r>
          </a:p>
        </p:txBody>
      </p:sp>
      <p:pic>
        <p:nvPicPr>
          <p:cNvPr id="5122" name="Picture 2" descr="https://www.profchelny.ru/file/photopic/thumb1/11a50752b7e7b86051e1e0948c0d14db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0634" y="3372151"/>
            <a:ext cx="2356522" cy="2356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2"/>
          <p:cNvGrpSpPr/>
          <p:nvPr/>
        </p:nvGrpSpPr>
        <p:grpSpPr>
          <a:xfrm rot="3583302">
            <a:off x="2945034" y="3572677"/>
            <a:ext cx="987085" cy="1443373"/>
            <a:chOff x="741349" y="1574525"/>
            <a:chExt cx="2432773" cy="4623075"/>
          </a:xfrm>
          <a:solidFill>
            <a:schemeClr val="accent5">
              <a:lumMod val="75000"/>
            </a:schemeClr>
          </a:solidFill>
        </p:grpSpPr>
        <p:sp>
          <p:nvSpPr>
            <p:cNvPr id="14" name="Freeform 5"/>
            <p:cNvSpPr/>
            <p:nvPr/>
          </p:nvSpPr>
          <p:spPr bwMode="auto">
            <a:xfrm rot="669225">
              <a:off x="2279632" y="3012371"/>
              <a:ext cx="877528" cy="949099"/>
            </a:xfrm>
            <a:custGeom>
              <a:gdLst>
                <a:gd name="T0" fmla="*/ 877528 w 90"/>
                <a:gd name="T1" fmla="*/ 406757 h 98"/>
                <a:gd name="T2" fmla="*/ 702022 w 90"/>
                <a:gd name="T3" fmla="*/ 0 h 98"/>
                <a:gd name="T4" fmla="*/ 39001 w 90"/>
                <a:gd name="T5" fmla="*/ 600450 h 98"/>
                <a:gd name="T6" fmla="*/ 0 w 90"/>
                <a:gd name="T7" fmla="*/ 949099 h 98"/>
                <a:gd name="T8" fmla="*/ 877528 w 90"/>
                <a:gd name="T9" fmla="*/ 406757 h 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0" h="98">
                  <a:moveTo>
                    <a:pt x="90" y="42"/>
                  </a:moveTo>
                  <a:cubicBezTo>
                    <a:pt x="85" y="28"/>
                    <a:pt x="79" y="13"/>
                    <a:pt x="72" y="0"/>
                  </a:cubicBezTo>
                  <a:cubicBezTo>
                    <a:pt x="40" y="18"/>
                    <a:pt x="14" y="40"/>
                    <a:pt x="4" y="62"/>
                  </a:cubicBezTo>
                  <a:cubicBezTo>
                    <a:pt x="3" y="74"/>
                    <a:pt x="2" y="86"/>
                    <a:pt x="0" y="98"/>
                  </a:cubicBezTo>
                  <a:cubicBezTo>
                    <a:pt x="26" y="67"/>
                    <a:pt x="58" y="48"/>
                    <a:pt x="90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Freeform 6"/>
            <p:cNvSpPr/>
            <p:nvPr/>
          </p:nvSpPr>
          <p:spPr bwMode="auto">
            <a:xfrm rot="669225">
              <a:off x="2122333" y="3423831"/>
              <a:ext cx="1051789" cy="1143587"/>
            </a:xfrm>
            <a:custGeom>
              <a:gdLst>
                <a:gd name="T0" fmla="*/ 1051789 w 108"/>
                <a:gd name="T1" fmla="*/ 445805 h 118"/>
                <a:gd name="T2" fmla="*/ 934924 w 108"/>
                <a:gd name="T3" fmla="*/ 0 h 118"/>
                <a:gd name="T4" fmla="*/ 48694 w 108"/>
                <a:gd name="T5" fmla="*/ 620251 h 118"/>
                <a:gd name="T6" fmla="*/ 38955 w 108"/>
                <a:gd name="T7" fmla="*/ 678399 h 118"/>
                <a:gd name="T8" fmla="*/ 0 w 108"/>
                <a:gd name="T9" fmla="*/ 1143587 h 118"/>
                <a:gd name="T10" fmla="*/ 1051789 w 108"/>
                <a:gd name="T11" fmla="*/ 445805 h 1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8" h="118">
                  <a:moveTo>
                    <a:pt x="108" y="46"/>
                  </a:moveTo>
                  <a:cubicBezTo>
                    <a:pt x="106" y="31"/>
                    <a:pt x="102" y="15"/>
                    <a:pt x="96" y="0"/>
                  </a:cubicBezTo>
                  <a:cubicBezTo>
                    <a:pt x="63" y="9"/>
                    <a:pt x="29" y="31"/>
                    <a:pt x="5" y="64"/>
                  </a:cubicBezTo>
                  <a:cubicBezTo>
                    <a:pt x="5" y="66"/>
                    <a:pt x="5" y="68"/>
                    <a:pt x="4" y="70"/>
                  </a:cubicBezTo>
                  <a:cubicBezTo>
                    <a:pt x="3" y="86"/>
                    <a:pt x="1" y="102"/>
                    <a:pt x="0" y="118"/>
                  </a:cubicBezTo>
                  <a:cubicBezTo>
                    <a:pt x="31" y="78"/>
                    <a:pt x="71" y="53"/>
                    <a:pt x="108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" name="Freeform 7"/>
            <p:cNvSpPr/>
            <p:nvPr/>
          </p:nvSpPr>
          <p:spPr bwMode="auto">
            <a:xfrm rot="669225">
              <a:off x="2407131" y="2668377"/>
              <a:ext cx="651068" cy="841425"/>
            </a:xfrm>
            <a:custGeom>
              <a:gdLst>
                <a:gd name="T0" fmla="*/ 67 w 67"/>
                <a:gd name="T1" fmla="*/ 34 h 87"/>
                <a:gd name="T2" fmla="*/ 47 w 67"/>
                <a:gd name="T3" fmla="*/ 0 h 87"/>
                <a:gd name="T4" fmla="*/ 1 w 67"/>
                <a:gd name="T5" fmla="*/ 43 h 87"/>
                <a:gd name="T6" fmla="*/ 0 w 67"/>
                <a:gd name="T7" fmla="*/ 87 h 87"/>
                <a:gd name="T8" fmla="*/ 67 w 67"/>
                <a:gd name="T9" fmla="*/ 34 h 8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87">
                  <a:moveTo>
                    <a:pt x="67" y="34"/>
                  </a:moveTo>
                  <a:cubicBezTo>
                    <a:pt x="61" y="22"/>
                    <a:pt x="54" y="11"/>
                    <a:pt x="47" y="0"/>
                  </a:cubicBezTo>
                  <a:cubicBezTo>
                    <a:pt x="28" y="10"/>
                    <a:pt x="11" y="25"/>
                    <a:pt x="1" y="43"/>
                  </a:cubicBezTo>
                  <a:cubicBezTo>
                    <a:pt x="2" y="58"/>
                    <a:pt x="1" y="72"/>
                    <a:pt x="0" y="87"/>
                  </a:cubicBezTo>
                  <a:cubicBezTo>
                    <a:pt x="14" y="68"/>
                    <a:pt x="38" y="49"/>
                    <a:pt x="67" y="3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9" name="Freeform 8"/>
            <p:cNvSpPr/>
            <p:nvPr/>
          </p:nvSpPr>
          <p:spPr bwMode="auto">
            <a:xfrm rot="669225">
              <a:off x="2023527" y="3874925"/>
              <a:ext cx="1110913" cy="1152922"/>
            </a:xfrm>
            <a:custGeom>
              <a:gdLst>
                <a:gd name="T0" fmla="*/ 1081678 w 114"/>
                <a:gd name="T1" fmla="*/ 590994 h 119"/>
                <a:gd name="T2" fmla="*/ 1062189 w 114"/>
                <a:gd name="T3" fmla="*/ 0 h 119"/>
                <a:gd name="T4" fmla="*/ 0 w 114"/>
                <a:gd name="T5" fmla="*/ 784762 h 119"/>
                <a:gd name="T6" fmla="*/ 0 w 114"/>
                <a:gd name="T7" fmla="*/ 1152922 h 119"/>
                <a:gd name="T8" fmla="*/ 1081678 w 114"/>
                <a:gd name="T9" fmla="*/ 590994 h 1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4" h="119">
                  <a:moveTo>
                    <a:pt x="111" y="61"/>
                  </a:moveTo>
                  <a:cubicBezTo>
                    <a:pt x="114" y="41"/>
                    <a:pt x="113" y="21"/>
                    <a:pt x="109" y="0"/>
                  </a:cubicBezTo>
                  <a:cubicBezTo>
                    <a:pt x="71" y="9"/>
                    <a:pt x="30" y="38"/>
                    <a:pt x="0" y="81"/>
                  </a:cubicBezTo>
                  <a:cubicBezTo>
                    <a:pt x="0" y="93"/>
                    <a:pt x="0" y="106"/>
                    <a:pt x="0" y="119"/>
                  </a:cubicBezTo>
                  <a:cubicBezTo>
                    <a:pt x="30" y="83"/>
                    <a:pt x="71" y="64"/>
                    <a:pt x="111" y="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" name="Freeform 9"/>
            <p:cNvSpPr/>
            <p:nvPr/>
          </p:nvSpPr>
          <p:spPr bwMode="auto">
            <a:xfrm rot="669225">
              <a:off x="2424599" y="2273067"/>
              <a:ext cx="525618" cy="736644"/>
            </a:xfrm>
            <a:custGeom>
              <a:gdLst>
                <a:gd name="T0" fmla="*/ 0 w 54"/>
                <a:gd name="T1" fmla="*/ 29 h 76"/>
                <a:gd name="T2" fmla="*/ 5 w 54"/>
                <a:gd name="T3" fmla="*/ 54 h 76"/>
                <a:gd name="T4" fmla="*/ 8 w 54"/>
                <a:gd name="T5" fmla="*/ 76 h 76"/>
                <a:gd name="T6" fmla="*/ 54 w 54"/>
                <a:gd name="T7" fmla="*/ 38 h 76"/>
                <a:gd name="T8" fmla="*/ 24 w 54"/>
                <a:gd name="T9" fmla="*/ 0 h 76"/>
                <a:gd name="T10" fmla="*/ 0 w 54"/>
                <a:gd name="T11" fmla="*/ 29 h 7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" h="76">
                  <a:moveTo>
                    <a:pt x="0" y="29"/>
                  </a:moveTo>
                  <a:cubicBezTo>
                    <a:pt x="2" y="37"/>
                    <a:pt x="4" y="46"/>
                    <a:pt x="5" y="54"/>
                  </a:cubicBezTo>
                  <a:cubicBezTo>
                    <a:pt x="7" y="62"/>
                    <a:pt x="8" y="69"/>
                    <a:pt x="8" y="76"/>
                  </a:cubicBezTo>
                  <a:cubicBezTo>
                    <a:pt x="19" y="60"/>
                    <a:pt x="35" y="47"/>
                    <a:pt x="54" y="38"/>
                  </a:cubicBezTo>
                  <a:cubicBezTo>
                    <a:pt x="45" y="24"/>
                    <a:pt x="35" y="11"/>
                    <a:pt x="24" y="0"/>
                  </a:cubicBezTo>
                  <a:cubicBezTo>
                    <a:pt x="13" y="8"/>
                    <a:pt x="5" y="18"/>
                    <a:pt x="0" y="2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1" name="Freeform 10"/>
            <p:cNvSpPr/>
            <p:nvPr/>
          </p:nvSpPr>
          <p:spPr bwMode="auto">
            <a:xfrm rot="669225">
              <a:off x="1983928" y="4948600"/>
              <a:ext cx="838630" cy="474550"/>
            </a:xfrm>
            <a:custGeom>
              <a:gdLst>
                <a:gd name="T0" fmla="*/ 838630 w 86"/>
                <a:gd name="T1" fmla="*/ 0 h 49"/>
                <a:gd name="T2" fmla="*/ 0 w 86"/>
                <a:gd name="T3" fmla="*/ 474550 h 49"/>
                <a:gd name="T4" fmla="*/ 614345 w 86"/>
                <a:gd name="T5" fmla="*/ 368018 h 49"/>
                <a:gd name="T6" fmla="*/ 838630 w 86"/>
                <a:gd name="T7" fmla="*/ 0 h 4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6" h="49">
                  <a:moveTo>
                    <a:pt x="86" y="0"/>
                  </a:moveTo>
                  <a:cubicBezTo>
                    <a:pt x="54" y="7"/>
                    <a:pt x="24" y="23"/>
                    <a:pt x="0" y="49"/>
                  </a:cubicBezTo>
                  <a:cubicBezTo>
                    <a:pt x="20" y="37"/>
                    <a:pt x="43" y="34"/>
                    <a:pt x="63" y="38"/>
                  </a:cubicBezTo>
                  <a:cubicBezTo>
                    <a:pt x="71" y="28"/>
                    <a:pt x="79" y="16"/>
                    <a:pt x="8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" name="Freeform 11"/>
            <p:cNvSpPr/>
            <p:nvPr/>
          </p:nvSpPr>
          <p:spPr bwMode="auto">
            <a:xfrm rot="669225">
              <a:off x="1938396" y="4464303"/>
              <a:ext cx="1072015" cy="930429"/>
            </a:xfrm>
            <a:custGeom>
              <a:gdLst>
                <a:gd name="T0" fmla="*/ 0 w 110"/>
                <a:gd name="T1" fmla="*/ 629978 h 96"/>
                <a:gd name="T2" fmla="*/ 38982 w 110"/>
                <a:gd name="T3" fmla="*/ 872277 h 96"/>
                <a:gd name="T4" fmla="*/ 48728 w 110"/>
                <a:gd name="T5" fmla="*/ 930429 h 96"/>
                <a:gd name="T6" fmla="*/ 945322 w 110"/>
                <a:gd name="T7" fmla="*/ 465215 h 96"/>
                <a:gd name="T8" fmla="*/ 1033033 w 110"/>
                <a:gd name="T9" fmla="*/ 222915 h 96"/>
                <a:gd name="T10" fmla="*/ 1072015 w 110"/>
                <a:gd name="T11" fmla="*/ 0 h 96"/>
                <a:gd name="T12" fmla="*/ 0 w 110"/>
                <a:gd name="T13" fmla="*/ 629978 h 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0" h="96">
                  <a:moveTo>
                    <a:pt x="0" y="65"/>
                  </a:moveTo>
                  <a:cubicBezTo>
                    <a:pt x="1" y="74"/>
                    <a:pt x="2" y="82"/>
                    <a:pt x="4" y="90"/>
                  </a:cubicBezTo>
                  <a:cubicBezTo>
                    <a:pt x="4" y="92"/>
                    <a:pt x="4" y="94"/>
                    <a:pt x="5" y="96"/>
                  </a:cubicBezTo>
                  <a:cubicBezTo>
                    <a:pt x="31" y="69"/>
                    <a:pt x="64" y="54"/>
                    <a:pt x="97" y="48"/>
                  </a:cubicBezTo>
                  <a:cubicBezTo>
                    <a:pt x="100" y="40"/>
                    <a:pt x="103" y="32"/>
                    <a:pt x="106" y="23"/>
                  </a:cubicBezTo>
                  <a:cubicBezTo>
                    <a:pt x="108" y="15"/>
                    <a:pt x="109" y="7"/>
                    <a:pt x="110" y="0"/>
                  </a:cubicBezTo>
                  <a:cubicBezTo>
                    <a:pt x="69" y="5"/>
                    <a:pt x="27" y="28"/>
                    <a:pt x="0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" name="Freeform 12"/>
            <p:cNvSpPr/>
            <p:nvPr/>
          </p:nvSpPr>
          <p:spPr bwMode="auto">
            <a:xfrm rot="669225">
              <a:off x="1913160" y="5278314"/>
              <a:ext cx="623916" cy="318960"/>
            </a:xfrm>
            <a:custGeom>
              <a:gdLst>
                <a:gd name="T0" fmla="*/ 0 w 64"/>
                <a:gd name="T1" fmla="*/ 202975 h 33"/>
                <a:gd name="T2" fmla="*/ 48743 w 64"/>
                <a:gd name="T3" fmla="*/ 318960 h 33"/>
                <a:gd name="T4" fmla="*/ 623916 w 64"/>
                <a:gd name="T5" fmla="*/ 19331 h 33"/>
                <a:gd name="T6" fmla="*/ 0 w 64"/>
                <a:gd name="T7" fmla="*/ 202975 h 3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4" h="33">
                  <a:moveTo>
                    <a:pt x="0" y="21"/>
                  </a:moveTo>
                  <a:cubicBezTo>
                    <a:pt x="2" y="25"/>
                    <a:pt x="3" y="29"/>
                    <a:pt x="5" y="33"/>
                  </a:cubicBezTo>
                  <a:cubicBezTo>
                    <a:pt x="16" y="33"/>
                    <a:pt x="41" y="28"/>
                    <a:pt x="64" y="2"/>
                  </a:cubicBezTo>
                  <a:cubicBezTo>
                    <a:pt x="42" y="0"/>
                    <a:pt x="19" y="6"/>
                    <a:pt x="0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" name="Freeform 13"/>
            <p:cNvSpPr/>
            <p:nvPr/>
          </p:nvSpPr>
          <p:spPr bwMode="auto">
            <a:xfrm rot="669225">
              <a:off x="2308677" y="1950784"/>
              <a:ext cx="419225" cy="523906"/>
            </a:xfrm>
            <a:custGeom>
              <a:gdLst>
                <a:gd name="T0" fmla="*/ 1 w 43"/>
                <a:gd name="T1" fmla="*/ 12 h 54"/>
                <a:gd name="T2" fmla="*/ 0 w 43"/>
                <a:gd name="T3" fmla="*/ 11 h 54"/>
                <a:gd name="T4" fmla="*/ 19 w 43"/>
                <a:gd name="T5" fmla="*/ 54 h 54"/>
                <a:gd name="T6" fmla="*/ 43 w 43"/>
                <a:gd name="T7" fmla="*/ 28 h 54"/>
                <a:gd name="T8" fmla="*/ 14 w 43"/>
                <a:gd name="T9" fmla="*/ 0 h 54"/>
                <a:gd name="T10" fmla="*/ 1 w 43"/>
                <a:gd name="T11" fmla="*/ 12 h 5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54">
                  <a:moveTo>
                    <a:pt x="1" y="12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8" y="24"/>
                    <a:pt x="14" y="39"/>
                    <a:pt x="19" y="54"/>
                  </a:cubicBezTo>
                  <a:cubicBezTo>
                    <a:pt x="24" y="44"/>
                    <a:pt x="33" y="35"/>
                    <a:pt x="43" y="28"/>
                  </a:cubicBezTo>
                  <a:cubicBezTo>
                    <a:pt x="34" y="18"/>
                    <a:pt x="25" y="8"/>
                    <a:pt x="14" y="0"/>
                  </a:cubicBezTo>
                  <a:cubicBezTo>
                    <a:pt x="9" y="3"/>
                    <a:pt x="5" y="7"/>
                    <a:pt x="1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5" name="Freeform 14"/>
            <p:cNvSpPr/>
            <p:nvPr/>
          </p:nvSpPr>
          <p:spPr bwMode="auto">
            <a:xfrm rot="669225">
              <a:off x="2032370" y="1595163"/>
              <a:ext cx="487508" cy="408012"/>
            </a:xfrm>
            <a:custGeom>
              <a:gdLst>
                <a:gd name="T0" fmla="*/ 50 w 50"/>
                <a:gd name="T1" fmla="*/ 30 h 42"/>
                <a:gd name="T2" fmla="*/ 0 w 50"/>
                <a:gd name="T3" fmla="*/ 0 h 42"/>
                <a:gd name="T4" fmla="*/ 36 w 50"/>
                <a:gd name="T5" fmla="*/ 42 h 42"/>
                <a:gd name="T6" fmla="*/ 50 w 50"/>
                <a:gd name="T7" fmla="*/ 30 h 4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42">
                  <a:moveTo>
                    <a:pt x="50" y="30"/>
                  </a:moveTo>
                  <a:cubicBezTo>
                    <a:pt x="34" y="18"/>
                    <a:pt x="18" y="7"/>
                    <a:pt x="0" y="0"/>
                  </a:cubicBezTo>
                  <a:cubicBezTo>
                    <a:pt x="15" y="12"/>
                    <a:pt x="27" y="26"/>
                    <a:pt x="36" y="42"/>
                  </a:cubicBezTo>
                  <a:cubicBezTo>
                    <a:pt x="40" y="37"/>
                    <a:pt x="45" y="33"/>
                    <a:pt x="50" y="3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6" name="Freeform 15"/>
            <p:cNvSpPr/>
            <p:nvPr/>
          </p:nvSpPr>
          <p:spPr bwMode="auto">
            <a:xfrm rot="669225">
              <a:off x="1873572" y="2063504"/>
              <a:ext cx="595490" cy="900166"/>
            </a:xfrm>
            <a:custGeom>
              <a:gdLst>
                <a:gd name="T0" fmla="*/ 61 w 61"/>
                <a:gd name="T1" fmla="*/ 93 h 93"/>
                <a:gd name="T2" fmla="*/ 59 w 61"/>
                <a:gd name="T3" fmla="*/ 66 h 93"/>
                <a:gd name="T4" fmla="*/ 56 w 61"/>
                <a:gd name="T5" fmla="*/ 48 h 93"/>
                <a:gd name="T6" fmla="*/ 10 w 61"/>
                <a:gd name="T7" fmla="*/ 0 h 93"/>
                <a:gd name="T8" fmla="*/ 0 w 61"/>
                <a:gd name="T9" fmla="*/ 38 h 93"/>
                <a:gd name="T10" fmla="*/ 61 w 61"/>
                <a:gd name="T11" fmla="*/ 93 h 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93">
                  <a:moveTo>
                    <a:pt x="61" y="93"/>
                  </a:moveTo>
                  <a:cubicBezTo>
                    <a:pt x="61" y="84"/>
                    <a:pt x="61" y="75"/>
                    <a:pt x="59" y="66"/>
                  </a:cubicBezTo>
                  <a:cubicBezTo>
                    <a:pt x="59" y="60"/>
                    <a:pt x="58" y="54"/>
                    <a:pt x="56" y="48"/>
                  </a:cubicBezTo>
                  <a:cubicBezTo>
                    <a:pt x="50" y="29"/>
                    <a:pt x="33" y="12"/>
                    <a:pt x="10" y="0"/>
                  </a:cubicBezTo>
                  <a:cubicBezTo>
                    <a:pt x="9" y="11"/>
                    <a:pt x="6" y="23"/>
                    <a:pt x="0" y="38"/>
                  </a:cubicBezTo>
                  <a:cubicBezTo>
                    <a:pt x="28" y="50"/>
                    <a:pt x="50" y="69"/>
                    <a:pt x="61" y="9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7" name="Freeform 16"/>
            <p:cNvSpPr/>
            <p:nvPr/>
          </p:nvSpPr>
          <p:spPr bwMode="auto">
            <a:xfrm rot="669225">
              <a:off x="1621085" y="2408012"/>
              <a:ext cx="762227" cy="1065276"/>
            </a:xfrm>
            <a:custGeom>
              <a:gdLst>
                <a:gd name="T0" fmla="*/ 74 w 78"/>
                <a:gd name="T1" fmla="*/ 110 h 110"/>
                <a:gd name="T2" fmla="*/ 78 w 78"/>
                <a:gd name="T3" fmla="*/ 66 h 110"/>
                <a:gd name="T4" fmla="*/ 17 w 78"/>
                <a:gd name="T5" fmla="*/ 0 h 110"/>
                <a:gd name="T6" fmla="*/ 0 w 78"/>
                <a:gd name="T7" fmla="*/ 37 h 110"/>
                <a:gd name="T8" fmla="*/ 74 w 78"/>
                <a:gd name="T9" fmla="*/ 110 h 11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110">
                  <a:moveTo>
                    <a:pt x="74" y="110"/>
                  </a:moveTo>
                  <a:cubicBezTo>
                    <a:pt x="76" y="95"/>
                    <a:pt x="78" y="81"/>
                    <a:pt x="78" y="66"/>
                  </a:cubicBezTo>
                  <a:cubicBezTo>
                    <a:pt x="72" y="39"/>
                    <a:pt x="48" y="15"/>
                    <a:pt x="17" y="0"/>
                  </a:cubicBezTo>
                  <a:cubicBezTo>
                    <a:pt x="13" y="12"/>
                    <a:pt x="7" y="24"/>
                    <a:pt x="0" y="37"/>
                  </a:cubicBezTo>
                  <a:cubicBezTo>
                    <a:pt x="35" y="59"/>
                    <a:pt x="63" y="85"/>
                    <a:pt x="7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8" name="Freeform 17"/>
            <p:cNvSpPr/>
            <p:nvPr/>
          </p:nvSpPr>
          <p:spPr bwMode="auto">
            <a:xfrm rot="669225">
              <a:off x="1002198" y="3149480"/>
              <a:ext cx="1101577" cy="1171594"/>
            </a:xfrm>
            <a:custGeom>
              <a:gdLst>
                <a:gd name="T0" fmla="*/ 155976 w 113"/>
                <a:gd name="T1" fmla="*/ 0 h 121"/>
                <a:gd name="T2" fmla="*/ 0 w 113"/>
                <a:gd name="T3" fmla="*/ 309843 h 121"/>
                <a:gd name="T4" fmla="*/ 1052835 w 113"/>
                <a:gd name="T5" fmla="*/ 1171594 h 121"/>
                <a:gd name="T6" fmla="*/ 1101577 w 113"/>
                <a:gd name="T7" fmla="*/ 774608 h 121"/>
                <a:gd name="T8" fmla="*/ 155976 w 113"/>
                <a:gd name="T9" fmla="*/ 0 h 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3" h="120">
                  <a:moveTo>
                    <a:pt x="16" y="0"/>
                  </a:moveTo>
                  <a:cubicBezTo>
                    <a:pt x="9" y="10"/>
                    <a:pt x="4" y="21"/>
                    <a:pt x="0" y="32"/>
                  </a:cubicBezTo>
                  <a:cubicBezTo>
                    <a:pt x="42" y="43"/>
                    <a:pt x="82" y="75"/>
                    <a:pt x="108" y="121"/>
                  </a:cubicBezTo>
                  <a:cubicBezTo>
                    <a:pt x="110" y="107"/>
                    <a:pt x="112" y="94"/>
                    <a:pt x="113" y="80"/>
                  </a:cubicBezTo>
                  <a:cubicBezTo>
                    <a:pt x="93" y="40"/>
                    <a:pt x="56" y="1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9" name="Freeform 18"/>
            <p:cNvSpPr/>
            <p:nvPr/>
          </p:nvSpPr>
          <p:spPr bwMode="auto">
            <a:xfrm rot="669225">
              <a:off x="2041898" y="1792025"/>
              <a:ext cx="428752" cy="630275"/>
            </a:xfrm>
            <a:custGeom>
              <a:gdLst>
                <a:gd name="T0" fmla="*/ 0 w 44"/>
                <a:gd name="T1" fmla="*/ 0 h 65"/>
                <a:gd name="T2" fmla="*/ 1 w 44"/>
                <a:gd name="T3" fmla="*/ 28 h 65"/>
                <a:gd name="T4" fmla="*/ 44 w 44"/>
                <a:gd name="T5" fmla="*/ 65 h 65"/>
                <a:gd name="T6" fmla="*/ 22 w 44"/>
                <a:gd name="T7" fmla="*/ 12 h 65"/>
                <a:gd name="T8" fmla="*/ 0 w 44"/>
                <a:gd name="T9" fmla="*/ 0 h 6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65">
                  <a:moveTo>
                    <a:pt x="0" y="0"/>
                  </a:moveTo>
                  <a:cubicBezTo>
                    <a:pt x="1" y="7"/>
                    <a:pt x="2" y="17"/>
                    <a:pt x="1" y="28"/>
                  </a:cubicBezTo>
                  <a:cubicBezTo>
                    <a:pt x="19" y="38"/>
                    <a:pt x="35" y="50"/>
                    <a:pt x="44" y="65"/>
                  </a:cubicBezTo>
                  <a:cubicBezTo>
                    <a:pt x="39" y="46"/>
                    <a:pt x="32" y="28"/>
                    <a:pt x="22" y="12"/>
                  </a:cubicBezTo>
                  <a:cubicBezTo>
                    <a:pt x="16" y="6"/>
                    <a:pt x="8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0" name="Freeform 19"/>
            <p:cNvSpPr/>
            <p:nvPr/>
          </p:nvSpPr>
          <p:spPr bwMode="auto">
            <a:xfrm rot="669225">
              <a:off x="839145" y="3446745"/>
              <a:ext cx="1140475" cy="1221383"/>
            </a:xfrm>
            <a:custGeom>
              <a:gdLst>
                <a:gd name="T0" fmla="*/ 97476 w 117"/>
                <a:gd name="T1" fmla="*/ 0 h 126"/>
                <a:gd name="T2" fmla="*/ 0 w 117"/>
                <a:gd name="T3" fmla="*/ 533143 h 126"/>
                <a:gd name="T4" fmla="*/ 1130727 w 117"/>
                <a:gd name="T5" fmla="*/ 1221383 h 126"/>
                <a:gd name="T6" fmla="*/ 1140475 w 117"/>
                <a:gd name="T7" fmla="*/ 959658 h 126"/>
                <a:gd name="T8" fmla="*/ 97476 w 117"/>
                <a:gd name="T9" fmla="*/ 0 h 1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7" h="125">
                  <a:moveTo>
                    <a:pt x="10" y="0"/>
                  </a:moveTo>
                  <a:cubicBezTo>
                    <a:pt x="4" y="18"/>
                    <a:pt x="1" y="37"/>
                    <a:pt x="0" y="55"/>
                  </a:cubicBezTo>
                  <a:cubicBezTo>
                    <a:pt x="46" y="62"/>
                    <a:pt x="89" y="87"/>
                    <a:pt x="116" y="126"/>
                  </a:cubicBezTo>
                  <a:cubicBezTo>
                    <a:pt x="116" y="117"/>
                    <a:pt x="117" y="108"/>
                    <a:pt x="117" y="99"/>
                  </a:cubicBezTo>
                  <a:cubicBezTo>
                    <a:pt x="95" y="50"/>
                    <a:pt x="54" y="14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" name="Freeform 20"/>
            <p:cNvSpPr/>
            <p:nvPr/>
          </p:nvSpPr>
          <p:spPr bwMode="auto">
            <a:xfrm rot="669225">
              <a:off x="2048249" y="1574525"/>
              <a:ext cx="254076" cy="273066"/>
            </a:xfrm>
            <a:custGeom>
              <a:gdLst>
                <a:gd name="T0" fmla="*/ 26 w 26"/>
                <a:gd name="T1" fmla="*/ 28 h 28"/>
                <a:gd name="T2" fmla="*/ 0 w 26"/>
                <a:gd name="T3" fmla="*/ 0 h 28"/>
                <a:gd name="T4" fmla="*/ 7 w 26"/>
                <a:gd name="T5" fmla="*/ 20 h 28"/>
                <a:gd name="T6" fmla="*/ 26 w 26"/>
                <a:gd name="T7" fmla="*/ 28 h 2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8">
                  <a:moveTo>
                    <a:pt x="26" y="28"/>
                  </a:moveTo>
                  <a:cubicBezTo>
                    <a:pt x="19" y="18"/>
                    <a:pt x="10" y="8"/>
                    <a:pt x="0" y="0"/>
                  </a:cubicBezTo>
                  <a:cubicBezTo>
                    <a:pt x="0" y="0"/>
                    <a:pt x="5" y="7"/>
                    <a:pt x="7" y="20"/>
                  </a:cubicBezTo>
                  <a:cubicBezTo>
                    <a:pt x="14" y="21"/>
                    <a:pt x="20" y="23"/>
                    <a:pt x="26" y="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2" name="Freeform 21"/>
            <p:cNvSpPr/>
            <p:nvPr/>
          </p:nvSpPr>
          <p:spPr bwMode="auto">
            <a:xfrm rot="669225">
              <a:off x="773110" y="4565214"/>
              <a:ext cx="1042453" cy="658146"/>
            </a:xfrm>
            <a:custGeom>
              <a:gdLst>
                <a:gd name="T0" fmla="*/ 0 w 107"/>
                <a:gd name="T1" fmla="*/ 0 h 68"/>
                <a:gd name="T2" fmla="*/ 263049 w 107"/>
                <a:gd name="T3" fmla="*/ 435538 h 68"/>
                <a:gd name="T4" fmla="*/ 1042453 w 107"/>
                <a:gd name="T5" fmla="*/ 658146 h 68"/>
                <a:gd name="T6" fmla="*/ 0 w 107"/>
                <a:gd name="T7" fmla="*/ 0 h 6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7" h="68">
                  <a:moveTo>
                    <a:pt x="0" y="0"/>
                  </a:moveTo>
                  <a:cubicBezTo>
                    <a:pt x="7" y="17"/>
                    <a:pt x="16" y="32"/>
                    <a:pt x="27" y="45"/>
                  </a:cubicBezTo>
                  <a:cubicBezTo>
                    <a:pt x="52" y="45"/>
                    <a:pt x="88" y="53"/>
                    <a:pt x="107" y="68"/>
                  </a:cubicBezTo>
                  <a:cubicBezTo>
                    <a:pt x="83" y="33"/>
                    <a:pt x="43" y="1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3" name="Freeform 22"/>
            <p:cNvSpPr/>
            <p:nvPr/>
          </p:nvSpPr>
          <p:spPr bwMode="auto">
            <a:xfrm rot="669225">
              <a:off x="987637" y="5059390"/>
              <a:ext cx="858857" cy="387420"/>
            </a:xfrm>
            <a:custGeom>
              <a:gdLst>
                <a:gd name="T0" fmla="*/ 839338 w 88"/>
                <a:gd name="T1" fmla="*/ 319622 h 40"/>
                <a:gd name="T2" fmla="*/ 829578 w 88"/>
                <a:gd name="T3" fmla="*/ 319622 h 40"/>
                <a:gd name="T4" fmla="*/ 0 w 88"/>
                <a:gd name="T5" fmla="*/ 0 h 40"/>
                <a:gd name="T6" fmla="*/ 0 w 88"/>
                <a:gd name="T7" fmla="*/ 0 h 40"/>
                <a:gd name="T8" fmla="*/ 858857 w 88"/>
                <a:gd name="T9" fmla="*/ 387420 h 40"/>
                <a:gd name="T10" fmla="*/ 839338 w 88"/>
                <a:gd name="T11" fmla="*/ 319622 h 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8" h="40">
                  <a:moveTo>
                    <a:pt x="86" y="33"/>
                  </a:moveTo>
                  <a:cubicBezTo>
                    <a:pt x="85" y="33"/>
                    <a:pt x="85" y="33"/>
                    <a:pt x="85" y="33"/>
                  </a:cubicBezTo>
                  <a:cubicBezTo>
                    <a:pt x="80" y="28"/>
                    <a:pt x="46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24"/>
                    <a:pt x="52" y="39"/>
                    <a:pt x="88" y="40"/>
                  </a:cubicBezTo>
                  <a:cubicBezTo>
                    <a:pt x="87" y="37"/>
                    <a:pt x="86" y="35"/>
                    <a:pt x="86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" name="Freeform 23"/>
            <p:cNvSpPr/>
            <p:nvPr/>
          </p:nvSpPr>
          <p:spPr bwMode="auto">
            <a:xfrm rot="669225">
              <a:off x="1245529" y="2734785"/>
              <a:ext cx="1012891" cy="1132696"/>
            </a:xfrm>
            <a:custGeom>
              <a:gdLst>
                <a:gd name="T0" fmla="*/ 964194 w 104"/>
                <a:gd name="T1" fmla="*/ 1132696 h 117"/>
                <a:gd name="T2" fmla="*/ 1012891 w 104"/>
                <a:gd name="T3" fmla="*/ 822899 h 117"/>
                <a:gd name="T4" fmla="*/ 292180 w 104"/>
                <a:gd name="T5" fmla="*/ 0 h 117"/>
                <a:gd name="T6" fmla="*/ 87654 w 104"/>
                <a:gd name="T7" fmla="*/ 319478 h 117"/>
                <a:gd name="T8" fmla="*/ 0 w 104"/>
                <a:gd name="T9" fmla="*/ 435652 h 117"/>
                <a:gd name="T10" fmla="*/ 964194 w 104"/>
                <a:gd name="T11" fmla="*/ 1132696 h 1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4" h="117">
                  <a:moveTo>
                    <a:pt x="99" y="117"/>
                  </a:moveTo>
                  <a:cubicBezTo>
                    <a:pt x="100" y="106"/>
                    <a:pt x="102" y="95"/>
                    <a:pt x="104" y="85"/>
                  </a:cubicBezTo>
                  <a:cubicBezTo>
                    <a:pt x="100" y="58"/>
                    <a:pt x="71" y="26"/>
                    <a:pt x="30" y="0"/>
                  </a:cubicBezTo>
                  <a:cubicBezTo>
                    <a:pt x="24" y="10"/>
                    <a:pt x="17" y="21"/>
                    <a:pt x="9" y="33"/>
                  </a:cubicBezTo>
                  <a:cubicBezTo>
                    <a:pt x="6" y="37"/>
                    <a:pt x="3" y="41"/>
                    <a:pt x="0" y="45"/>
                  </a:cubicBezTo>
                  <a:cubicBezTo>
                    <a:pt x="39" y="55"/>
                    <a:pt x="76" y="80"/>
                    <a:pt x="99" y="1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5" name="Freeform 24"/>
            <p:cNvSpPr/>
            <p:nvPr/>
          </p:nvSpPr>
          <p:spPr bwMode="auto">
            <a:xfrm rot="669225">
              <a:off x="741349" y="3973757"/>
              <a:ext cx="1170037" cy="1162259"/>
            </a:xfrm>
            <a:custGeom>
              <a:gdLst>
                <a:gd name="T0" fmla="*/ 1170037 w 120"/>
                <a:gd name="T1" fmla="*/ 1162259 h 120"/>
                <a:gd name="T2" fmla="*/ 1160287 w 120"/>
                <a:gd name="T3" fmla="*/ 1162259 h 120"/>
                <a:gd name="T4" fmla="*/ 1131036 w 120"/>
                <a:gd name="T5" fmla="*/ 813581 h 120"/>
                <a:gd name="T6" fmla="*/ 0 w 120"/>
                <a:gd name="T7" fmla="*/ 0 h 120"/>
                <a:gd name="T8" fmla="*/ 97503 w 120"/>
                <a:gd name="T9" fmla="*/ 571444 h 120"/>
                <a:gd name="T10" fmla="*/ 1170037 w 120"/>
                <a:gd name="T11" fmla="*/ 1162259 h 1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0" h="120">
                  <a:moveTo>
                    <a:pt x="120" y="120"/>
                  </a:moveTo>
                  <a:cubicBezTo>
                    <a:pt x="119" y="120"/>
                    <a:pt x="119" y="120"/>
                    <a:pt x="119" y="120"/>
                  </a:cubicBezTo>
                  <a:cubicBezTo>
                    <a:pt x="117" y="108"/>
                    <a:pt x="116" y="96"/>
                    <a:pt x="116" y="84"/>
                  </a:cubicBezTo>
                  <a:cubicBezTo>
                    <a:pt x="93" y="41"/>
                    <a:pt x="49" y="11"/>
                    <a:pt x="0" y="0"/>
                  </a:cubicBezTo>
                  <a:cubicBezTo>
                    <a:pt x="0" y="21"/>
                    <a:pt x="3" y="41"/>
                    <a:pt x="10" y="59"/>
                  </a:cubicBezTo>
                  <a:cubicBezTo>
                    <a:pt x="52" y="67"/>
                    <a:pt x="92" y="87"/>
                    <a:pt x="120" y="1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6" name="Freeform 25"/>
            <p:cNvSpPr/>
            <p:nvPr/>
          </p:nvSpPr>
          <p:spPr bwMode="auto">
            <a:xfrm rot="669225">
              <a:off x="1736268" y="5558124"/>
              <a:ext cx="486996" cy="639476"/>
            </a:xfrm>
            <a:custGeom>
              <a:gdLst>
                <a:gd name="T0" fmla="*/ 457776 w 50"/>
                <a:gd name="T1" fmla="*/ 494141 h 66"/>
                <a:gd name="T2" fmla="*/ 136359 w 50"/>
                <a:gd name="T3" fmla="*/ 0 h 66"/>
                <a:gd name="T4" fmla="*/ 77919 w 50"/>
                <a:gd name="T5" fmla="*/ 0 h 66"/>
                <a:gd name="T6" fmla="*/ 0 w 50"/>
                <a:gd name="T7" fmla="*/ 9689 h 66"/>
                <a:gd name="T8" fmla="*/ 350637 w 50"/>
                <a:gd name="T9" fmla="*/ 600720 h 66"/>
                <a:gd name="T10" fmla="*/ 448036 w 50"/>
                <a:gd name="T11" fmla="*/ 600720 h 66"/>
                <a:gd name="T12" fmla="*/ 457776 w 50"/>
                <a:gd name="T13" fmla="*/ 494141 h 6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" h="66">
                  <a:moveTo>
                    <a:pt x="47" y="51"/>
                  </a:moveTo>
                  <a:cubicBezTo>
                    <a:pt x="33" y="36"/>
                    <a:pt x="22" y="19"/>
                    <a:pt x="14" y="0"/>
                  </a:cubicBezTo>
                  <a:cubicBezTo>
                    <a:pt x="10" y="1"/>
                    <a:pt x="8" y="0"/>
                    <a:pt x="8" y="0"/>
                  </a:cubicBezTo>
                  <a:cubicBezTo>
                    <a:pt x="5" y="1"/>
                    <a:pt x="3" y="1"/>
                    <a:pt x="0" y="1"/>
                  </a:cubicBezTo>
                  <a:cubicBezTo>
                    <a:pt x="8" y="23"/>
                    <a:pt x="20" y="44"/>
                    <a:pt x="36" y="62"/>
                  </a:cubicBezTo>
                  <a:cubicBezTo>
                    <a:pt x="36" y="62"/>
                    <a:pt x="41" y="66"/>
                    <a:pt x="46" y="62"/>
                  </a:cubicBezTo>
                  <a:cubicBezTo>
                    <a:pt x="50" y="57"/>
                    <a:pt x="47" y="51"/>
                    <a:pt x="47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7" name="Group 2"/>
          <p:cNvGrpSpPr/>
          <p:nvPr/>
        </p:nvGrpSpPr>
        <p:grpSpPr>
          <a:xfrm rot="3007258">
            <a:off x="7448256" y="3335748"/>
            <a:ext cx="987085" cy="1443373"/>
            <a:chOff x="741349" y="1574525"/>
            <a:chExt cx="2432773" cy="4623075"/>
          </a:xfrm>
          <a:solidFill>
            <a:schemeClr val="accent5">
              <a:lumMod val="75000"/>
            </a:schemeClr>
          </a:solidFill>
        </p:grpSpPr>
        <p:sp>
          <p:nvSpPr>
            <p:cNvPr id="38" name="Freeform 5"/>
            <p:cNvSpPr/>
            <p:nvPr/>
          </p:nvSpPr>
          <p:spPr bwMode="auto">
            <a:xfrm rot="669225">
              <a:off x="2279632" y="3012371"/>
              <a:ext cx="877528" cy="949099"/>
            </a:xfrm>
            <a:custGeom>
              <a:gdLst>
                <a:gd name="T0" fmla="*/ 877528 w 90"/>
                <a:gd name="T1" fmla="*/ 406757 h 98"/>
                <a:gd name="T2" fmla="*/ 702022 w 90"/>
                <a:gd name="T3" fmla="*/ 0 h 98"/>
                <a:gd name="T4" fmla="*/ 39001 w 90"/>
                <a:gd name="T5" fmla="*/ 600450 h 98"/>
                <a:gd name="T6" fmla="*/ 0 w 90"/>
                <a:gd name="T7" fmla="*/ 949099 h 98"/>
                <a:gd name="T8" fmla="*/ 877528 w 90"/>
                <a:gd name="T9" fmla="*/ 406757 h 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0" h="98">
                  <a:moveTo>
                    <a:pt x="90" y="42"/>
                  </a:moveTo>
                  <a:cubicBezTo>
                    <a:pt x="85" y="28"/>
                    <a:pt x="79" y="13"/>
                    <a:pt x="72" y="0"/>
                  </a:cubicBezTo>
                  <a:cubicBezTo>
                    <a:pt x="40" y="18"/>
                    <a:pt x="14" y="40"/>
                    <a:pt x="4" y="62"/>
                  </a:cubicBezTo>
                  <a:cubicBezTo>
                    <a:pt x="3" y="74"/>
                    <a:pt x="2" y="86"/>
                    <a:pt x="0" y="98"/>
                  </a:cubicBezTo>
                  <a:cubicBezTo>
                    <a:pt x="26" y="67"/>
                    <a:pt x="58" y="48"/>
                    <a:pt x="90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9" name="Freeform 6"/>
            <p:cNvSpPr/>
            <p:nvPr/>
          </p:nvSpPr>
          <p:spPr bwMode="auto">
            <a:xfrm rot="669225">
              <a:off x="2122333" y="3423831"/>
              <a:ext cx="1051789" cy="1143587"/>
            </a:xfrm>
            <a:custGeom>
              <a:gdLst>
                <a:gd name="T0" fmla="*/ 1051789 w 108"/>
                <a:gd name="T1" fmla="*/ 445805 h 118"/>
                <a:gd name="T2" fmla="*/ 934924 w 108"/>
                <a:gd name="T3" fmla="*/ 0 h 118"/>
                <a:gd name="T4" fmla="*/ 48694 w 108"/>
                <a:gd name="T5" fmla="*/ 620251 h 118"/>
                <a:gd name="T6" fmla="*/ 38955 w 108"/>
                <a:gd name="T7" fmla="*/ 678399 h 118"/>
                <a:gd name="T8" fmla="*/ 0 w 108"/>
                <a:gd name="T9" fmla="*/ 1143587 h 118"/>
                <a:gd name="T10" fmla="*/ 1051789 w 108"/>
                <a:gd name="T11" fmla="*/ 445805 h 1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8" h="118">
                  <a:moveTo>
                    <a:pt x="108" y="46"/>
                  </a:moveTo>
                  <a:cubicBezTo>
                    <a:pt x="106" y="31"/>
                    <a:pt x="102" y="15"/>
                    <a:pt x="96" y="0"/>
                  </a:cubicBezTo>
                  <a:cubicBezTo>
                    <a:pt x="63" y="9"/>
                    <a:pt x="29" y="31"/>
                    <a:pt x="5" y="64"/>
                  </a:cubicBezTo>
                  <a:cubicBezTo>
                    <a:pt x="5" y="66"/>
                    <a:pt x="5" y="68"/>
                    <a:pt x="4" y="70"/>
                  </a:cubicBezTo>
                  <a:cubicBezTo>
                    <a:pt x="3" y="86"/>
                    <a:pt x="1" y="102"/>
                    <a:pt x="0" y="118"/>
                  </a:cubicBezTo>
                  <a:cubicBezTo>
                    <a:pt x="31" y="78"/>
                    <a:pt x="71" y="53"/>
                    <a:pt x="108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0" name="Freeform 7"/>
            <p:cNvSpPr/>
            <p:nvPr/>
          </p:nvSpPr>
          <p:spPr bwMode="auto">
            <a:xfrm rot="669225">
              <a:off x="2407131" y="2668377"/>
              <a:ext cx="651068" cy="841425"/>
            </a:xfrm>
            <a:custGeom>
              <a:gdLst>
                <a:gd name="T0" fmla="*/ 67 w 67"/>
                <a:gd name="T1" fmla="*/ 34 h 87"/>
                <a:gd name="T2" fmla="*/ 47 w 67"/>
                <a:gd name="T3" fmla="*/ 0 h 87"/>
                <a:gd name="T4" fmla="*/ 1 w 67"/>
                <a:gd name="T5" fmla="*/ 43 h 87"/>
                <a:gd name="T6" fmla="*/ 0 w 67"/>
                <a:gd name="T7" fmla="*/ 87 h 87"/>
                <a:gd name="T8" fmla="*/ 67 w 67"/>
                <a:gd name="T9" fmla="*/ 34 h 8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87">
                  <a:moveTo>
                    <a:pt x="67" y="34"/>
                  </a:moveTo>
                  <a:cubicBezTo>
                    <a:pt x="61" y="22"/>
                    <a:pt x="54" y="11"/>
                    <a:pt x="47" y="0"/>
                  </a:cubicBezTo>
                  <a:cubicBezTo>
                    <a:pt x="28" y="10"/>
                    <a:pt x="11" y="25"/>
                    <a:pt x="1" y="43"/>
                  </a:cubicBezTo>
                  <a:cubicBezTo>
                    <a:pt x="2" y="58"/>
                    <a:pt x="1" y="72"/>
                    <a:pt x="0" y="87"/>
                  </a:cubicBezTo>
                  <a:cubicBezTo>
                    <a:pt x="14" y="68"/>
                    <a:pt x="38" y="49"/>
                    <a:pt x="67" y="3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1" name="Freeform 8"/>
            <p:cNvSpPr/>
            <p:nvPr/>
          </p:nvSpPr>
          <p:spPr bwMode="auto">
            <a:xfrm rot="669225">
              <a:off x="2023527" y="3874925"/>
              <a:ext cx="1110913" cy="1152922"/>
            </a:xfrm>
            <a:custGeom>
              <a:gdLst>
                <a:gd name="T0" fmla="*/ 1081678 w 114"/>
                <a:gd name="T1" fmla="*/ 590994 h 119"/>
                <a:gd name="T2" fmla="*/ 1062189 w 114"/>
                <a:gd name="T3" fmla="*/ 0 h 119"/>
                <a:gd name="T4" fmla="*/ 0 w 114"/>
                <a:gd name="T5" fmla="*/ 784762 h 119"/>
                <a:gd name="T6" fmla="*/ 0 w 114"/>
                <a:gd name="T7" fmla="*/ 1152922 h 119"/>
                <a:gd name="T8" fmla="*/ 1081678 w 114"/>
                <a:gd name="T9" fmla="*/ 590994 h 1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4" h="119">
                  <a:moveTo>
                    <a:pt x="111" y="61"/>
                  </a:moveTo>
                  <a:cubicBezTo>
                    <a:pt x="114" y="41"/>
                    <a:pt x="113" y="21"/>
                    <a:pt x="109" y="0"/>
                  </a:cubicBezTo>
                  <a:cubicBezTo>
                    <a:pt x="71" y="9"/>
                    <a:pt x="30" y="38"/>
                    <a:pt x="0" y="81"/>
                  </a:cubicBezTo>
                  <a:cubicBezTo>
                    <a:pt x="0" y="93"/>
                    <a:pt x="0" y="106"/>
                    <a:pt x="0" y="119"/>
                  </a:cubicBezTo>
                  <a:cubicBezTo>
                    <a:pt x="30" y="83"/>
                    <a:pt x="71" y="64"/>
                    <a:pt x="111" y="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2" name="Freeform 9"/>
            <p:cNvSpPr/>
            <p:nvPr/>
          </p:nvSpPr>
          <p:spPr bwMode="auto">
            <a:xfrm rot="669225">
              <a:off x="2424599" y="2273067"/>
              <a:ext cx="525618" cy="736644"/>
            </a:xfrm>
            <a:custGeom>
              <a:gdLst>
                <a:gd name="T0" fmla="*/ 0 w 54"/>
                <a:gd name="T1" fmla="*/ 29 h 76"/>
                <a:gd name="T2" fmla="*/ 5 w 54"/>
                <a:gd name="T3" fmla="*/ 54 h 76"/>
                <a:gd name="T4" fmla="*/ 8 w 54"/>
                <a:gd name="T5" fmla="*/ 76 h 76"/>
                <a:gd name="T6" fmla="*/ 54 w 54"/>
                <a:gd name="T7" fmla="*/ 38 h 76"/>
                <a:gd name="T8" fmla="*/ 24 w 54"/>
                <a:gd name="T9" fmla="*/ 0 h 76"/>
                <a:gd name="T10" fmla="*/ 0 w 54"/>
                <a:gd name="T11" fmla="*/ 29 h 7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" h="76">
                  <a:moveTo>
                    <a:pt x="0" y="29"/>
                  </a:moveTo>
                  <a:cubicBezTo>
                    <a:pt x="2" y="37"/>
                    <a:pt x="4" y="46"/>
                    <a:pt x="5" y="54"/>
                  </a:cubicBezTo>
                  <a:cubicBezTo>
                    <a:pt x="7" y="62"/>
                    <a:pt x="8" y="69"/>
                    <a:pt x="8" y="76"/>
                  </a:cubicBezTo>
                  <a:cubicBezTo>
                    <a:pt x="19" y="60"/>
                    <a:pt x="35" y="47"/>
                    <a:pt x="54" y="38"/>
                  </a:cubicBezTo>
                  <a:cubicBezTo>
                    <a:pt x="45" y="24"/>
                    <a:pt x="35" y="11"/>
                    <a:pt x="24" y="0"/>
                  </a:cubicBezTo>
                  <a:cubicBezTo>
                    <a:pt x="13" y="8"/>
                    <a:pt x="5" y="18"/>
                    <a:pt x="0" y="2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3" name="Freeform 10"/>
            <p:cNvSpPr/>
            <p:nvPr/>
          </p:nvSpPr>
          <p:spPr bwMode="auto">
            <a:xfrm rot="669225">
              <a:off x="1983928" y="4948600"/>
              <a:ext cx="838630" cy="474550"/>
            </a:xfrm>
            <a:custGeom>
              <a:gdLst>
                <a:gd name="T0" fmla="*/ 838630 w 86"/>
                <a:gd name="T1" fmla="*/ 0 h 49"/>
                <a:gd name="T2" fmla="*/ 0 w 86"/>
                <a:gd name="T3" fmla="*/ 474550 h 49"/>
                <a:gd name="T4" fmla="*/ 614345 w 86"/>
                <a:gd name="T5" fmla="*/ 368018 h 49"/>
                <a:gd name="T6" fmla="*/ 838630 w 86"/>
                <a:gd name="T7" fmla="*/ 0 h 4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6" h="49">
                  <a:moveTo>
                    <a:pt x="86" y="0"/>
                  </a:moveTo>
                  <a:cubicBezTo>
                    <a:pt x="54" y="7"/>
                    <a:pt x="24" y="23"/>
                    <a:pt x="0" y="49"/>
                  </a:cubicBezTo>
                  <a:cubicBezTo>
                    <a:pt x="20" y="37"/>
                    <a:pt x="43" y="34"/>
                    <a:pt x="63" y="38"/>
                  </a:cubicBezTo>
                  <a:cubicBezTo>
                    <a:pt x="71" y="28"/>
                    <a:pt x="79" y="16"/>
                    <a:pt x="8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4" name="Freeform 11"/>
            <p:cNvSpPr/>
            <p:nvPr/>
          </p:nvSpPr>
          <p:spPr bwMode="auto">
            <a:xfrm rot="669225">
              <a:off x="1938396" y="4464303"/>
              <a:ext cx="1072015" cy="930429"/>
            </a:xfrm>
            <a:custGeom>
              <a:gdLst>
                <a:gd name="T0" fmla="*/ 0 w 110"/>
                <a:gd name="T1" fmla="*/ 629978 h 96"/>
                <a:gd name="T2" fmla="*/ 38982 w 110"/>
                <a:gd name="T3" fmla="*/ 872277 h 96"/>
                <a:gd name="T4" fmla="*/ 48728 w 110"/>
                <a:gd name="T5" fmla="*/ 930429 h 96"/>
                <a:gd name="T6" fmla="*/ 945322 w 110"/>
                <a:gd name="T7" fmla="*/ 465215 h 96"/>
                <a:gd name="T8" fmla="*/ 1033033 w 110"/>
                <a:gd name="T9" fmla="*/ 222915 h 96"/>
                <a:gd name="T10" fmla="*/ 1072015 w 110"/>
                <a:gd name="T11" fmla="*/ 0 h 96"/>
                <a:gd name="T12" fmla="*/ 0 w 110"/>
                <a:gd name="T13" fmla="*/ 629978 h 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0" h="96">
                  <a:moveTo>
                    <a:pt x="0" y="65"/>
                  </a:moveTo>
                  <a:cubicBezTo>
                    <a:pt x="1" y="74"/>
                    <a:pt x="2" y="82"/>
                    <a:pt x="4" y="90"/>
                  </a:cubicBezTo>
                  <a:cubicBezTo>
                    <a:pt x="4" y="92"/>
                    <a:pt x="4" y="94"/>
                    <a:pt x="5" y="96"/>
                  </a:cubicBezTo>
                  <a:cubicBezTo>
                    <a:pt x="31" y="69"/>
                    <a:pt x="64" y="54"/>
                    <a:pt x="97" y="48"/>
                  </a:cubicBezTo>
                  <a:cubicBezTo>
                    <a:pt x="100" y="40"/>
                    <a:pt x="103" y="32"/>
                    <a:pt x="106" y="23"/>
                  </a:cubicBezTo>
                  <a:cubicBezTo>
                    <a:pt x="108" y="15"/>
                    <a:pt x="109" y="7"/>
                    <a:pt x="110" y="0"/>
                  </a:cubicBezTo>
                  <a:cubicBezTo>
                    <a:pt x="69" y="5"/>
                    <a:pt x="27" y="28"/>
                    <a:pt x="0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5" name="Freeform 12"/>
            <p:cNvSpPr/>
            <p:nvPr/>
          </p:nvSpPr>
          <p:spPr bwMode="auto">
            <a:xfrm rot="669225">
              <a:off x="1913160" y="5278314"/>
              <a:ext cx="623916" cy="318960"/>
            </a:xfrm>
            <a:custGeom>
              <a:gdLst>
                <a:gd name="T0" fmla="*/ 0 w 64"/>
                <a:gd name="T1" fmla="*/ 202975 h 33"/>
                <a:gd name="T2" fmla="*/ 48743 w 64"/>
                <a:gd name="T3" fmla="*/ 318960 h 33"/>
                <a:gd name="T4" fmla="*/ 623916 w 64"/>
                <a:gd name="T5" fmla="*/ 19331 h 33"/>
                <a:gd name="T6" fmla="*/ 0 w 64"/>
                <a:gd name="T7" fmla="*/ 202975 h 3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4" h="33">
                  <a:moveTo>
                    <a:pt x="0" y="21"/>
                  </a:moveTo>
                  <a:cubicBezTo>
                    <a:pt x="2" y="25"/>
                    <a:pt x="3" y="29"/>
                    <a:pt x="5" y="33"/>
                  </a:cubicBezTo>
                  <a:cubicBezTo>
                    <a:pt x="16" y="33"/>
                    <a:pt x="41" y="28"/>
                    <a:pt x="64" y="2"/>
                  </a:cubicBezTo>
                  <a:cubicBezTo>
                    <a:pt x="42" y="0"/>
                    <a:pt x="19" y="6"/>
                    <a:pt x="0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6" name="Freeform 13"/>
            <p:cNvSpPr/>
            <p:nvPr/>
          </p:nvSpPr>
          <p:spPr bwMode="auto">
            <a:xfrm rot="669225">
              <a:off x="2308677" y="1950784"/>
              <a:ext cx="419225" cy="523906"/>
            </a:xfrm>
            <a:custGeom>
              <a:gdLst>
                <a:gd name="T0" fmla="*/ 1 w 43"/>
                <a:gd name="T1" fmla="*/ 12 h 54"/>
                <a:gd name="T2" fmla="*/ 0 w 43"/>
                <a:gd name="T3" fmla="*/ 11 h 54"/>
                <a:gd name="T4" fmla="*/ 19 w 43"/>
                <a:gd name="T5" fmla="*/ 54 h 54"/>
                <a:gd name="T6" fmla="*/ 43 w 43"/>
                <a:gd name="T7" fmla="*/ 28 h 54"/>
                <a:gd name="T8" fmla="*/ 14 w 43"/>
                <a:gd name="T9" fmla="*/ 0 h 54"/>
                <a:gd name="T10" fmla="*/ 1 w 43"/>
                <a:gd name="T11" fmla="*/ 12 h 5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54">
                  <a:moveTo>
                    <a:pt x="1" y="12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8" y="24"/>
                    <a:pt x="14" y="39"/>
                    <a:pt x="19" y="54"/>
                  </a:cubicBezTo>
                  <a:cubicBezTo>
                    <a:pt x="24" y="44"/>
                    <a:pt x="33" y="35"/>
                    <a:pt x="43" y="28"/>
                  </a:cubicBezTo>
                  <a:cubicBezTo>
                    <a:pt x="34" y="18"/>
                    <a:pt x="25" y="8"/>
                    <a:pt x="14" y="0"/>
                  </a:cubicBezTo>
                  <a:cubicBezTo>
                    <a:pt x="9" y="3"/>
                    <a:pt x="5" y="7"/>
                    <a:pt x="1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7" name="Freeform 14"/>
            <p:cNvSpPr/>
            <p:nvPr/>
          </p:nvSpPr>
          <p:spPr bwMode="auto">
            <a:xfrm rot="669225">
              <a:off x="2032370" y="1595163"/>
              <a:ext cx="487508" cy="408012"/>
            </a:xfrm>
            <a:custGeom>
              <a:gdLst>
                <a:gd name="T0" fmla="*/ 50 w 50"/>
                <a:gd name="T1" fmla="*/ 30 h 42"/>
                <a:gd name="T2" fmla="*/ 0 w 50"/>
                <a:gd name="T3" fmla="*/ 0 h 42"/>
                <a:gd name="T4" fmla="*/ 36 w 50"/>
                <a:gd name="T5" fmla="*/ 42 h 42"/>
                <a:gd name="T6" fmla="*/ 50 w 50"/>
                <a:gd name="T7" fmla="*/ 30 h 4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42">
                  <a:moveTo>
                    <a:pt x="50" y="30"/>
                  </a:moveTo>
                  <a:cubicBezTo>
                    <a:pt x="34" y="18"/>
                    <a:pt x="18" y="7"/>
                    <a:pt x="0" y="0"/>
                  </a:cubicBezTo>
                  <a:cubicBezTo>
                    <a:pt x="15" y="12"/>
                    <a:pt x="27" y="26"/>
                    <a:pt x="36" y="42"/>
                  </a:cubicBezTo>
                  <a:cubicBezTo>
                    <a:pt x="40" y="37"/>
                    <a:pt x="45" y="33"/>
                    <a:pt x="50" y="3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8" name="Freeform 15"/>
            <p:cNvSpPr/>
            <p:nvPr/>
          </p:nvSpPr>
          <p:spPr bwMode="auto">
            <a:xfrm rot="669225">
              <a:off x="1873572" y="2063504"/>
              <a:ext cx="595490" cy="900166"/>
            </a:xfrm>
            <a:custGeom>
              <a:gdLst>
                <a:gd name="T0" fmla="*/ 61 w 61"/>
                <a:gd name="T1" fmla="*/ 93 h 93"/>
                <a:gd name="T2" fmla="*/ 59 w 61"/>
                <a:gd name="T3" fmla="*/ 66 h 93"/>
                <a:gd name="T4" fmla="*/ 56 w 61"/>
                <a:gd name="T5" fmla="*/ 48 h 93"/>
                <a:gd name="T6" fmla="*/ 10 w 61"/>
                <a:gd name="T7" fmla="*/ 0 h 93"/>
                <a:gd name="T8" fmla="*/ 0 w 61"/>
                <a:gd name="T9" fmla="*/ 38 h 93"/>
                <a:gd name="T10" fmla="*/ 61 w 61"/>
                <a:gd name="T11" fmla="*/ 93 h 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93">
                  <a:moveTo>
                    <a:pt x="61" y="93"/>
                  </a:moveTo>
                  <a:cubicBezTo>
                    <a:pt x="61" y="84"/>
                    <a:pt x="61" y="75"/>
                    <a:pt x="59" y="66"/>
                  </a:cubicBezTo>
                  <a:cubicBezTo>
                    <a:pt x="59" y="60"/>
                    <a:pt x="58" y="54"/>
                    <a:pt x="56" y="48"/>
                  </a:cubicBezTo>
                  <a:cubicBezTo>
                    <a:pt x="50" y="29"/>
                    <a:pt x="33" y="12"/>
                    <a:pt x="10" y="0"/>
                  </a:cubicBezTo>
                  <a:cubicBezTo>
                    <a:pt x="9" y="11"/>
                    <a:pt x="6" y="23"/>
                    <a:pt x="0" y="38"/>
                  </a:cubicBezTo>
                  <a:cubicBezTo>
                    <a:pt x="28" y="50"/>
                    <a:pt x="50" y="69"/>
                    <a:pt x="61" y="9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9" name="Freeform 16"/>
            <p:cNvSpPr/>
            <p:nvPr/>
          </p:nvSpPr>
          <p:spPr bwMode="auto">
            <a:xfrm rot="669225">
              <a:off x="1621085" y="2408012"/>
              <a:ext cx="762227" cy="1065276"/>
            </a:xfrm>
            <a:custGeom>
              <a:gdLst>
                <a:gd name="T0" fmla="*/ 74 w 78"/>
                <a:gd name="T1" fmla="*/ 110 h 110"/>
                <a:gd name="T2" fmla="*/ 78 w 78"/>
                <a:gd name="T3" fmla="*/ 66 h 110"/>
                <a:gd name="T4" fmla="*/ 17 w 78"/>
                <a:gd name="T5" fmla="*/ 0 h 110"/>
                <a:gd name="T6" fmla="*/ 0 w 78"/>
                <a:gd name="T7" fmla="*/ 37 h 110"/>
                <a:gd name="T8" fmla="*/ 74 w 78"/>
                <a:gd name="T9" fmla="*/ 110 h 11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110">
                  <a:moveTo>
                    <a:pt x="74" y="110"/>
                  </a:moveTo>
                  <a:cubicBezTo>
                    <a:pt x="76" y="95"/>
                    <a:pt x="78" y="81"/>
                    <a:pt x="78" y="66"/>
                  </a:cubicBezTo>
                  <a:cubicBezTo>
                    <a:pt x="72" y="39"/>
                    <a:pt x="48" y="15"/>
                    <a:pt x="17" y="0"/>
                  </a:cubicBezTo>
                  <a:cubicBezTo>
                    <a:pt x="13" y="12"/>
                    <a:pt x="7" y="24"/>
                    <a:pt x="0" y="37"/>
                  </a:cubicBezTo>
                  <a:cubicBezTo>
                    <a:pt x="35" y="59"/>
                    <a:pt x="63" y="85"/>
                    <a:pt x="7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0" name="Freeform 17"/>
            <p:cNvSpPr/>
            <p:nvPr/>
          </p:nvSpPr>
          <p:spPr bwMode="auto">
            <a:xfrm rot="669225">
              <a:off x="1002198" y="3149480"/>
              <a:ext cx="1101577" cy="1171594"/>
            </a:xfrm>
            <a:custGeom>
              <a:gdLst>
                <a:gd name="T0" fmla="*/ 155976 w 113"/>
                <a:gd name="T1" fmla="*/ 0 h 121"/>
                <a:gd name="T2" fmla="*/ 0 w 113"/>
                <a:gd name="T3" fmla="*/ 309843 h 121"/>
                <a:gd name="T4" fmla="*/ 1052835 w 113"/>
                <a:gd name="T5" fmla="*/ 1171594 h 121"/>
                <a:gd name="T6" fmla="*/ 1101577 w 113"/>
                <a:gd name="T7" fmla="*/ 774608 h 121"/>
                <a:gd name="T8" fmla="*/ 155976 w 113"/>
                <a:gd name="T9" fmla="*/ 0 h 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3" h="120">
                  <a:moveTo>
                    <a:pt x="16" y="0"/>
                  </a:moveTo>
                  <a:cubicBezTo>
                    <a:pt x="9" y="10"/>
                    <a:pt x="4" y="21"/>
                    <a:pt x="0" y="32"/>
                  </a:cubicBezTo>
                  <a:cubicBezTo>
                    <a:pt x="42" y="43"/>
                    <a:pt x="82" y="75"/>
                    <a:pt x="108" y="121"/>
                  </a:cubicBezTo>
                  <a:cubicBezTo>
                    <a:pt x="110" y="107"/>
                    <a:pt x="112" y="94"/>
                    <a:pt x="113" y="80"/>
                  </a:cubicBezTo>
                  <a:cubicBezTo>
                    <a:pt x="93" y="40"/>
                    <a:pt x="56" y="1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" name="Freeform 18"/>
            <p:cNvSpPr/>
            <p:nvPr/>
          </p:nvSpPr>
          <p:spPr bwMode="auto">
            <a:xfrm rot="669225">
              <a:off x="2041898" y="1792025"/>
              <a:ext cx="428752" cy="630275"/>
            </a:xfrm>
            <a:custGeom>
              <a:gdLst>
                <a:gd name="T0" fmla="*/ 0 w 44"/>
                <a:gd name="T1" fmla="*/ 0 h 65"/>
                <a:gd name="T2" fmla="*/ 1 w 44"/>
                <a:gd name="T3" fmla="*/ 28 h 65"/>
                <a:gd name="T4" fmla="*/ 44 w 44"/>
                <a:gd name="T5" fmla="*/ 65 h 65"/>
                <a:gd name="T6" fmla="*/ 22 w 44"/>
                <a:gd name="T7" fmla="*/ 12 h 65"/>
                <a:gd name="T8" fmla="*/ 0 w 44"/>
                <a:gd name="T9" fmla="*/ 0 h 6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65">
                  <a:moveTo>
                    <a:pt x="0" y="0"/>
                  </a:moveTo>
                  <a:cubicBezTo>
                    <a:pt x="1" y="7"/>
                    <a:pt x="2" y="17"/>
                    <a:pt x="1" y="28"/>
                  </a:cubicBezTo>
                  <a:cubicBezTo>
                    <a:pt x="19" y="38"/>
                    <a:pt x="35" y="50"/>
                    <a:pt x="44" y="65"/>
                  </a:cubicBezTo>
                  <a:cubicBezTo>
                    <a:pt x="39" y="46"/>
                    <a:pt x="32" y="28"/>
                    <a:pt x="22" y="12"/>
                  </a:cubicBezTo>
                  <a:cubicBezTo>
                    <a:pt x="16" y="6"/>
                    <a:pt x="8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2" name="Freeform 19"/>
            <p:cNvSpPr/>
            <p:nvPr/>
          </p:nvSpPr>
          <p:spPr bwMode="auto">
            <a:xfrm rot="669225">
              <a:off x="839145" y="3446745"/>
              <a:ext cx="1140475" cy="1221383"/>
            </a:xfrm>
            <a:custGeom>
              <a:gdLst>
                <a:gd name="T0" fmla="*/ 97476 w 117"/>
                <a:gd name="T1" fmla="*/ 0 h 126"/>
                <a:gd name="T2" fmla="*/ 0 w 117"/>
                <a:gd name="T3" fmla="*/ 533143 h 126"/>
                <a:gd name="T4" fmla="*/ 1130727 w 117"/>
                <a:gd name="T5" fmla="*/ 1221383 h 126"/>
                <a:gd name="T6" fmla="*/ 1140475 w 117"/>
                <a:gd name="T7" fmla="*/ 959658 h 126"/>
                <a:gd name="T8" fmla="*/ 97476 w 117"/>
                <a:gd name="T9" fmla="*/ 0 h 1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7" h="125">
                  <a:moveTo>
                    <a:pt x="10" y="0"/>
                  </a:moveTo>
                  <a:cubicBezTo>
                    <a:pt x="4" y="18"/>
                    <a:pt x="1" y="37"/>
                    <a:pt x="0" y="55"/>
                  </a:cubicBezTo>
                  <a:cubicBezTo>
                    <a:pt x="46" y="62"/>
                    <a:pt x="89" y="87"/>
                    <a:pt x="116" y="126"/>
                  </a:cubicBezTo>
                  <a:cubicBezTo>
                    <a:pt x="116" y="117"/>
                    <a:pt x="117" y="108"/>
                    <a:pt x="117" y="99"/>
                  </a:cubicBezTo>
                  <a:cubicBezTo>
                    <a:pt x="95" y="50"/>
                    <a:pt x="54" y="14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3" name="Freeform 20"/>
            <p:cNvSpPr/>
            <p:nvPr/>
          </p:nvSpPr>
          <p:spPr bwMode="auto">
            <a:xfrm rot="669225">
              <a:off x="2048249" y="1574525"/>
              <a:ext cx="254076" cy="273066"/>
            </a:xfrm>
            <a:custGeom>
              <a:gdLst>
                <a:gd name="T0" fmla="*/ 26 w 26"/>
                <a:gd name="T1" fmla="*/ 28 h 28"/>
                <a:gd name="T2" fmla="*/ 0 w 26"/>
                <a:gd name="T3" fmla="*/ 0 h 28"/>
                <a:gd name="T4" fmla="*/ 7 w 26"/>
                <a:gd name="T5" fmla="*/ 20 h 28"/>
                <a:gd name="T6" fmla="*/ 26 w 26"/>
                <a:gd name="T7" fmla="*/ 28 h 2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8">
                  <a:moveTo>
                    <a:pt x="26" y="28"/>
                  </a:moveTo>
                  <a:cubicBezTo>
                    <a:pt x="19" y="18"/>
                    <a:pt x="10" y="8"/>
                    <a:pt x="0" y="0"/>
                  </a:cubicBezTo>
                  <a:cubicBezTo>
                    <a:pt x="0" y="0"/>
                    <a:pt x="5" y="7"/>
                    <a:pt x="7" y="20"/>
                  </a:cubicBezTo>
                  <a:cubicBezTo>
                    <a:pt x="14" y="21"/>
                    <a:pt x="20" y="23"/>
                    <a:pt x="26" y="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4" name="Freeform 21"/>
            <p:cNvSpPr/>
            <p:nvPr/>
          </p:nvSpPr>
          <p:spPr bwMode="auto">
            <a:xfrm rot="669225">
              <a:off x="773110" y="4565214"/>
              <a:ext cx="1042453" cy="658146"/>
            </a:xfrm>
            <a:custGeom>
              <a:gdLst>
                <a:gd name="T0" fmla="*/ 0 w 107"/>
                <a:gd name="T1" fmla="*/ 0 h 68"/>
                <a:gd name="T2" fmla="*/ 263049 w 107"/>
                <a:gd name="T3" fmla="*/ 435538 h 68"/>
                <a:gd name="T4" fmla="*/ 1042453 w 107"/>
                <a:gd name="T5" fmla="*/ 658146 h 68"/>
                <a:gd name="T6" fmla="*/ 0 w 107"/>
                <a:gd name="T7" fmla="*/ 0 h 6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7" h="68">
                  <a:moveTo>
                    <a:pt x="0" y="0"/>
                  </a:moveTo>
                  <a:cubicBezTo>
                    <a:pt x="7" y="17"/>
                    <a:pt x="16" y="32"/>
                    <a:pt x="27" y="45"/>
                  </a:cubicBezTo>
                  <a:cubicBezTo>
                    <a:pt x="52" y="45"/>
                    <a:pt x="88" y="53"/>
                    <a:pt x="107" y="68"/>
                  </a:cubicBezTo>
                  <a:cubicBezTo>
                    <a:pt x="83" y="33"/>
                    <a:pt x="43" y="1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5" name="Freeform 22"/>
            <p:cNvSpPr/>
            <p:nvPr/>
          </p:nvSpPr>
          <p:spPr bwMode="auto">
            <a:xfrm rot="669225">
              <a:off x="987637" y="5059390"/>
              <a:ext cx="858857" cy="387420"/>
            </a:xfrm>
            <a:custGeom>
              <a:gdLst>
                <a:gd name="T0" fmla="*/ 839338 w 88"/>
                <a:gd name="T1" fmla="*/ 319622 h 40"/>
                <a:gd name="T2" fmla="*/ 829578 w 88"/>
                <a:gd name="T3" fmla="*/ 319622 h 40"/>
                <a:gd name="T4" fmla="*/ 0 w 88"/>
                <a:gd name="T5" fmla="*/ 0 h 40"/>
                <a:gd name="T6" fmla="*/ 0 w 88"/>
                <a:gd name="T7" fmla="*/ 0 h 40"/>
                <a:gd name="T8" fmla="*/ 858857 w 88"/>
                <a:gd name="T9" fmla="*/ 387420 h 40"/>
                <a:gd name="T10" fmla="*/ 839338 w 88"/>
                <a:gd name="T11" fmla="*/ 319622 h 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8" h="40">
                  <a:moveTo>
                    <a:pt x="86" y="33"/>
                  </a:moveTo>
                  <a:cubicBezTo>
                    <a:pt x="85" y="33"/>
                    <a:pt x="85" y="33"/>
                    <a:pt x="85" y="33"/>
                  </a:cubicBezTo>
                  <a:cubicBezTo>
                    <a:pt x="80" y="28"/>
                    <a:pt x="46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24"/>
                    <a:pt x="52" y="39"/>
                    <a:pt x="88" y="40"/>
                  </a:cubicBezTo>
                  <a:cubicBezTo>
                    <a:pt x="87" y="37"/>
                    <a:pt x="86" y="35"/>
                    <a:pt x="86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6" name="Freeform 23"/>
            <p:cNvSpPr/>
            <p:nvPr/>
          </p:nvSpPr>
          <p:spPr bwMode="auto">
            <a:xfrm rot="669225">
              <a:off x="1245529" y="2734785"/>
              <a:ext cx="1012891" cy="1132696"/>
            </a:xfrm>
            <a:custGeom>
              <a:gdLst>
                <a:gd name="T0" fmla="*/ 964194 w 104"/>
                <a:gd name="T1" fmla="*/ 1132696 h 117"/>
                <a:gd name="T2" fmla="*/ 1012891 w 104"/>
                <a:gd name="T3" fmla="*/ 822899 h 117"/>
                <a:gd name="T4" fmla="*/ 292180 w 104"/>
                <a:gd name="T5" fmla="*/ 0 h 117"/>
                <a:gd name="T6" fmla="*/ 87654 w 104"/>
                <a:gd name="T7" fmla="*/ 319478 h 117"/>
                <a:gd name="T8" fmla="*/ 0 w 104"/>
                <a:gd name="T9" fmla="*/ 435652 h 117"/>
                <a:gd name="T10" fmla="*/ 964194 w 104"/>
                <a:gd name="T11" fmla="*/ 1132696 h 1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4" h="117">
                  <a:moveTo>
                    <a:pt x="99" y="117"/>
                  </a:moveTo>
                  <a:cubicBezTo>
                    <a:pt x="100" y="106"/>
                    <a:pt x="102" y="95"/>
                    <a:pt x="104" y="85"/>
                  </a:cubicBezTo>
                  <a:cubicBezTo>
                    <a:pt x="100" y="58"/>
                    <a:pt x="71" y="26"/>
                    <a:pt x="30" y="0"/>
                  </a:cubicBezTo>
                  <a:cubicBezTo>
                    <a:pt x="24" y="10"/>
                    <a:pt x="17" y="21"/>
                    <a:pt x="9" y="33"/>
                  </a:cubicBezTo>
                  <a:cubicBezTo>
                    <a:pt x="6" y="37"/>
                    <a:pt x="3" y="41"/>
                    <a:pt x="0" y="45"/>
                  </a:cubicBezTo>
                  <a:cubicBezTo>
                    <a:pt x="39" y="55"/>
                    <a:pt x="76" y="80"/>
                    <a:pt x="99" y="1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7" name="Freeform 24"/>
            <p:cNvSpPr/>
            <p:nvPr/>
          </p:nvSpPr>
          <p:spPr bwMode="auto">
            <a:xfrm rot="669225">
              <a:off x="741349" y="3973757"/>
              <a:ext cx="1170037" cy="1162259"/>
            </a:xfrm>
            <a:custGeom>
              <a:gdLst>
                <a:gd name="T0" fmla="*/ 1170037 w 120"/>
                <a:gd name="T1" fmla="*/ 1162259 h 120"/>
                <a:gd name="T2" fmla="*/ 1160287 w 120"/>
                <a:gd name="T3" fmla="*/ 1162259 h 120"/>
                <a:gd name="T4" fmla="*/ 1131036 w 120"/>
                <a:gd name="T5" fmla="*/ 813581 h 120"/>
                <a:gd name="T6" fmla="*/ 0 w 120"/>
                <a:gd name="T7" fmla="*/ 0 h 120"/>
                <a:gd name="T8" fmla="*/ 97503 w 120"/>
                <a:gd name="T9" fmla="*/ 571444 h 120"/>
                <a:gd name="T10" fmla="*/ 1170037 w 120"/>
                <a:gd name="T11" fmla="*/ 1162259 h 1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0" h="120">
                  <a:moveTo>
                    <a:pt x="120" y="120"/>
                  </a:moveTo>
                  <a:cubicBezTo>
                    <a:pt x="119" y="120"/>
                    <a:pt x="119" y="120"/>
                    <a:pt x="119" y="120"/>
                  </a:cubicBezTo>
                  <a:cubicBezTo>
                    <a:pt x="117" y="108"/>
                    <a:pt x="116" y="96"/>
                    <a:pt x="116" y="84"/>
                  </a:cubicBezTo>
                  <a:cubicBezTo>
                    <a:pt x="93" y="41"/>
                    <a:pt x="49" y="11"/>
                    <a:pt x="0" y="0"/>
                  </a:cubicBezTo>
                  <a:cubicBezTo>
                    <a:pt x="0" y="21"/>
                    <a:pt x="3" y="41"/>
                    <a:pt x="10" y="59"/>
                  </a:cubicBezTo>
                  <a:cubicBezTo>
                    <a:pt x="52" y="67"/>
                    <a:pt x="92" y="87"/>
                    <a:pt x="120" y="1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" name="Freeform 25"/>
            <p:cNvSpPr/>
            <p:nvPr/>
          </p:nvSpPr>
          <p:spPr bwMode="auto">
            <a:xfrm rot="669225">
              <a:off x="1736268" y="5558124"/>
              <a:ext cx="486996" cy="639476"/>
            </a:xfrm>
            <a:custGeom>
              <a:gdLst>
                <a:gd name="T0" fmla="*/ 457776 w 50"/>
                <a:gd name="T1" fmla="*/ 494141 h 66"/>
                <a:gd name="T2" fmla="*/ 136359 w 50"/>
                <a:gd name="T3" fmla="*/ 0 h 66"/>
                <a:gd name="T4" fmla="*/ 77919 w 50"/>
                <a:gd name="T5" fmla="*/ 0 h 66"/>
                <a:gd name="T6" fmla="*/ 0 w 50"/>
                <a:gd name="T7" fmla="*/ 9689 h 66"/>
                <a:gd name="T8" fmla="*/ 350637 w 50"/>
                <a:gd name="T9" fmla="*/ 600720 h 66"/>
                <a:gd name="T10" fmla="*/ 448036 w 50"/>
                <a:gd name="T11" fmla="*/ 600720 h 66"/>
                <a:gd name="T12" fmla="*/ 457776 w 50"/>
                <a:gd name="T13" fmla="*/ 494141 h 6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" h="66">
                  <a:moveTo>
                    <a:pt x="47" y="51"/>
                  </a:moveTo>
                  <a:cubicBezTo>
                    <a:pt x="33" y="36"/>
                    <a:pt x="22" y="19"/>
                    <a:pt x="14" y="0"/>
                  </a:cubicBezTo>
                  <a:cubicBezTo>
                    <a:pt x="10" y="1"/>
                    <a:pt x="8" y="0"/>
                    <a:pt x="8" y="0"/>
                  </a:cubicBezTo>
                  <a:cubicBezTo>
                    <a:pt x="5" y="1"/>
                    <a:pt x="3" y="1"/>
                    <a:pt x="0" y="1"/>
                  </a:cubicBezTo>
                  <a:cubicBezTo>
                    <a:pt x="8" y="23"/>
                    <a:pt x="20" y="44"/>
                    <a:pt x="36" y="62"/>
                  </a:cubicBezTo>
                  <a:cubicBezTo>
                    <a:pt x="36" y="62"/>
                    <a:pt x="41" y="66"/>
                    <a:pt x="46" y="62"/>
                  </a:cubicBezTo>
                  <a:cubicBezTo>
                    <a:pt x="50" y="57"/>
                    <a:pt x="47" y="51"/>
                    <a:pt x="47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7442869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2DEFE979-A6C2-4B02-A292-98FDA7E8DED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 smtClean="0"/>
              <a:pPr defTabSz="1219170">
                <a:buClr>
                  <a:srgbClr val="000000"/>
                </a:buClr>
              </a:pPr>
              <a:t>49</a:t>
            </a:fld>
            <a:endParaRPr lang="en" kern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98D97DC-0936-408A-AB7A-402EF3BF6519}"/>
              </a:ext>
            </a:extLst>
          </p:cNvPr>
          <p:cNvSpPr txBox="1"/>
          <p:nvPr/>
        </p:nvSpPr>
        <p:spPr>
          <a:xfrm>
            <a:off x="926124" y="503672"/>
            <a:ext cx="98185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3C2B7A"/>
                </a:solidFill>
                <a:cs typeface="Times New Roman" panose="02020603050405020304" pitchFamily="18" charset="0"/>
              </a:rPr>
              <a:t>#</a:t>
            </a:r>
            <a:r>
              <a:rPr lang="ru-RU" sz="4000" b="1">
                <a:solidFill>
                  <a:srgbClr val="3C2B7A"/>
                </a:solidFill>
                <a:cs typeface="Times New Roman" panose="02020603050405020304" pitchFamily="18" charset="0"/>
              </a:rPr>
              <a:t>ПРОСПОРТ</a:t>
            </a:r>
          </a:p>
        </p:txBody>
      </p:sp>
      <p:sp>
        <p:nvSpPr>
          <p:cNvPr id="15" name="Объект 2"/>
          <p:cNvSpPr txBox="1"/>
          <p:nvPr/>
        </p:nvSpPr>
        <p:spPr>
          <a:xfrm>
            <a:off x="5526846" y="1792546"/>
            <a:ext cx="3631843" cy="912864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1800" u="sng" kern="0" cap="all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800" u="sng" kern="0" cap="all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63853873-42E6-018D-76B8-174740F3AA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582" y="2028810"/>
            <a:ext cx="7753350" cy="11430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2983552-F6F5-2F0B-CF8E-AA9F4A1940AA}"/>
              </a:ext>
            </a:extLst>
          </p:cNvPr>
          <p:cNvSpPr txBox="1"/>
          <p:nvPr/>
        </p:nvSpPr>
        <p:spPr>
          <a:xfrm>
            <a:off x="5978036" y="5996190"/>
            <a:ext cx="27727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/>
              <a:t>3 место</a:t>
            </a: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43567556-95BB-7330-038A-6EF2A3CBA01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751"/>
          <a:stretch>
            <a:fillRect/>
          </a:stretch>
        </p:blipFill>
        <p:spPr>
          <a:xfrm>
            <a:off x="8865755" y="1980308"/>
            <a:ext cx="2983321" cy="2370491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57E7420F-3CE1-E07D-C0F2-12A888B634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23" y="3643527"/>
            <a:ext cx="5876024" cy="258349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29D8DCC-8702-893A-8542-DBA90B44E7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8036" y="3335134"/>
            <a:ext cx="2729461" cy="2334407"/>
          </a:xfrm>
          <a:prstGeom prst="rect">
            <a:avLst/>
          </a:prstGeom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993EAB55-C662-4A78-3C68-DB1D4A7BBB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65754" y="4350799"/>
            <a:ext cx="2983321" cy="2231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85151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0" name="Группа 9"/>
          <p:cNvGrpSpPr/>
          <p:nvPr/>
        </p:nvGrpSpPr>
        <p:grpSpPr>
          <a:xfrm>
            <a:off x="138993" y="1473920"/>
            <a:ext cx="11679223" cy="5309101"/>
            <a:chOff x="275635" y="1412374"/>
            <a:chExt cx="11679223" cy="5309101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53392" y="3186372"/>
              <a:ext cx="6141493" cy="3535103"/>
            </a:xfrm>
            <a:prstGeom prst="rect">
              <a:avLst/>
            </a:prstGeom>
          </p:spPr>
        </p:pic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5635" y="1412374"/>
              <a:ext cx="4683272" cy="2650174"/>
            </a:xfrm>
            <a:prstGeom prst="rect">
              <a:avLst/>
            </a:prstGeom>
          </p:spPr>
        </p:pic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35932" y="3325598"/>
              <a:ext cx="5318926" cy="3030752"/>
            </a:xfrm>
            <a:prstGeom prst="rect">
              <a:avLst/>
            </a:prstGeom>
          </p:spPr>
        </p:pic>
        <p:sp>
          <p:nvSpPr>
            <p:cNvPr id="7" name="Прямоугольник 6"/>
            <p:cNvSpPr/>
            <p:nvPr/>
          </p:nvSpPr>
          <p:spPr>
            <a:xfrm>
              <a:off x="5214055" y="1759510"/>
              <a:ext cx="6096000" cy="147732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ru-RU"/>
                <a:t>Программа лояльности Московской Федерации профсоюзов – это комплекс привилегий, направленный на повышение уровня благосостояния профсоюзных организаций города Москвы и их членов, путем получения особых условий при приобретении товаров и услуг.</a:t>
              </a:r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342900" y="472392"/>
            <a:ext cx="1203901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>
                <a:solidFill>
                  <a:srgbClr val="3C2B7A"/>
                </a:solidFill>
              </a:rPr>
              <a:t>ПРОГРАММА ЛОЯЛЬНОСТИ МОСКОВСКОЙ ФЕДЕРАЦИИ ПРОФСОЮЗОВ </a:t>
            </a:r>
          </a:p>
        </p:txBody>
      </p:sp>
    </p:spTree>
    <p:extLst>
      <p:ext uri="{BB962C8B-B14F-4D97-AF65-F5344CB8AC3E}">
        <p14:creationId xmlns:p14="http://schemas.microsoft.com/office/powerpoint/2010/main" val="4086658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>
</file>

<file path=ppt/slides/slide5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2DEFE979-A6C2-4B02-A292-98FDA7E8DED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 smtClean="0"/>
              <a:pPr defTabSz="1219170">
                <a:buClr>
                  <a:srgbClr val="000000"/>
                </a:buClr>
              </a:pPr>
              <a:t>50</a:t>
            </a:fld>
            <a:endParaRPr lang="en" kern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98D97DC-0936-408A-AB7A-402EF3BF6519}"/>
              </a:ext>
            </a:extLst>
          </p:cNvPr>
          <p:cNvSpPr txBox="1"/>
          <p:nvPr/>
        </p:nvSpPr>
        <p:spPr>
          <a:xfrm>
            <a:off x="1077645" y="317114"/>
            <a:ext cx="98185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3C2B7A"/>
                </a:solidFill>
                <a:cs typeface="Times New Roman" panose="02020603050405020304" pitchFamily="18" charset="0"/>
              </a:rPr>
              <a:t>#</a:t>
            </a:r>
            <a:r>
              <a:rPr lang="ru-RU" sz="3600" b="1">
                <a:solidFill>
                  <a:srgbClr val="3C2B7A"/>
                </a:solidFill>
                <a:cs typeface="Times New Roman" panose="02020603050405020304" pitchFamily="18" charset="0"/>
              </a:rPr>
              <a:t>ПРОСПОРТ</a:t>
            </a:r>
          </a:p>
        </p:txBody>
      </p:sp>
      <p:sp>
        <p:nvSpPr>
          <p:cNvPr id="15" name="Объект 2"/>
          <p:cNvSpPr txBox="1"/>
          <p:nvPr/>
        </p:nvSpPr>
        <p:spPr>
          <a:xfrm>
            <a:off x="5526846" y="1792546"/>
            <a:ext cx="3631843" cy="912864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1800" u="sng" kern="0" cap="all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800" u="sng" kern="0" cap="all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F2AF712-9E24-4310-09D9-E8024B6EC0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7162" y="1880507"/>
            <a:ext cx="2350506" cy="465840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12ACB3E-3529-AAC5-FC44-1D3B927924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6000" y="1945060"/>
            <a:ext cx="4560203" cy="129246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0CCF458-0FFC-3162-32F1-A1CC0E3473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1666" y="3894814"/>
            <a:ext cx="3441683" cy="2581263"/>
          </a:xfrm>
          <a:prstGeom prst="rect">
            <a:avLst/>
          </a:prstGeom>
        </p:spPr>
      </p:pic>
      <p:grpSp>
        <p:nvGrpSpPr>
          <p:cNvPr id="9" name="Группа 8"/>
          <p:cNvGrpSpPr/>
          <p:nvPr/>
        </p:nvGrpSpPr>
        <p:grpSpPr>
          <a:xfrm>
            <a:off x="124655" y="1263650"/>
            <a:ext cx="2219325" cy="5594350"/>
            <a:chOff x="176560" y="1531059"/>
            <a:chExt cx="2219325" cy="5594350"/>
          </a:xfrm>
        </p:grpSpPr>
        <p:sp>
          <p:nvSpPr>
            <p:cNvPr id="11" name="Oval 6"/>
            <p:cNvSpPr/>
            <p:nvPr/>
          </p:nvSpPr>
          <p:spPr>
            <a:xfrm>
              <a:off x="700435" y="1531059"/>
              <a:ext cx="114300" cy="112713"/>
            </a:xfrm>
            <a:prstGeom prst="ellipse">
              <a:avLst/>
            </a:prstGeom>
            <a:solidFill>
              <a:schemeClr val="accent3"/>
            </a:solidFill>
            <a:ln w="22225">
              <a:solidFill>
                <a:schemeClr val="tx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/>
            </a:p>
          </p:txBody>
        </p:sp>
        <p:cxnSp>
          <p:nvCxnSpPr>
            <p:cNvPr id="13" name="Straight Connector 8"/>
            <p:cNvCxnSpPr/>
            <p:nvPr/>
          </p:nvCxnSpPr>
          <p:spPr>
            <a:xfrm flipH="1">
              <a:off x="757585" y="1653297"/>
              <a:ext cx="0" cy="1296987"/>
            </a:xfrm>
            <a:prstGeom prst="line">
              <a:avLst/>
            </a:prstGeom>
            <a:ln w="22225">
              <a:solidFill>
                <a:schemeClr val="tx1">
                  <a:lumMod val="40000"/>
                  <a:lumOff val="60000"/>
                </a:schemeClr>
              </a:solidFill>
              <a:prstDash val="sysDot"/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9"/>
            <p:cNvSpPr/>
            <p:nvPr/>
          </p:nvSpPr>
          <p:spPr>
            <a:xfrm>
              <a:off x="700435" y="2916947"/>
              <a:ext cx="114300" cy="114300"/>
            </a:xfrm>
            <a:prstGeom prst="ellipse">
              <a:avLst/>
            </a:prstGeom>
            <a:solidFill>
              <a:schemeClr val="accent4"/>
            </a:solidFill>
            <a:ln w="22225">
              <a:solidFill>
                <a:schemeClr val="tx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/>
            </a:p>
          </p:txBody>
        </p:sp>
        <p:cxnSp>
          <p:nvCxnSpPr>
            <p:cNvPr id="16" name="Straight Connector 10"/>
            <p:cNvCxnSpPr/>
            <p:nvPr/>
          </p:nvCxnSpPr>
          <p:spPr>
            <a:xfrm>
              <a:off x="814735" y="2974097"/>
              <a:ext cx="523875" cy="0"/>
            </a:xfrm>
            <a:prstGeom prst="line">
              <a:avLst/>
            </a:prstGeom>
            <a:ln w="22225">
              <a:solidFill>
                <a:schemeClr val="tx1">
                  <a:lumMod val="40000"/>
                  <a:lumOff val="6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3"/>
            <p:cNvCxnSpPr/>
            <p:nvPr/>
          </p:nvCxnSpPr>
          <p:spPr>
            <a:xfrm flipH="1">
              <a:off x="757585" y="3028072"/>
              <a:ext cx="0" cy="1296987"/>
            </a:xfrm>
            <a:prstGeom prst="line">
              <a:avLst/>
            </a:prstGeom>
            <a:ln w="22225">
              <a:solidFill>
                <a:schemeClr val="tx1">
                  <a:lumMod val="40000"/>
                  <a:lumOff val="60000"/>
                </a:schemeClr>
              </a:solidFill>
              <a:prstDash val="sysDot"/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16"/>
            <p:cNvSpPr/>
            <p:nvPr/>
          </p:nvSpPr>
          <p:spPr>
            <a:xfrm>
              <a:off x="700435" y="4301247"/>
              <a:ext cx="114300" cy="114300"/>
            </a:xfrm>
            <a:prstGeom prst="ellipse">
              <a:avLst/>
            </a:prstGeom>
            <a:solidFill>
              <a:schemeClr val="accent5"/>
            </a:solidFill>
            <a:ln w="22225">
              <a:solidFill>
                <a:schemeClr val="tx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/>
            </a:p>
          </p:txBody>
        </p:sp>
        <p:cxnSp>
          <p:nvCxnSpPr>
            <p:cNvPr id="19" name="Straight Connector 17"/>
            <p:cNvCxnSpPr/>
            <p:nvPr/>
          </p:nvCxnSpPr>
          <p:spPr>
            <a:xfrm>
              <a:off x="176560" y="4358397"/>
              <a:ext cx="523875" cy="0"/>
            </a:xfrm>
            <a:prstGeom prst="line">
              <a:avLst/>
            </a:prstGeom>
            <a:ln w="22225">
              <a:solidFill>
                <a:schemeClr val="tx1">
                  <a:lumMod val="40000"/>
                  <a:lumOff val="6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8"/>
            <p:cNvCxnSpPr/>
            <p:nvPr/>
          </p:nvCxnSpPr>
          <p:spPr>
            <a:xfrm flipH="1">
              <a:off x="757585" y="4415547"/>
              <a:ext cx="0" cy="1295400"/>
            </a:xfrm>
            <a:prstGeom prst="line">
              <a:avLst/>
            </a:prstGeom>
            <a:ln w="22225">
              <a:solidFill>
                <a:schemeClr val="tx1">
                  <a:lumMod val="40000"/>
                  <a:lumOff val="60000"/>
                </a:schemeClr>
              </a:solidFill>
              <a:prstDash val="sysDot"/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19"/>
            <p:cNvSpPr/>
            <p:nvPr/>
          </p:nvSpPr>
          <p:spPr>
            <a:xfrm>
              <a:off x="700435" y="5683959"/>
              <a:ext cx="114300" cy="112713"/>
            </a:xfrm>
            <a:prstGeom prst="ellipse">
              <a:avLst/>
            </a:prstGeom>
            <a:solidFill>
              <a:schemeClr val="accent6"/>
            </a:solidFill>
            <a:ln w="22225">
              <a:solidFill>
                <a:schemeClr val="tx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/>
            </a:p>
          </p:txBody>
        </p:sp>
        <p:cxnSp>
          <p:nvCxnSpPr>
            <p:cNvPr id="22" name="Straight Connector 20"/>
            <p:cNvCxnSpPr/>
            <p:nvPr/>
          </p:nvCxnSpPr>
          <p:spPr>
            <a:xfrm>
              <a:off x="814735" y="5741109"/>
              <a:ext cx="523875" cy="0"/>
            </a:xfrm>
            <a:prstGeom prst="line">
              <a:avLst/>
            </a:prstGeom>
            <a:ln w="22225">
              <a:solidFill>
                <a:schemeClr val="tx1">
                  <a:lumMod val="40000"/>
                  <a:lumOff val="6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3"/>
            <p:cNvCxnSpPr/>
            <p:nvPr/>
          </p:nvCxnSpPr>
          <p:spPr>
            <a:xfrm flipH="1">
              <a:off x="757585" y="5807784"/>
              <a:ext cx="0" cy="1317625"/>
            </a:xfrm>
            <a:prstGeom prst="line">
              <a:avLst/>
            </a:prstGeom>
            <a:ln w="22225">
              <a:solidFill>
                <a:schemeClr val="tx1">
                  <a:lumMod val="40000"/>
                  <a:lumOff val="60000"/>
                </a:schemeClr>
              </a:solidFill>
              <a:prstDash val="sysDot"/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5"/>
            <p:cNvSpPr>
              <a:spLocks noChangeArrowheads="1"/>
            </p:cNvSpPr>
            <p:nvPr/>
          </p:nvSpPr>
          <p:spPr bwMode="auto">
            <a:xfrm>
              <a:off x="1437035" y="5275972"/>
              <a:ext cx="914400" cy="9144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27" name="Rectangle 5"/>
            <p:cNvSpPr>
              <a:spLocks noChangeArrowheads="1"/>
            </p:cNvSpPr>
            <p:nvPr/>
          </p:nvSpPr>
          <p:spPr bwMode="auto">
            <a:xfrm>
              <a:off x="1437035" y="2508959"/>
              <a:ext cx="914400" cy="9144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29" name="Freeform 188"/>
            <p:cNvSpPr>
              <a:spLocks noEditPoints="1"/>
            </p:cNvSpPr>
            <p:nvPr/>
          </p:nvSpPr>
          <p:spPr bwMode="auto">
            <a:xfrm>
              <a:off x="1624360" y="2745497"/>
              <a:ext cx="539750" cy="441325"/>
            </a:xfrm>
            <a:custGeom>
              <a:gdLst>
                <a:gd name="T0" fmla="*/ 481327 w 74"/>
                <a:gd name="T1" fmla="*/ 159667 h 58"/>
                <a:gd name="T2" fmla="*/ 379228 w 74"/>
                <a:gd name="T3" fmla="*/ 159667 h 58"/>
                <a:gd name="T4" fmla="*/ 357349 w 74"/>
                <a:gd name="T5" fmla="*/ 182477 h 58"/>
                <a:gd name="T6" fmla="*/ 320885 w 74"/>
                <a:gd name="T7" fmla="*/ 144461 h 58"/>
                <a:gd name="T8" fmla="*/ 233371 w 74"/>
                <a:gd name="T9" fmla="*/ 30413 h 58"/>
                <a:gd name="T10" fmla="*/ 160442 w 74"/>
                <a:gd name="T11" fmla="*/ 22810 h 58"/>
                <a:gd name="T12" fmla="*/ 175028 w 74"/>
                <a:gd name="T13" fmla="*/ 152064 h 58"/>
                <a:gd name="T14" fmla="*/ 131271 w 74"/>
                <a:gd name="T15" fmla="*/ 152064 h 58"/>
                <a:gd name="T16" fmla="*/ 80221 w 74"/>
                <a:gd name="T17" fmla="*/ 152064 h 58"/>
                <a:gd name="T18" fmla="*/ 21879 w 74"/>
                <a:gd name="T19" fmla="*/ 197683 h 58"/>
                <a:gd name="T20" fmla="*/ 0 w 74"/>
                <a:gd name="T21" fmla="*/ 258509 h 58"/>
                <a:gd name="T22" fmla="*/ 7293 w 74"/>
                <a:gd name="T23" fmla="*/ 319335 h 58"/>
                <a:gd name="T24" fmla="*/ 29171 w 74"/>
                <a:gd name="T25" fmla="*/ 380160 h 58"/>
                <a:gd name="T26" fmla="*/ 65636 w 74"/>
                <a:gd name="T27" fmla="*/ 425780 h 58"/>
                <a:gd name="T28" fmla="*/ 189614 w 74"/>
                <a:gd name="T29" fmla="*/ 433383 h 58"/>
                <a:gd name="T30" fmla="*/ 262542 w 74"/>
                <a:gd name="T31" fmla="*/ 418176 h 58"/>
                <a:gd name="T32" fmla="*/ 350056 w 74"/>
                <a:gd name="T33" fmla="*/ 410573 h 58"/>
                <a:gd name="T34" fmla="*/ 379228 w 74"/>
                <a:gd name="T35" fmla="*/ 440986 h 58"/>
                <a:gd name="T36" fmla="*/ 379228 w 74"/>
                <a:gd name="T37" fmla="*/ 440986 h 58"/>
                <a:gd name="T38" fmla="*/ 488620 w 74"/>
                <a:gd name="T39" fmla="*/ 433383 h 58"/>
                <a:gd name="T40" fmla="*/ 488620 w 74"/>
                <a:gd name="T41" fmla="*/ 167271 h 58"/>
                <a:gd name="T42" fmla="*/ 80221 w 74"/>
                <a:gd name="T43" fmla="*/ 174874 h 58"/>
                <a:gd name="T44" fmla="*/ 131271 w 74"/>
                <a:gd name="T45" fmla="*/ 174874 h 58"/>
                <a:gd name="T46" fmla="*/ 167735 w 74"/>
                <a:gd name="T47" fmla="*/ 197683 h 58"/>
                <a:gd name="T48" fmla="*/ 138564 w 74"/>
                <a:gd name="T49" fmla="*/ 212890 h 58"/>
                <a:gd name="T50" fmla="*/ 43757 w 74"/>
                <a:gd name="T51" fmla="*/ 197683 h 58"/>
                <a:gd name="T52" fmla="*/ 43757 w 74"/>
                <a:gd name="T53" fmla="*/ 235699 h 58"/>
                <a:gd name="T54" fmla="*/ 58343 w 74"/>
                <a:gd name="T55" fmla="*/ 235699 h 58"/>
                <a:gd name="T56" fmla="*/ 138564 w 74"/>
                <a:gd name="T57" fmla="*/ 235699 h 58"/>
                <a:gd name="T58" fmla="*/ 167735 w 74"/>
                <a:gd name="T59" fmla="*/ 258509 h 58"/>
                <a:gd name="T60" fmla="*/ 43757 w 74"/>
                <a:gd name="T61" fmla="*/ 281319 h 58"/>
                <a:gd name="T62" fmla="*/ 43757 w 74"/>
                <a:gd name="T63" fmla="*/ 235699 h 58"/>
                <a:gd name="T64" fmla="*/ 138564 w 74"/>
                <a:gd name="T65" fmla="*/ 304128 h 58"/>
                <a:gd name="T66" fmla="*/ 138564 w 74"/>
                <a:gd name="T67" fmla="*/ 342144 h 58"/>
                <a:gd name="T68" fmla="*/ 29171 w 74"/>
                <a:gd name="T69" fmla="*/ 319335 h 58"/>
                <a:gd name="T70" fmla="*/ 65636 w 74"/>
                <a:gd name="T71" fmla="*/ 364954 h 58"/>
                <a:gd name="T72" fmla="*/ 160442 w 74"/>
                <a:gd name="T73" fmla="*/ 380160 h 58"/>
                <a:gd name="T74" fmla="*/ 65636 w 74"/>
                <a:gd name="T75" fmla="*/ 402970 h 58"/>
                <a:gd name="T76" fmla="*/ 65636 w 74"/>
                <a:gd name="T77" fmla="*/ 364954 h 58"/>
                <a:gd name="T78" fmla="*/ 226078 w 74"/>
                <a:gd name="T79" fmla="*/ 410573 h 58"/>
                <a:gd name="T80" fmla="*/ 182321 w 74"/>
                <a:gd name="T81" fmla="*/ 380160 h 58"/>
                <a:gd name="T82" fmla="*/ 182321 w 74"/>
                <a:gd name="T83" fmla="*/ 319335 h 58"/>
                <a:gd name="T84" fmla="*/ 189614 w 74"/>
                <a:gd name="T85" fmla="*/ 258509 h 58"/>
                <a:gd name="T86" fmla="*/ 189614 w 74"/>
                <a:gd name="T87" fmla="*/ 197683 h 58"/>
                <a:gd name="T88" fmla="*/ 182321 w 74"/>
                <a:gd name="T89" fmla="*/ 174874 h 58"/>
                <a:gd name="T90" fmla="*/ 291714 w 74"/>
                <a:gd name="T91" fmla="*/ 311731 h 58"/>
                <a:gd name="T92" fmla="*/ 291714 w 74"/>
                <a:gd name="T93" fmla="*/ 288922 h 58"/>
                <a:gd name="T94" fmla="*/ 204199 w 74"/>
                <a:gd name="T95" fmla="*/ 159667 h 58"/>
                <a:gd name="T96" fmla="*/ 182321 w 74"/>
                <a:gd name="T97" fmla="*/ 91238 h 58"/>
                <a:gd name="T98" fmla="*/ 204199 w 74"/>
                <a:gd name="T99" fmla="*/ 22810 h 58"/>
                <a:gd name="T100" fmla="*/ 262542 w 74"/>
                <a:gd name="T101" fmla="*/ 114048 h 58"/>
                <a:gd name="T102" fmla="*/ 335471 w 74"/>
                <a:gd name="T103" fmla="*/ 190080 h 58"/>
                <a:gd name="T104" fmla="*/ 393813 w 74"/>
                <a:gd name="T105" fmla="*/ 212890 h 58"/>
                <a:gd name="T106" fmla="*/ 393813 w 74"/>
                <a:gd name="T107" fmla="*/ 387764 h 58"/>
                <a:gd name="T108" fmla="*/ 306299 w 74"/>
                <a:gd name="T109" fmla="*/ 387764 h 58"/>
                <a:gd name="T110" fmla="*/ 379228 w 74"/>
                <a:gd name="T111" fmla="*/ 410573 h 58"/>
                <a:gd name="T112" fmla="*/ 379228 w 74"/>
                <a:gd name="T113" fmla="*/ 410573 h 58"/>
                <a:gd name="T114" fmla="*/ 408399 w 74"/>
                <a:gd name="T115" fmla="*/ 418176 h 58"/>
                <a:gd name="T116" fmla="*/ 408399 w 74"/>
                <a:gd name="T117" fmla="*/ 182477 h 58"/>
                <a:gd name="T118" fmla="*/ 517791 w 74"/>
                <a:gd name="T119" fmla="*/ 304128 h 5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74" h="57">
                  <a:moveTo>
                    <a:pt x="67" y="22"/>
                  </a:moveTo>
                  <a:cubicBezTo>
                    <a:pt x="67" y="21"/>
                    <a:pt x="67" y="21"/>
                    <a:pt x="66" y="21"/>
                  </a:cubicBezTo>
                  <a:cubicBezTo>
                    <a:pt x="52" y="21"/>
                    <a:pt x="52" y="21"/>
                    <a:pt x="52" y="21"/>
                  </a:cubicBezTo>
                  <a:cubicBezTo>
                    <a:pt x="52" y="21"/>
                    <a:pt x="52" y="21"/>
                    <a:pt x="52" y="21"/>
                  </a:cubicBezTo>
                  <a:cubicBezTo>
                    <a:pt x="52" y="21"/>
                    <a:pt x="52" y="21"/>
                    <a:pt x="51" y="22"/>
                  </a:cubicBezTo>
                  <a:cubicBezTo>
                    <a:pt x="51" y="22"/>
                    <a:pt x="50" y="22"/>
                    <a:pt x="49" y="24"/>
                  </a:cubicBezTo>
                  <a:cubicBezTo>
                    <a:pt x="49" y="24"/>
                    <a:pt x="48" y="23"/>
                    <a:pt x="48" y="23"/>
                  </a:cubicBezTo>
                  <a:cubicBezTo>
                    <a:pt x="47" y="22"/>
                    <a:pt x="46" y="21"/>
                    <a:pt x="44" y="19"/>
                  </a:cubicBezTo>
                  <a:cubicBezTo>
                    <a:pt x="43" y="17"/>
                    <a:pt x="40" y="14"/>
                    <a:pt x="38" y="12"/>
                  </a:cubicBezTo>
                  <a:cubicBezTo>
                    <a:pt x="35" y="10"/>
                    <a:pt x="34" y="8"/>
                    <a:pt x="32" y="4"/>
                  </a:cubicBezTo>
                  <a:cubicBezTo>
                    <a:pt x="32" y="1"/>
                    <a:pt x="30" y="0"/>
                    <a:pt x="28" y="0"/>
                  </a:cubicBezTo>
                  <a:cubicBezTo>
                    <a:pt x="26" y="0"/>
                    <a:pt x="23" y="1"/>
                    <a:pt x="22" y="3"/>
                  </a:cubicBezTo>
                  <a:cubicBezTo>
                    <a:pt x="21" y="6"/>
                    <a:pt x="21" y="9"/>
                    <a:pt x="22" y="13"/>
                  </a:cubicBezTo>
                  <a:cubicBezTo>
                    <a:pt x="22" y="15"/>
                    <a:pt x="23" y="18"/>
                    <a:pt x="24" y="20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6" y="20"/>
                    <a:pt x="3" y="23"/>
                    <a:pt x="3" y="26"/>
                  </a:cubicBezTo>
                  <a:cubicBezTo>
                    <a:pt x="3" y="27"/>
                    <a:pt x="3" y="28"/>
                    <a:pt x="4" y="29"/>
                  </a:cubicBezTo>
                  <a:cubicBezTo>
                    <a:pt x="2" y="29"/>
                    <a:pt x="0" y="32"/>
                    <a:pt x="0" y="34"/>
                  </a:cubicBezTo>
                  <a:cubicBezTo>
                    <a:pt x="0" y="36"/>
                    <a:pt x="1" y="38"/>
                    <a:pt x="3" y="39"/>
                  </a:cubicBezTo>
                  <a:cubicBezTo>
                    <a:pt x="2" y="40"/>
                    <a:pt x="1" y="41"/>
                    <a:pt x="1" y="42"/>
                  </a:cubicBezTo>
                  <a:cubicBezTo>
                    <a:pt x="1" y="44"/>
                    <a:pt x="3" y="46"/>
                    <a:pt x="5" y="47"/>
                  </a:cubicBezTo>
                  <a:cubicBezTo>
                    <a:pt x="4" y="48"/>
                    <a:pt x="4" y="49"/>
                    <a:pt x="4" y="50"/>
                  </a:cubicBezTo>
                  <a:cubicBezTo>
                    <a:pt x="4" y="53"/>
                    <a:pt x="6" y="55"/>
                    <a:pt x="8" y="56"/>
                  </a:cubicBezTo>
                  <a:cubicBezTo>
                    <a:pt x="8" y="56"/>
                    <a:pt x="8" y="56"/>
                    <a:pt x="9" y="56"/>
                  </a:cubicBezTo>
                  <a:cubicBezTo>
                    <a:pt x="9" y="56"/>
                    <a:pt x="9" y="56"/>
                    <a:pt x="9" y="56"/>
                  </a:cubicBezTo>
                  <a:cubicBezTo>
                    <a:pt x="10" y="56"/>
                    <a:pt x="19" y="57"/>
                    <a:pt x="26" y="57"/>
                  </a:cubicBezTo>
                  <a:cubicBezTo>
                    <a:pt x="28" y="57"/>
                    <a:pt x="31" y="57"/>
                    <a:pt x="32" y="56"/>
                  </a:cubicBezTo>
                  <a:cubicBezTo>
                    <a:pt x="33" y="56"/>
                    <a:pt x="35" y="56"/>
                    <a:pt x="36" y="55"/>
                  </a:cubicBezTo>
                  <a:cubicBezTo>
                    <a:pt x="38" y="55"/>
                    <a:pt x="40" y="54"/>
                    <a:pt x="42" y="54"/>
                  </a:cubicBezTo>
                  <a:cubicBezTo>
                    <a:pt x="48" y="54"/>
                    <a:pt x="48" y="54"/>
                    <a:pt x="48" y="54"/>
                  </a:cubicBezTo>
                  <a:cubicBezTo>
                    <a:pt x="50" y="56"/>
                    <a:pt x="51" y="57"/>
                    <a:pt x="52" y="57"/>
                  </a:cubicBezTo>
                  <a:cubicBezTo>
                    <a:pt x="52" y="57"/>
                    <a:pt x="52" y="58"/>
                    <a:pt x="52" y="58"/>
                  </a:cubicBezTo>
                  <a:cubicBezTo>
                    <a:pt x="52" y="58"/>
                    <a:pt x="52" y="58"/>
                    <a:pt x="52" y="58"/>
                  </a:cubicBezTo>
                  <a:cubicBezTo>
                    <a:pt x="52" y="58"/>
                    <a:pt x="52" y="58"/>
                    <a:pt x="52" y="58"/>
                  </a:cubicBezTo>
                  <a:cubicBezTo>
                    <a:pt x="66" y="58"/>
                    <a:pt x="66" y="58"/>
                    <a:pt x="66" y="58"/>
                  </a:cubicBezTo>
                  <a:cubicBezTo>
                    <a:pt x="67" y="58"/>
                    <a:pt x="67" y="57"/>
                    <a:pt x="67" y="57"/>
                  </a:cubicBezTo>
                  <a:cubicBezTo>
                    <a:pt x="67" y="57"/>
                    <a:pt x="74" y="54"/>
                    <a:pt x="74" y="40"/>
                  </a:cubicBezTo>
                  <a:cubicBezTo>
                    <a:pt x="74" y="26"/>
                    <a:pt x="67" y="22"/>
                    <a:pt x="67" y="22"/>
                  </a:cubicBezTo>
                  <a:close/>
                  <a:moveTo>
                    <a:pt x="9" y="23"/>
                  </a:moveTo>
                  <a:cubicBezTo>
                    <a:pt x="11" y="23"/>
                    <a:pt x="11" y="23"/>
                    <a:pt x="11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2" y="23"/>
                    <a:pt x="23" y="24"/>
                    <a:pt x="23" y="26"/>
                  </a:cubicBezTo>
                  <a:cubicBezTo>
                    <a:pt x="23" y="27"/>
                    <a:pt x="22" y="28"/>
                    <a:pt x="20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7" y="28"/>
                    <a:pt x="6" y="27"/>
                    <a:pt x="6" y="26"/>
                  </a:cubicBezTo>
                  <a:cubicBezTo>
                    <a:pt x="6" y="24"/>
                    <a:pt x="7" y="23"/>
                    <a:pt x="9" y="23"/>
                  </a:cubicBezTo>
                  <a:close/>
                  <a:moveTo>
                    <a:pt x="6" y="31"/>
                  </a:moveTo>
                  <a:cubicBezTo>
                    <a:pt x="7" y="31"/>
                    <a:pt x="7" y="31"/>
                    <a:pt x="7" y="31"/>
                  </a:cubicBezTo>
                  <a:cubicBezTo>
                    <a:pt x="7" y="31"/>
                    <a:pt x="7" y="31"/>
                    <a:pt x="8" y="31"/>
                  </a:cubicBezTo>
                  <a:cubicBezTo>
                    <a:pt x="8" y="31"/>
                    <a:pt x="8" y="31"/>
                    <a:pt x="9" y="31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2" y="31"/>
                    <a:pt x="23" y="33"/>
                    <a:pt x="23" y="34"/>
                  </a:cubicBezTo>
                  <a:cubicBezTo>
                    <a:pt x="23" y="35"/>
                    <a:pt x="22" y="37"/>
                    <a:pt x="20" y="37"/>
                  </a:cubicBezTo>
                  <a:cubicBezTo>
                    <a:pt x="6" y="37"/>
                    <a:pt x="6" y="37"/>
                    <a:pt x="6" y="37"/>
                  </a:cubicBezTo>
                  <a:cubicBezTo>
                    <a:pt x="4" y="37"/>
                    <a:pt x="3" y="35"/>
                    <a:pt x="3" y="34"/>
                  </a:cubicBezTo>
                  <a:cubicBezTo>
                    <a:pt x="3" y="33"/>
                    <a:pt x="4" y="31"/>
                    <a:pt x="6" y="31"/>
                  </a:cubicBezTo>
                  <a:close/>
                  <a:moveTo>
                    <a:pt x="7" y="40"/>
                  </a:moveTo>
                  <a:cubicBezTo>
                    <a:pt x="19" y="40"/>
                    <a:pt x="19" y="40"/>
                    <a:pt x="19" y="40"/>
                  </a:cubicBezTo>
                  <a:cubicBezTo>
                    <a:pt x="20" y="40"/>
                    <a:pt x="22" y="41"/>
                    <a:pt x="22" y="42"/>
                  </a:cubicBezTo>
                  <a:cubicBezTo>
                    <a:pt x="22" y="44"/>
                    <a:pt x="20" y="45"/>
                    <a:pt x="19" y="45"/>
                  </a:cubicBezTo>
                  <a:cubicBezTo>
                    <a:pt x="7" y="45"/>
                    <a:pt x="7" y="45"/>
                    <a:pt x="7" y="45"/>
                  </a:cubicBezTo>
                  <a:cubicBezTo>
                    <a:pt x="6" y="45"/>
                    <a:pt x="4" y="44"/>
                    <a:pt x="4" y="42"/>
                  </a:cubicBezTo>
                  <a:cubicBezTo>
                    <a:pt x="4" y="41"/>
                    <a:pt x="6" y="40"/>
                    <a:pt x="7" y="40"/>
                  </a:cubicBezTo>
                  <a:close/>
                  <a:moveTo>
                    <a:pt x="9" y="48"/>
                  </a:moveTo>
                  <a:cubicBezTo>
                    <a:pt x="19" y="48"/>
                    <a:pt x="19" y="48"/>
                    <a:pt x="19" y="48"/>
                  </a:cubicBezTo>
                  <a:cubicBezTo>
                    <a:pt x="20" y="48"/>
                    <a:pt x="22" y="49"/>
                    <a:pt x="22" y="50"/>
                  </a:cubicBezTo>
                  <a:cubicBezTo>
                    <a:pt x="22" y="52"/>
                    <a:pt x="20" y="53"/>
                    <a:pt x="19" y="53"/>
                  </a:cubicBezTo>
                  <a:cubicBezTo>
                    <a:pt x="9" y="53"/>
                    <a:pt x="9" y="53"/>
                    <a:pt x="9" y="53"/>
                  </a:cubicBezTo>
                  <a:cubicBezTo>
                    <a:pt x="8" y="53"/>
                    <a:pt x="7" y="52"/>
                    <a:pt x="7" y="50"/>
                  </a:cubicBezTo>
                  <a:cubicBezTo>
                    <a:pt x="7" y="49"/>
                    <a:pt x="8" y="48"/>
                    <a:pt x="9" y="48"/>
                  </a:cubicBezTo>
                  <a:close/>
                  <a:moveTo>
                    <a:pt x="35" y="53"/>
                  </a:moveTo>
                  <a:cubicBezTo>
                    <a:pt x="34" y="53"/>
                    <a:pt x="33" y="53"/>
                    <a:pt x="31" y="54"/>
                  </a:cubicBezTo>
                  <a:cubicBezTo>
                    <a:pt x="30" y="54"/>
                    <a:pt x="27" y="54"/>
                    <a:pt x="23" y="54"/>
                  </a:cubicBezTo>
                  <a:cubicBezTo>
                    <a:pt x="24" y="53"/>
                    <a:pt x="25" y="52"/>
                    <a:pt x="25" y="50"/>
                  </a:cubicBezTo>
                  <a:cubicBezTo>
                    <a:pt x="25" y="49"/>
                    <a:pt x="24" y="47"/>
                    <a:pt x="23" y="46"/>
                  </a:cubicBezTo>
                  <a:cubicBezTo>
                    <a:pt x="24" y="45"/>
                    <a:pt x="25" y="44"/>
                    <a:pt x="25" y="42"/>
                  </a:cubicBezTo>
                  <a:cubicBezTo>
                    <a:pt x="25" y="41"/>
                    <a:pt x="24" y="40"/>
                    <a:pt x="23" y="39"/>
                  </a:cubicBezTo>
                  <a:cubicBezTo>
                    <a:pt x="25" y="38"/>
                    <a:pt x="26" y="36"/>
                    <a:pt x="26" y="34"/>
                  </a:cubicBezTo>
                  <a:cubicBezTo>
                    <a:pt x="26" y="32"/>
                    <a:pt x="25" y="31"/>
                    <a:pt x="24" y="30"/>
                  </a:cubicBezTo>
                  <a:cubicBezTo>
                    <a:pt x="25" y="29"/>
                    <a:pt x="26" y="27"/>
                    <a:pt x="26" y="26"/>
                  </a:cubicBezTo>
                  <a:cubicBezTo>
                    <a:pt x="26" y="25"/>
                    <a:pt x="26" y="24"/>
                    <a:pt x="25" y="2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6" y="25"/>
                    <a:pt x="28" y="29"/>
                    <a:pt x="28" y="33"/>
                  </a:cubicBezTo>
                  <a:cubicBezTo>
                    <a:pt x="29" y="41"/>
                    <a:pt x="39" y="41"/>
                    <a:pt x="40" y="41"/>
                  </a:cubicBezTo>
                  <a:cubicBezTo>
                    <a:pt x="41" y="41"/>
                    <a:pt x="41" y="40"/>
                    <a:pt x="41" y="39"/>
                  </a:cubicBezTo>
                  <a:cubicBezTo>
                    <a:pt x="41" y="39"/>
                    <a:pt x="41" y="38"/>
                    <a:pt x="40" y="38"/>
                  </a:cubicBezTo>
                  <a:cubicBezTo>
                    <a:pt x="40" y="38"/>
                    <a:pt x="32" y="38"/>
                    <a:pt x="31" y="33"/>
                  </a:cubicBezTo>
                  <a:cubicBezTo>
                    <a:pt x="31" y="28"/>
                    <a:pt x="28" y="22"/>
                    <a:pt x="28" y="21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28" y="21"/>
                    <a:pt x="25" y="15"/>
                    <a:pt x="25" y="12"/>
                  </a:cubicBezTo>
                  <a:cubicBezTo>
                    <a:pt x="24" y="9"/>
                    <a:pt x="24" y="7"/>
                    <a:pt x="25" y="5"/>
                  </a:cubicBezTo>
                  <a:cubicBezTo>
                    <a:pt x="25" y="4"/>
                    <a:pt x="27" y="3"/>
                    <a:pt x="28" y="3"/>
                  </a:cubicBezTo>
                  <a:cubicBezTo>
                    <a:pt x="29" y="3"/>
                    <a:pt x="29" y="3"/>
                    <a:pt x="30" y="4"/>
                  </a:cubicBezTo>
                  <a:cubicBezTo>
                    <a:pt x="31" y="9"/>
                    <a:pt x="32" y="12"/>
                    <a:pt x="36" y="15"/>
                  </a:cubicBezTo>
                  <a:cubicBezTo>
                    <a:pt x="38" y="16"/>
                    <a:pt x="40" y="19"/>
                    <a:pt x="42" y="21"/>
                  </a:cubicBezTo>
                  <a:cubicBezTo>
                    <a:pt x="43" y="23"/>
                    <a:pt x="44" y="24"/>
                    <a:pt x="46" y="25"/>
                  </a:cubicBezTo>
                  <a:cubicBezTo>
                    <a:pt x="49" y="28"/>
                    <a:pt x="54" y="28"/>
                    <a:pt x="54" y="28"/>
                  </a:cubicBezTo>
                  <a:cubicBezTo>
                    <a:pt x="54" y="28"/>
                    <a:pt x="54" y="28"/>
                    <a:pt x="54" y="28"/>
                  </a:cubicBezTo>
                  <a:cubicBezTo>
                    <a:pt x="55" y="30"/>
                    <a:pt x="57" y="34"/>
                    <a:pt x="57" y="40"/>
                  </a:cubicBezTo>
                  <a:cubicBezTo>
                    <a:pt x="57" y="45"/>
                    <a:pt x="56" y="49"/>
                    <a:pt x="54" y="51"/>
                  </a:cubicBezTo>
                  <a:cubicBezTo>
                    <a:pt x="54" y="51"/>
                    <a:pt x="54" y="51"/>
                    <a:pt x="54" y="51"/>
                  </a:cubicBezTo>
                  <a:cubicBezTo>
                    <a:pt x="42" y="51"/>
                    <a:pt x="42" y="51"/>
                    <a:pt x="42" y="51"/>
                  </a:cubicBezTo>
                  <a:cubicBezTo>
                    <a:pt x="40" y="51"/>
                    <a:pt x="38" y="52"/>
                    <a:pt x="35" y="53"/>
                  </a:cubicBezTo>
                  <a:close/>
                  <a:moveTo>
                    <a:pt x="52" y="54"/>
                  </a:moveTo>
                  <a:cubicBezTo>
                    <a:pt x="52" y="54"/>
                    <a:pt x="52" y="54"/>
                    <a:pt x="52" y="54"/>
                  </a:cubicBezTo>
                  <a:cubicBezTo>
                    <a:pt x="52" y="54"/>
                    <a:pt x="52" y="54"/>
                    <a:pt x="52" y="54"/>
                  </a:cubicBezTo>
                  <a:close/>
                  <a:moveTo>
                    <a:pt x="66" y="55"/>
                  </a:moveTo>
                  <a:cubicBezTo>
                    <a:pt x="56" y="55"/>
                    <a:pt x="56" y="55"/>
                    <a:pt x="56" y="55"/>
                  </a:cubicBezTo>
                  <a:cubicBezTo>
                    <a:pt x="58" y="52"/>
                    <a:pt x="60" y="47"/>
                    <a:pt x="60" y="40"/>
                  </a:cubicBezTo>
                  <a:cubicBezTo>
                    <a:pt x="60" y="32"/>
                    <a:pt x="58" y="27"/>
                    <a:pt x="56" y="24"/>
                  </a:cubicBezTo>
                  <a:cubicBezTo>
                    <a:pt x="66" y="24"/>
                    <a:pt x="66" y="24"/>
                    <a:pt x="66" y="24"/>
                  </a:cubicBezTo>
                  <a:cubicBezTo>
                    <a:pt x="67" y="25"/>
                    <a:pt x="71" y="29"/>
                    <a:pt x="71" y="40"/>
                  </a:cubicBezTo>
                  <a:cubicBezTo>
                    <a:pt x="71" y="50"/>
                    <a:pt x="67" y="54"/>
                    <a:pt x="66" y="55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3" name="Rectangle 5"/>
            <p:cNvSpPr>
              <a:spLocks noChangeArrowheads="1"/>
            </p:cNvSpPr>
            <p:nvPr/>
          </p:nvSpPr>
          <p:spPr bwMode="auto">
            <a:xfrm>
              <a:off x="1390998" y="5229934"/>
              <a:ext cx="1004887" cy="1004888"/>
            </a:xfrm>
            <a:prstGeom prst="ellipse">
              <a:avLst/>
            </a:prstGeom>
            <a:noFill/>
            <a:ln w="22225">
              <a:solidFill>
                <a:schemeClr val="tx1">
                  <a:lumMod val="40000"/>
                  <a:lumOff val="60000"/>
                </a:schemeClr>
              </a:solidFill>
              <a:prstDash val="sysDot"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35" name="Rectangle 5"/>
            <p:cNvSpPr>
              <a:spLocks noChangeArrowheads="1"/>
            </p:cNvSpPr>
            <p:nvPr/>
          </p:nvSpPr>
          <p:spPr bwMode="auto">
            <a:xfrm>
              <a:off x="1390998" y="2462922"/>
              <a:ext cx="1004887" cy="1006475"/>
            </a:xfrm>
            <a:prstGeom prst="ellipse">
              <a:avLst/>
            </a:prstGeom>
            <a:noFill/>
            <a:ln w="22225">
              <a:solidFill>
                <a:schemeClr val="tx1">
                  <a:lumMod val="40000"/>
                  <a:lumOff val="60000"/>
                </a:schemeClr>
              </a:solidFill>
              <a:prstDash val="sysDot"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36" name="Freeform 238"/>
            <p:cNvSpPr>
              <a:spLocks noEditPoints="1"/>
            </p:cNvSpPr>
            <p:nvPr/>
          </p:nvSpPr>
          <p:spPr bwMode="auto">
            <a:xfrm>
              <a:off x="1630710" y="5581135"/>
              <a:ext cx="568325" cy="417513"/>
            </a:xfrm>
            <a:custGeom>
              <a:gdLst>
                <a:gd name="T0" fmla="*/ 481464 w 71"/>
                <a:gd name="T1" fmla="*/ 8343 h 50"/>
                <a:gd name="T2" fmla="*/ 425293 w 71"/>
                <a:gd name="T3" fmla="*/ 33370 h 50"/>
                <a:gd name="T4" fmla="*/ 320976 w 71"/>
                <a:gd name="T5" fmla="*/ 8343 h 50"/>
                <a:gd name="T6" fmla="*/ 232707 w 71"/>
                <a:gd name="T7" fmla="*/ 16685 h 50"/>
                <a:gd name="T8" fmla="*/ 176537 w 71"/>
                <a:gd name="T9" fmla="*/ 33370 h 50"/>
                <a:gd name="T10" fmla="*/ 88268 w 71"/>
                <a:gd name="T11" fmla="*/ 16685 h 50"/>
                <a:gd name="T12" fmla="*/ 0 w 71"/>
                <a:gd name="T13" fmla="*/ 175193 h 50"/>
                <a:gd name="T14" fmla="*/ 48146 w 71"/>
                <a:gd name="T15" fmla="*/ 208563 h 50"/>
                <a:gd name="T16" fmla="*/ 96293 w 71"/>
                <a:gd name="T17" fmla="*/ 266961 h 50"/>
                <a:gd name="T18" fmla="*/ 128390 w 71"/>
                <a:gd name="T19" fmla="*/ 308673 h 50"/>
                <a:gd name="T20" fmla="*/ 136415 w 71"/>
                <a:gd name="T21" fmla="*/ 350386 h 50"/>
                <a:gd name="T22" fmla="*/ 168512 w 71"/>
                <a:gd name="T23" fmla="*/ 358728 h 50"/>
                <a:gd name="T24" fmla="*/ 176537 w 71"/>
                <a:gd name="T25" fmla="*/ 383756 h 50"/>
                <a:gd name="T26" fmla="*/ 216659 w 71"/>
                <a:gd name="T27" fmla="*/ 383756 h 50"/>
                <a:gd name="T28" fmla="*/ 248756 w 71"/>
                <a:gd name="T29" fmla="*/ 417126 h 50"/>
                <a:gd name="T30" fmla="*/ 288878 w 71"/>
                <a:gd name="T31" fmla="*/ 383756 h 50"/>
                <a:gd name="T32" fmla="*/ 320976 w 71"/>
                <a:gd name="T33" fmla="*/ 408783 h 50"/>
                <a:gd name="T34" fmla="*/ 353073 w 71"/>
                <a:gd name="T35" fmla="*/ 375413 h 50"/>
                <a:gd name="T36" fmla="*/ 393195 w 71"/>
                <a:gd name="T37" fmla="*/ 375413 h 50"/>
                <a:gd name="T38" fmla="*/ 417269 w 71"/>
                <a:gd name="T39" fmla="*/ 350386 h 50"/>
                <a:gd name="T40" fmla="*/ 441342 w 71"/>
                <a:gd name="T41" fmla="*/ 300331 h 50"/>
                <a:gd name="T42" fmla="*/ 473439 w 71"/>
                <a:gd name="T43" fmla="*/ 250276 h 50"/>
                <a:gd name="T44" fmla="*/ 529610 w 71"/>
                <a:gd name="T45" fmla="*/ 200220 h 50"/>
                <a:gd name="T46" fmla="*/ 569732 w 71"/>
                <a:gd name="T47" fmla="*/ 175193 h 50"/>
                <a:gd name="T48" fmla="*/ 136415 w 71"/>
                <a:gd name="T49" fmla="*/ 291988 h 50"/>
                <a:gd name="T50" fmla="*/ 120366 w 71"/>
                <a:gd name="T51" fmla="*/ 291988 h 50"/>
                <a:gd name="T52" fmla="*/ 112342 w 71"/>
                <a:gd name="T53" fmla="*/ 275303 h 50"/>
                <a:gd name="T54" fmla="*/ 184561 w 71"/>
                <a:gd name="T55" fmla="*/ 191878 h 50"/>
                <a:gd name="T56" fmla="*/ 208634 w 71"/>
                <a:gd name="T57" fmla="*/ 191878 h 50"/>
                <a:gd name="T58" fmla="*/ 208634 w 71"/>
                <a:gd name="T59" fmla="*/ 216906 h 50"/>
                <a:gd name="T60" fmla="*/ 136415 w 71"/>
                <a:gd name="T61" fmla="*/ 291988 h 50"/>
                <a:gd name="T62" fmla="*/ 144439 w 71"/>
                <a:gd name="T63" fmla="*/ 333701 h 50"/>
                <a:gd name="T64" fmla="*/ 144439 w 71"/>
                <a:gd name="T65" fmla="*/ 308673 h 50"/>
                <a:gd name="T66" fmla="*/ 216659 w 71"/>
                <a:gd name="T67" fmla="*/ 241933 h 50"/>
                <a:gd name="T68" fmla="*/ 240732 w 71"/>
                <a:gd name="T69" fmla="*/ 241933 h 50"/>
                <a:gd name="T70" fmla="*/ 184561 w 71"/>
                <a:gd name="T71" fmla="*/ 317016 h 50"/>
                <a:gd name="T72" fmla="*/ 208634 w 71"/>
                <a:gd name="T73" fmla="*/ 367071 h 50"/>
                <a:gd name="T74" fmla="*/ 184561 w 71"/>
                <a:gd name="T75" fmla="*/ 358728 h 50"/>
                <a:gd name="T76" fmla="*/ 224683 w 71"/>
                <a:gd name="T77" fmla="*/ 308673 h 50"/>
                <a:gd name="T78" fmla="*/ 264805 w 71"/>
                <a:gd name="T79" fmla="*/ 266961 h 50"/>
                <a:gd name="T80" fmla="*/ 280854 w 71"/>
                <a:gd name="T81" fmla="*/ 283646 h 50"/>
                <a:gd name="T82" fmla="*/ 240732 w 71"/>
                <a:gd name="T83" fmla="*/ 333701 h 50"/>
                <a:gd name="T84" fmla="*/ 329000 w 71"/>
                <a:gd name="T85" fmla="*/ 325358 h 50"/>
                <a:gd name="T86" fmla="*/ 264805 w 71"/>
                <a:gd name="T87" fmla="*/ 392098 h 50"/>
                <a:gd name="T88" fmla="*/ 232707 w 71"/>
                <a:gd name="T89" fmla="*/ 383756 h 50"/>
                <a:gd name="T90" fmla="*/ 256781 w 71"/>
                <a:gd name="T91" fmla="*/ 350386 h 50"/>
                <a:gd name="T92" fmla="*/ 320976 w 71"/>
                <a:gd name="T93" fmla="*/ 291988 h 50"/>
                <a:gd name="T94" fmla="*/ 337025 w 71"/>
                <a:gd name="T95" fmla="*/ 308673 h 50"/>
                <a:gd name="T96" fmla="*/ 521586 w 71"/>
                <a:gd name="T97" fmla="*/ 175193 h 50"/>
                <a:gd name="T98" fmla="*/ 457390 w 71"/>
                <a:gd name="T99" fmla="*/ 233591 h 50"/>
                <a:gd name="T100" fmla="*/ 377147 w 71"/>
                <a:gd name="T101" fmla="*/ 158508 h 50"/>
                <a:gd name="T102" fmla="*/ 337025 w 71"/>
                <a:gd name="T103" fmla="*/ 125138 h 50"/>
                <a:gd name="T104" fmla="*/ 329000 w 71"/>
                <a:gd name="T105" fmla="*/ 108453 h 50"/>
                <a:gd name="T106" fmla="*/ 312951 w 71"/>
                <a:gd name="T107" fmla="*/ 116795 h 50"/>
                <a:gd name="T108" fmla="*/ 248756 w 71"/>
                <a:gd name="T109" fmla="*/ 158508 h 50"/>
                <a:gd name="T110" fmla="*/ 208634 w 71"/>
                <a:gd name="T111" fmla="*/ 133480 h 50"/>
                <a:gd name="T112" fmla="*/ 216659 w 71"/>
                <a:gd name="T113" fmla="*/ 125138 h 50"/>
                <a:gd name="T114" fmla="*/ 329000 w 71"/>
                <a:gd name="T115" fmla="*/ 33370 h 50"/>
                <a:gd name="T116" fmla="*/ 425293 w 71"/>
                <a:gd name="T117" fmla="*/ 58398 h 50"/>
                <a:gd name="T118" fmla="*/ 537634 w 71"/>
                <a:gd name="T119" fmla="*/ 166850 h 5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71" h="50">
                  <a:moveTo>
                    <a:pt x="62" y="0"/>
                  </a:moveTo>
                  <a:cubicBezTo>
                    <a:pt x="60" y="1"/>
                    <a:pt x="60" y="1"/>
                    <a:pt x="60" y="1"/>
                  </a:cubicBezTo>
                  <a:cubicBezTo>
                    <a:pt x="59" y="2"/>
                    <a:pt x="56" y="4"/>
                    <a:pt x="53" y="4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52" y="4"/>
                    <a:pt x="49" y="3"/>
                    <a:pt x="46" y="2"/>
                  </a:cubicBezTo>
                  <a:cubicBezTo>
                    <a:pt x="42" y="1"/>
                    <a:pt x="41" y="1"/>
                    <a:pt x="40" y="1"/>
                  </a:cubicBezTo>
                  <a:cubicBezTo>
                    <a:pt x="40" y="1"/>
                    <a:pt x="38" y="2"/>
                    <a:pt x="36" y="4"/>
                  </a:cubicBezTo>
                  <a:cubicBezTo>
                    <a:pt x="34" y="3"/>
                    <a:pt x="31" y="2"/>
                    <a:pt x="29" y="2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6" y="2"/>
                    <a:pt x="24" y="3"/>
                    <a:pt x="22" y="4"/>
                  </a:cubicBezTo>
                  <a:cubicBezTo>
                    <a:pt x="20" y="4"/>
                    <a:pt x="19" y="5"/>
                    <a:pt x="18" y="5"/>
                  </a:cubicBezTo>
                  <a:cubicBezTo>
                    <a:pt x="17" y="5"/>
                    <a:pt x="14" y="3"/>
                    <a:pt x="11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2" y="22"/>
                    <a:pt x="5" y="24"/>
                    <a:pt x="6" y="25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8" y="27"/>
                    <a:pt x="10" y="29"/>
                    <a:pt x="12" y="32"/>
                  </a:cubicBezTo>
                  <a:cubicBezTo>
                    <a:pt x="12" y="33"/>
                    <a:pt x="12" y="35"/>
                    <a:pt x="13" y="36"/>
                  </a:cubicBezTo>
                  <a:cubicBezTo>
                    <a:pt x="14" y="37"/>
                    <a:pt x="15" y="37"/>
                    <a:pt x="16" y="37"/>
                  </a:cubicBezTo>
                  <a:cubicBezTo>
                    <a:pt x="16" y="38"/>
                    <a:pt x="16" y="38"/>
                    <a:pt x="16" y="39"/>
                  </a:cubicBezTo>
                  <a:cubicBezTo>
                    <a:pt x="16" y="40"/>
                    <a:pt x="16" y="41"/>
                    <a:pt x="17" y="42"/>
                  </a:cubicBezTo>
                  <a:cubicBezTo>
                    <a:pt x="18" y="42"/>
                    <a:pt x="19" y="43"/>
                    <a:pt x="20" y="43"/>
                  </a:cubicBezTo>
                  <a:cubicBezTo>
                    <a:pt x="20" y="43"/>
                    <a:pt x="20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4"/>
                    <a:pt x="21" y="45"/>
                    <a:pt x="22" y="46"/>
                  </a:cubicBezTo>
                  <a:cubicBezTo>
                    <a:pt x="23" y="47"/>
                    <a:pt x="24" y="47"/>
                    <a:pt x="25" y="47"/>
                  </a:cubicBezTo>
                  <a:cubicBezTo>
                    <a:pt x="26" y="47"/>
                    <a:pt x="27" y="47"/>
                    <a:pt x="27" y="46"/>
                  </a:cubicBezTo>
                  <a:cubicBezTo>
                    <a:pt x="27" y="47"/>
                    <a:pt x="28" y="48"/>
                    <a:pt x="28" y="49"/>
                  </a:cubicBezTo>
                  <a:cubicBezTo>
                    <a:pt x="29" y="49"/>
                    <a:pt x="30" y="50"/>
                    <a:pt x="31" y="50"/>
                  </a:cubicBezTo>
                  <a:cubicBezTo>
                    <a:pt x="32" y="50"/>
                    <a:pt x="33" y="49"/>
                    <a:pt x="34" y="49"/>
                  </a:cubicBezTo>
                  <a:cubicBezTo>
                    <a:pt x="36" y="46"/>
                    <a:pt x="36" y="46"/>
                    <a:pt x="36" y="46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38" y="48"/>
                    <a:pt x="39" y="49"/>
                    <a:pt x="40" y="49"/>
                  </a:cubicBezTo>
                  <a:cubicBezTo>
                    <a:pt x="41" y="49"/>
                    <a:pt x="42" y="48"/>
                    <a:pt x="43" y="48"/>
                  </a:cubicBezTo>
                  <a:cubicBezTo>
                    <a:pt x="44" y="47"/>
                    <a:pt x="44" y="46"/>
                    <a:pt x="44" y="45"/>
                  </a:cubicBezTo>
                  <a:cubicBezTo>
                    <a:pt x="45" y="46"/>
                    <a:pt x="46" y="46"/>
                    <a:pt x="46" y="46"/>
                  </a:cubicBezTo>
                  <a:cubicBezTo>
                    <a:pt x="48" y="46"/>
                    <a:pt x="49" y="46"/>
                    <a:pt x="49" y="45"/>
                  </a:cubicBezTo>
                  <a:cubicBezTo>
                    <a:pt x="50" y="44"/>
                    <a:pt x="51" y="43"/>
                    <a:pt x="50" y="42"/>
                  </a:cubicBezTo>
                  <a:cubicBezTo>
                    <a:pt x="51" y="42"/>
                    <a:pt x="51" y="42"/>
                    <a:pt x="52" y="42"/>
                  </a:cubicBezTo>
                  <a:cubicBezTo>
                    <a:pt x="53" y="42"/>
                    <a:pt x="54" y="42"/>
                    <a:pt x="55" y="41"/>
                  </a:cubicBezTo>
                  <a:cubicBezTo>
                    <a:pt x="56" y="40"/>
                    <a:pt x="56" y="38"/>
                    <a:pt x="55" y="36"/>
                  </a:cubicBezTo>
                  <a:cubicBezTo>
                    <a:pt x="56" y="36"/>
                    <a:pt x="57" y="36"/>
                    <a:pt x="58" y="35"/>
                  </a:cubicBezTo>
                  <a:cubicBezTo>
                    <a:pt x="59" y="34"/>
                    <a:pt x="60" y="32"/>
                    <a:pt x="59" y="30"/>
                  </a:cubicBezTo>
                  <a:cubicBezTo>
                    <a:pt x="60" y="29"/>
                    <a:pt x="61" y="28"/>
                    <a:pt x="62" y="28"/>
                  </a:cubicBezTo>
                  <a:cubicBezTo>
                    <a:pt x="63" y="26"/>
                    <a:pt x="65" y="24"/>
                    <a:pt x="66" y="24"/>
                  </a:cubicBezTo>
                  <a:cubicBezTo>
                    <a:pt x="67" y="23"/>
                    <a:pt x="69" y="22"/>
                    <a:pt x="70" y="22"/>
                  </a:cubicBezTo>
                  <a:cubicBezTo>
                    <a:pt x="71" y="21"/>
                    <a:pt x="71" y="21"/>
                    <a:pt x="71" y="21"/>
                  </a:cubicBezTo>
                  <a:lnTo>
                    <a:pt x="62" y="0"/>
                  </a:lnTo>
                  <a:close/>
                  <a:moveTo>
                    <a:pt x="17" y="35"/>
                  </a:move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5" y="35"/>
                    <a:pt x="15" y="35"/>
                  </a:cubicBezTo>
                  <a:cubicBezTo>
                    <a:pt x="14" y="34"/>
                    <a:pt x="14" y="34"/>
                    <a:pt x="14" y="34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4" y="33"/>
                    <a:pt x="14" y="32"/>
                    <a:pt x="15" y="32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23"/>
                    <a:pt x="24" y="23"/>
                    <a:pt x="24" y="23"/>
                  </a:cubicBezTo>
                  <a:cubicBezTo>
                    <a:pt x="25" y="23"/>
                    <a:pt x="26" y="23"/>
                    <a:pt x="26" y="23"/>
                  </a:cubicBezTo>
                  <a:cubicBezTo>
                    <a:pt x="26" y="24"/>
                    <a:pt x="26" y="24"/>
                    <a:pt x="26" y="25"/>
                  </a:cubicBezTo>
                  <a:cubicBezTo>
                    <a:pt x="26" y="25"/>
                    <a:pt x="26" y="26"/>
                    <a:pt x="26" y="26"/>
                  </a:cubicBezTo>
                  <a:cubicBezTo>
                    <a:pt x="18" y="35"/>
                    <a:pt x="18" y="35"/>
                    <a:pt x="18" y="35"/>
                  </a:cubicBezTo>
                  <a:cubicBezTo>
                    <a:pt x="17" y="35"/>
                    <a:pt x="17" y="35"/>
                    <a:pt x="17" y="35"/>
                  </a:cubicBezTo>
                  <a:close/>
                  <a:moveTo>
                    <a:pt x="21" y="40"/>
                  </a:moveTo>
                  <a:cubicBezTo>
                    <a:pt x="20" y="41"/>
                    <a:pt x="19" y="41"/>
                    <a:pt x="18" y="40"/>
                  </a:cubicBezTo>
                  <a:cubicBezTo>
                    <a:pt x="18" y="40"/>
                    <a:pt x="18" y="39"/>
                    <a:pt x="18" y="39"/>
                  </a:cubicBezTo>
                  <a:cubicBezTo>
                    <a:pt x="18" y="38"/>
                    <a:pt x="18" y="38"/>
                    <a:pt x="18" y="37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27" y="29"/>
                    <a:pt x="27" y="29"/>
                    <a:pt x="27" y="29"/>
                  </a:cubicBezTo>
                  <a:cubicBezTo>
                    <a:pt x="27" y="29"/>
                    <a:pt x="28" y="28"/>
                    <a:pt x="28" y="28"/>
                  </a:cubicBezTo>
                  <a:cubicBezTo>
                    <a:pt x="29" y="28"/>
                    <a:pt x="29" y="29"/>
                    <a:pt x="30" y="29"/>
                  </a:cubicBezTo>
                  <a:cubicBezTo>
                    <a:pt x="30" y="30"/>
                    <a:pt x="30" y="31"/>
                    <a:pt x="30" y="32"/>
                  </a:cubicBezTo>
                  <a:cubicBezTo>
                    <a:pt x="23" y="38"/>
                    <a:pt x="23" y="38"/>
                    <a:pt x="23" y="38"/>
                  </a:cubicBezTo>
                  <a:lnTo>
                    <a:pt x="21" y="40"/>
                  </a:lnTo>
                  <a:close/>
                  <a:moveTo>
                    <a:pt x="26" y="44"/>
                  </a:moveTo>
                  <a:cubicBezTo>
                    <a:pt x="26" y="45"/>
                    <a:pt x="24" y="45"/>
                    <a:pt x="23" y="44"/>
                  </a:cubicBezTo>
                  <a:cubicBezTo>
                    <a:pt x="23" y="44"/>
                    <a:pt x="23" y="43"/>
                    <a:pt x="23" y="43"/>
                  </a:cubicBezTo>
                  <a:cubicBezTo>
                    <a:pt x="23" y="42"/>
                    <a:pt x="23" y="42"/>
                    <a:pt x="23" y="41"/>
                  </a:cubicBezTo>
                  <a:cubicBezTo>
                    <a:pt x="28" y="37"/>
                    <a:pt x="28" y="37"/>
                    <a:pt x="28" y="37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32" y="33"/>
                    <a:pt x="33" y="32"/>
                    <a:pt x="33" y="32"/>
                  </a:cubicBezTo>
                  <a:cubicBezTo>
                    <a:pt x="34" y="32"/>
                    <a:pt x="34" y="33"/>
                    <a:pt x="35" y="33"/>
                  </a:cubicBezTo>
                  <a:cubicBezTo>
                    <a:pt x="35" y="33"/>
                    <a:pt x="35" y="34"/>
                    <a:pt x="35" y="34"/>
                  </a:cubicBezTo>
                  <a:cubicBezTo>
                    <a:pt x="35" y="35"/>
                    <a:pt x="35" y="36"/>
                    <a:pt x="35" y="36"/>
                  </a:cubicBezTo>
                  <a:cubicBezTo>
                    <a:pt x="30" y="40"/>
                    <a:pt x="30" y="40"/>
                    <a:pt x="30" y="40"/>
                  </a:cubicBezTo>
                  <a:lnTo>
                    <a:pt x="26" y="44"/>
                  </a:lnTo>
                  <a:close/>
                  <a:moveTo>
                    <a:pt x="41" y="39"/>
                  </a:moveTo>
                  <a:cubicBezTo>
                    <a:pt x="35" y="45"/>
                    <a:pt x="35" y="45"/>
                    <a:pt x="35" y="45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32" y="48"/>
                    <a:pt x="31" y="48"/>
                    <a:pt x="30" y="47"/>
                  </a:cubicBezTo>
                  <a:cubicBezTo>
                    <a:pt x="29" y="47"/>
                    <a:pt x="29" y="46"/>
                    <a:pt x="29" y="46"/>
                  </a:cubicBezTo>
                  <a:cubicBezTo>
                    <a:pt x="29" y="45"/>
                    <a:pt x="29" y="45"/>
                    <a:pt x="30" y="44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8" y="36"/>
                    <a:pt x="38" y="36"/>
                    <a:pt x="38" y="36"/>
                  </a:cubicBezTo>
                  <a:cubicBezTo>
                    <a:pt x="39" y="35"/>
                    <a:pt x="39" y="35"/>
                    <a:pt x="40" y="35"/>
                  </a:cubicBezTo>
                  <a:cubicBezTo>
                    <a:pt x="40" y="35"/>
                    <a:pt x="41" y="35"/>
                    <a:pt x="41" y="36"/>
                  </a:cubicBezTo>
                  <a:cubicBezTo>
                    <a:pt x="41" y="36"/>
                    <a:pt x="42" y="37"/>
                    <a:pt x="42" y="37"/>
                  </a:cubicBezTo>
                  <a:cubicBezTo>
                    <a:pt x="42" y="38"/>
                    <a:pt x="41" y="38"/>
                    <a:pt x="41" y="39"/>
                  </a:cubicBezTo>
                  <a:close/>
                  <a:moveTo>
                    <a:pt x="65" y="21"/>
                  </a:moveTo>
                  <a:cubicBezTo>
                    <a:pt x="63" y="22"/>
                    <a:pt x="61" y="24"/>
                    <a:pt x="60" y="26"/>
                  </a:cubicBezTo>
                  <a:cubicBezTo>
                    <a:pt x="59" y="26"/>
                    <a:pt x="58" y="27"/>
                    <a:pt x="57" y="28"/>
                  </a:cubicBezTo>
                  <a:cubicBezTo>
                    <a:pt x="50" y="21"/>
                    <a:pt x="50" y="21"/>
                    <a:pt x="50" y="21"/>
                  </a:cubicBezTo>
                  <a:cubicBezTo>
                    <a:pt x="49" y="20"/>
                    <a:pt x="48" y="19"/>
                    <a:pt x="47" y="19"/>
                  </a:cubicBezTo>
                  <a:cubicBezTo>
                    <a:pt x="47" y="19"/>
                    <a:pt x="46" y="19"/>
                    <a:pt x="44" y="18"/>
                  </a:cubicBezTo>
                  <a:cubicBezTo>
                    <a:pt x="42" y="16"/>
                    <a:pt x="42" y="15"/>
                    <a:pt x="42" y="15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37" y="15"/>
                    <a:pt x="35" y="17"/>
                    <a:pt x="34" y="18"/>
                  </a:cubicBezTo>
                  <a:cubicBezTo>
                    <a:pt x="33" y="18"/>
                    <a:pt x="32" y="19"/>
                    <a:pt x="31" y="19"/>
                  </a:cubicBezTo>
                  <a:cubicBezTo>
                    <a:pt x="30" y="19"/>
                    <a:pt x="29" y="19"/>
                    <a:pt x="28" y="18"/>
                  </a:cubicBezTo>
                  <a:cubicBezTo>
                    <a:pt x="27" y="18"/>
                    <a:pt x="27" y="17"/>
                    <a:pt x="26" y="16"/>
                  </a:cubicBezTo>
                  <a:cubicBezTo>
                    <a:pt x="26" y="16"/>
                    <a:pt x="27" y="15"/>
                    <a:pt x="27" y="15"/>
                  </a:cubicBezTo>
                  <a:cubicBezTo>
                    <a:pt x="27" y="15"/>
                    <a:pt x="27" y="15"/>
                    <a:pt x="27" y="15"/>
                  </a:cubicBezTo>
                  <a:cubicBezTo>
                    <a:pt x="29" y="13"/>
                    <a:pt x="33" y="10"/>
                    <a:pt x="37" y="7"/>
                  </a:cubicBezTo>
                  <a:cubicBezTo>
                    <a:pt x="38" y="5"/>
                    <a:pt x="40" y="4"/>
                    <a:pt x="41" y="4"/>
                  </a:cubicBezTo>
                  <a:cubicBezTo>
                    <a:pt x="41" y="4"/>
                    <a:pt x="44" y="5"/>
                    <a:pt x="45" y="5"/>
                  </a:cubicBezTo>
                  <a:cubicBezTo>
                    <a:pt x="49" y="7"/>
                    <a:pt x="52" y="7"/>
                    <a:pt x="53" y="7"/>
                  </a:cubicBezTo>
                  <a:cubicBezTo>
                    <a:pt x="56" y="7"/>
                    <a:pt x="59" y="6"/>
                    <a:pt x="60" y="5"/>
                  </a:cubicBezTo>
                  <a:cubicBezTo>
                    <a:pt x="67" y="20"/>
                    <a:pt x="67" y="20"/>
                    <a:pt x="67" y="20"/>
                  </a:cubicBezTo>
                  <a:cubicBezTo>
                    <a:pt x="66" y="20"/>
                    <a:pt x="65" y="21"/>
                    <a:pt x="65" y="2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23349" y="3913577"/>
            <a:ext cx="3416667" cy="25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7582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>
</file>

<file path=ppt/slides/slide5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14520568-61FC-4125-B27C-45773BF1564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 smtClean="0"/>
              <a:pPr defTabSz="1219170">
                <a:buClr>
                  <a:srgbClr val="000000"/>
                </a:buClr>
              </a:pPr>
              <a:t>51</a:t>
            </a:fld>
            <a:endParaRPr lang="en" kern="0"/>
          </a:p>
        </p:txBody>
      </p:sp>
      <p:sp>
        <p:nvSpPr>
          <p:cNvPr id="4" name="Заголовок 4">
            <a:extLst>
              <a:ext uri="{FF2B5EF4-FFF2-40B4-BE49-F238E27FC236}">
                <a16:creationId xmlns:a16="http://schemas.microsoft.com/office/drawing/2014/main" id="{AA6EB889-CACA-43D1-A59E-42AAA166863D}"/>
              </a:ext>
            </a:extLst>
          </p:cNvPr>
          <p:cNvSpPr txBox="1"/>
          <p:nvPr/>
        </p:nvSpPr>
        <p:spPr>
          <a:xfrm>
            <a:off x="1189831" y="261311"/>
            <a:ext cx="9522823" cy="548952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ru-RU" sz="3200" b="1" kern="0">
                <a:solidFill>
                  <a:srgbClr val="3C2B7A"/>
                </a:solidFill>
                <a:latin typeface="+mn-lt"/>
                <a:cs typeface="Times New Roman" panose="02020603050405020304" pitchFamily="18" charset="0"/>
              </a:rPr>
              <a:t>ПРАЗДНИКИ ВМЕСТЕ С ПРОФСОЮЗОМ </a:t>
            </a:r>
          </a:p>
        </p:txBody>
      </p:sp>
      <p:grpSp>
        <p:nvGrpSpPr>
          <p:cNvPr id="10" name="Группа 9"/>
          <p:cNvGrpSpPr/>
          <p:nvPr/>
        </p:nvGrpSpPr>
        <p:grpSpPr>
          <a:xfrm>
            <a:off x="851325" y="1483575"/>
            <a:ext cx="2692779" cy="5088016"/>
            <a:chOff x="155255" y="1449659"/>
            <a:chExt cx="2692779" cy="5088016"/>
          </a:xfrm>
        </p:grpSpPr>
        <p:grpSp>
          <p:nvGrpSpPr>
            <p:cNvPr id="13" name="Группа 12"/>
            <p:cNvGrpSpPr/>
            <p:nvPr/>
          </p:nvGrpSpPr>
          <p:grpSpPr>
            <a:xfrm>
              <a:off x="425447" y="1449659"/>
              <a:ext cx="2388990" cy="809601"/>
              <a:chOff x="371582" y="1412968"/>
              <a:chExt cx="2544560" cy="1042497"/>
            </a:xfrm>
          </p:grpSpPr>
          <p:grpSp>
            <p:nvGrpSpPr>
              <p:cNvPr id="15" name="组合 41"/>
              <p:cNvGrpSpPr/>
              <p:nvPr/>
            </p:nvGrpSpPr>
            <p:grpSpPr>
              <a:xfrm>
                <a:off x="371582" y="1412968"/>
                <a:ext cx="2544560" cy="1042497"/>
                <a:chOff x="4304043" y="1286668"/>
                <a:chExt cx="3837944" cy="2757793"/>
              </a:xfrm>
              <a:effectLst>
                <a:outerShdw blurRad="381000" dist="2540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9" name="圆角矩形 42"/>
                <p:cNvSpPr/>
                <p:nvPr/>
              </p:nvSpPr>
              <p:spPr>
                <a:xfrm>
                  <a:off x="4304043" y="1286668"/>
                  <a:ext cx="3837944" cy="2757793"/>
                </a:xfrm>
                <a:prstGeom prst="roundRect">
                  <a:avLst/>
                </a:prstGeom>
                <a:gradFill>
                  <a:gsLst>
                    <a:gs pos="62000">
                      <a:sysClr val="window" lastClr="FFFFFF">
                        <a:lumMod val="95000"/>
                      </a:sysClr>
                    </a:gs>
                    <a:gs pos="0">
                      <a:sysClr val="window" lastClr="FFFFFF"/>
                    </a:gs>
                    <a:gs pos="100000">
                      <a:sysClr val="window" lastClr="FFFFFF">
                        <a:lumMod val="85000"/>
                      </a:sysClr>
                    </a:gs>
                    <a:gs pos="0">
                      <a:sysClr val="window" lastClr="FFFFFF"/>
                    </a:gs>
                  </a:gsLst>
                  <a:lin ang="8100000" scaled="0"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200" b="0" i="0" u="none" strike="noStrike" kern="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Arial"/>
                    <a:ea typeface="微软雅黑" panose="020b0503020204020204" charset="-122"/>
                    <a:cs typeface="+mn-cs"/>
                  </a:endParaRPr>
                </a:p>
              </p:txBody>
            </p:sp>
            <p:sp>
              <p:nvSpPr>
                <p:cNvPr id="20" name="圆角矩形 43"/>
                <p:cNvSpPr/>
                <p:nvPr/>
              </p:nvSpPr>
              <p:spPr>
                <a:xfrm>
                  <a:off x="4351931" y="1367703"/>
                  <a:ext cx="3742172" cy="2595722"/>
                </a:xfrm>
                <a:prstGeom prst="roundRect">
                  <a:avLst/>
                </a:prstGeom>
                <a:solidFill>
                  <a:schemeClr val="accent1">
                    <a:lumMod val="75000"/>
                  </a:scheme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200" b="0" i="0" u="none" strike="noStrike" kern="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Arial"/>
                    <a:ea typeface="微软雅黑"/>
                    <a:cs typeface="+mn-cs"/>
                  </a:endParaRPr>
                </a:p>
              </p:txBody>
            </p:sp>
          </p:grpSp>
          <p:sp>
            <p:nvSpPr>
              <p:cNvPr id="18" name="Прямоугольник 17"/>
              <p:cNvSpPr/>
              <p:nvPr/>
            </p:nvSpPr>
            <p:spPr>
              <a:xfrm>
                <a:off x="478231" y="1715979"/>
                <a:ext cx="2291093" cy="5152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2000" b="1" kern="0">
                    <a:solidFill>
                      <a:schemeClr val="bg1"/>
                    </a:solidFill>
                    <a:cs typeface="Times New Roman" panose="02020603050405020304" pitchFamily="18" charset="0"/>
                  </a:rPr>
                  <a:t>НОВЫЙ ГОД</a:t>
                </a:r>
              </a:p>
            </p:txBody>
          </p:sp>
        </p:grpSp>
        <p:grpSp>
          <p:nvGrpSpPr>
            <p:cNvPr id="22" name="Группа 21"/>
            <p:cNvGrpSpPr/>
            <p:nvPr/>
          </p:nvGrpSpPr>
          <p:grpSpPr>
            <a:xfrm>
              <a:off x="345120" y="3529116"/>
              <a:ext cx="2439511" cy="859237"/>
              <a:chOff x="371582" y="1412968"/>
              <a:chExt cx="2544560" cy="1042497"/>
            </a:xfrm>
            <a:solidFill>
              <a:schemeClr val="accent5">
                <a:lumMod val="60000"/>
                <a:lumOff val="40000"/>
              </a:schemeClr>
            </a:solidFill>
          </p:grpSpPr>
          <p:grpSp>
            <p:nvGrpSpPr>
              <p:cNvPr id="23" name="组合 41"/>
              <p:cNvGrpSpPr/>
              <p:nvPr/>
            </p:nvGrpSpPr>
            <p:grpSpPr>
              <a:xfrm>
                <a:off x="371582" y="1412968"/>
                <a:ext cx="2544560" cy="1042497"/>
                <a:chOff x="4304043" y="1286668"/>
                <a:chExt cx="3837944" cy="2757793"/>
              </a:xfrm>
              <a:grpFill/>
              <a:effectLst>
                <a:outerShdw blurRad="381000" dist="2540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25" name="圆角矩形 42"/>
                <p:cNvSpPr/>
                <p:nvPr/>
              </p:nvSpPr>
              <p:spPr>
                <a:xfrm>
                  <a:off x="4304043" y="1286668"/>
                  <a:ext cx="3837944" cy="2757793"/>
                </a:xfrm>
                <a:prstGeom prst="roundRect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200" b="0" i="0" u="none" strike="noStrike" kern="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Arial"/>
                    <a:ea typeface="微软雅黑"/>
                    <a:cs typeface="+mn-cs"/>
                  </a:endParaRPr>
                </a:p>
              </p:txBody>
            </p:sp>
            <p:sp>
              <p:nvSpPr>
                <p:cNvPr id="26" name="圆角矩形 43"/>
                <p:cNvSpPr/>
                <p:nvPr/>
              </p:nvSpPr>
              <p:spPr>
                <a:xfrm>
                  <a:off x="4351931" y="1367703"/>
                  <a:ext cx="3742172" cy="2595722"/>
                </a:xfrm>
                <a:prstGeom prst="roundRect">
                  <a:avLst/>
                </a:prstGeom>
                <a:solidFill>
                  <a:schemeClr val="accent1">
                    <a:lumMod val="75000"/>
                  </a:scheme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200" b="0" i="0" u="none" strike="noStrike" kern="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Arial"/>
                    <a:ea typeface="微软雅黑"/>
                    <a:cs typeface="+mn-cs"/>
                  </a:endParaRPr>
                </a:p>
              </p:txBody>
            </p:sp>
          </p:grpSp>
          <p:sp>
            <p:nvSpPr>
              <p:cNvPr id="24" name="Прямоугольник 23"/>
              <p:cNvSpPr/>
              <p:nvPr/>
            </p:nvSpPr>
            <p:spPr>
              <a:xfrm>
                <a:off x="478231" y="1715979"/>
                <a:ext cx="2291094" cy="634814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2800" b="1" kern="0">
                    <a:solidFill>
                      <a:schemeClr val="bg1"/>
                    </a:solidFill>
                    <a:cs typeface="Times New Roman" panose="02020603050405020304" pitchFamily="18" charset="0"/>
                  </a:rPr>
                  <a:t>23 </a:t>
                </a:r>
                <a:r>
                  <a:rPr lang="ru-RU" sz="2000" b="1" kern="0">
                    <a:solidFill>
                      <a:schemeClr val="bg1"/>
                    </a:solidFill>
                    <a:cs typeface="Times New Roman" panose="02020603050405020304" pitchFamily="18" charset="0"/>
                  </a:rPr>
                  <a:t>ФЕВРАЛЯ</a:t>
                </a:r>
                <a:r>
                  <a:rPr lang="ru-RU" sz="2800" b="1" kern="0">
                    <a:solidFill>
                      <a:schemeClr val="bg1"/>
                    </a:solidFill>
                    <a:cs typeface="Times New Roman" panose="02020603050405020304" pitchFamily="18" charset="0"/>
                  </a:rPr>
                  <a:t> </a:t>
                </a:r>
              </a:p>
            </p:txBody>
          </p:sp>
        </p:grpSp>
        <p:grpSp>
          <p:nvGrpSpPr>
            <p:cNvPr id="27" name="Группа 26"/>
            <p:cNvGrpSpPr/>
            <p:nvPr/>
          </p:nvGrpSpPr>
          <p:grpSpPr>
            <a:xfrm>
              <a:off x="345120" y="4581563"/>
              <a:ext cx="2357636" cy="875788"/>
              <a:chOff x="371582" y="1412968"/>
              <a:chExt cx="2544560" cy="1042497"/>
            </a:xfrm>
            <a:solidFill>
              <a:schemeClr val="accent5">
                <a:lumMod val="60000"/>
                <a:lumOff val="40000"/>
              </a:schemeClr>
            </a:solidFill>
          </p:grpSpPr>
          <p:grpSp>
            <p:nvGrpSpPr>
              <p:cNvPr id="28" name="组合 41"/>
              <p:cNvGrpSpPr/>
              <p:nvPr/>
            </p:nvGrpSpPr>
            <p:grpSpPr>
              <a:xfrm>
                <a:off x="371582" y="1412968"/>
                <a:ext cx="2544560" cy="1042497"/>
                <a:chOff x="4304043" y="1286668"/>
                <a:chExt cx="3837944" cy="2757793"/>
              </a:xfrm>
              <a:grpFill/>
              <a:effectLst>
                <a:outerShdw blurRad="381000" dist="2540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0" name="圆角矩形 42"/>
                <p:cNvSpPr/>
                <p:nvPr/>
              </p:nvSpPr>
              <p:spPr>
                <a:xfrm>
                  <a:off x="4304043" y="1286668"/>
                  <a:ext cx="3837944" cy="2757793"/>
                </a:xfrm>
                <a:prstGeom prst="roundRect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050" b="0" i="0" u="none" strike="noStrike" kern="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Arial"/>
                    <a:ea typeface="微软雅黑" panose="020b0503020204020204" charset="-122"/>
                    <a:cs typeface="+mn-cs"/>
                  </a:endParaRPr>
                </a:p>
              </p:txBody>
            </p:sp>
            <p:sp>
              <p:nvSpPr>
                <p:cNvPr id="31" name="圆角矩形 43"/>
                <p:cNvSpPr/>
                <p:nvPr/>
              </p:nvSpPr>
              <p:spPr>
                <a:xfrm>
                  <a:off x="4351931" y="1367703"/>
                  <a:ext cx="3742172" cy="2595722"/>
                </a:xfrm>
                <a:prstGeom prst="roundRect">
                  <a:avLst/>
                </a:prstGeom>
                <a:solidFill>
                  <a:schemeClr val="accent1">
                    <a:lumMod val="75000"/>
                  </a:scheme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050" b="0" i="0" u="none" strike="noStrike" kern="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Arial"/>
                    <a:ea typeface="微软雅黑"/>
                    <a:cs typeface="+mn-cs"/>
                  </a:endParaRPr>
                </a:p>
              </p:txBody>
            </p:sp>
          </p:grpSp>
          <p:sp>
            <p:nvSpPr>
              <p:cNvPr id="29" name="Прямоугольник 28"/>
              <p:cNvSpPr/>
              <p:nvPr/>
            </p:nvSpPr>
            <p:spPr>
              <a:xfrm>
                <a:off x="478231" y="1715980"/>
                <a:ext cx="2291094" cy="476272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2000" b="1" kern="0">
                    <a:solidFill>
                      <a:schemeClr val="bg1"/>
                    </a:solidFill>
                    <a:cs typeface="Times New Roman" panose="02020603050405020304" pitchFamily="18" charset="0"/>
                  </a:rPr>
                  <a:t>8 МАРТА </a:t>
                </a:r>
              </a:p>
            </p:txBody>
          </p:sp>
        </p:grpSp>
        <p:grpSp>
          <p:nvGrpSpPr>
            <p:cNvPr id="45" name="Группа 44"/>
            <p:cNvGrpSpPr/>
            <p:nvPr/>
          </p:nvGrpSpPr>
          <p:grpSpPr>
            <a:xfrm>
              <a:off x="382496" y="2450443"/>
              <a:ext cx="2388990" cy="861264"/>
              <a:chOff x="371582" y="1412968"/>
              <a:chExt cx="2544560" cy="1042497"/>
            </a:xfrm>
            <a:solidFill>
              <a:schemeClr val="accent5">
                <a:lumMod val="60000"/>
                <a:lumOff val="40000"/>
              </a:schemeClr>
            </a:solidFill>
          </p:grpSpPr>
          <p:grpSp>
            <p:nvGrpSpPr>
              <p:cNvPr id="46" name="组合 41"/>
              <p:cNvGrpSpPr/>
              <p:nvPr/>
            </p:nvGrpSpPr>
            <p:grpSpPr>
              <a:xfrm>
                <a:off x="371582" y="1412968"/>
                <a:ext cx="2544560" cy="1042497"/>
                <a:chOff x="4304043" y="1286668"/>
                <a:chExt cx="3837944" cy="2757793"/>
              </a:xfrm>
              <a:grpFill/>
              <a:effectLst>
                <a:outerShdw blurRad="381000" dist="2540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48" name="圆角矩形 42"/>
                <p:cNvSpPr/>
                <p:nvPr/>
              </p:nvSpPr>
              <p:spPr>
                <a:xfrm>
                  <a:off x="4304043" y="1286668"/>
                  <a:ext cx="3837944" cy="2757793"/>
                </a:xfrm>
                <a:prstGeom prst="roundRect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200" b="0" i="0" u="none" strike="noStrike" kern="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Arial"/>
                    <a:ea typeface="微软雅黑"/>
                    <a:cs typeface="+mn-cs"/>
                  </a:endParaRPr>
                </a:p>
              </p:txBody>
            </p:sp>
            <p:sp>
              <p:nvSpPr>
                <p:cNvPr id="49" name="圆角矩形 43"/>
                <p:cNvSpPr/>
                <p:nvPr/>
              </p:nvSpPr>
              <p:spPr>
                <a:xfrm>
                  <a:off x="4351931" y="1367703"/>
                  <a:ext cx="3742172" cy="2595722"/>
                </a:xfrm>
                <a:prstGeom prst="roundRect">
                  <a:avLst/>
                </a:prstGeom>
                <a:solidFill>
                  <a:schemeClr val="accent1">
                    <a:lumMod val="75000"/>
                  </a:scheme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200" b="0" i="0" u="none" strike="noStrike" kern="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Arial"/>
                    <a:ea typeface="微软雅黑"/>
                    <a:cs typeface="+mn-cs"/>
                  </a:endParaRPr>
                </a:p>
              </p:txBody>
            </p:sp>
          </p:grpSp>
          <p:sp>
            <p:nvSpPr>
              <p:cNvPr id="47" name="Прямоугольник 46"/>
              <p:cNvSpPr/>
              <p:nvPr/>
            </p:nvSpPr>
            <p:spPr>
              <a:xfrm>
                <a:off x="530483" y="1689854"/>
                <a:ext cx="2291093" cy="484304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2000" b="1" kern="0">
                    <a:solidFill>
                      <a:schemeClr val="bg1"/>
                    </a:solidFill>
                    <a:cs typeface="Times New Roman" panose="02020603050405020304" pitchFamily="18" charset="0"/>
                  </a:rPr>
                  <a:t>ДЕНЬ УЧИТЕЛЯ </a:t>
                </a:r>
              </a:p>
            </p:txBody>
          </p:sp>
        </p:grpSp>
        <p:grpSp>
          <p:nvGrpSpPr>
            <p:cNvPr id="33" name="Группа 32"/>
            <p:cNvGrpSpPr/>
            <p:nvPr/>
          </p:nvGrpSpPr>
          <p:grpSpPr>
            <a:xfrm>
              <a:off x="155255" y="5722418"/>
              <a:ext cx="2692779" cy="815257"/>
              <a:chOff x="286602" y="2965959"/>
              <a:chExt cx="2544560" cy="1042497"/>
            </a:xfrm>
            <a:solidFill>
              <a:schemeClr val="accent5">
                <a:lumMod val="60000"/>
                <a:lumOff val="40000"/>
              </a:schemeClr>
            </a:solidFill>
          </p:grpSpPr>
          <p:grpSp>
            <p:nvGrpSpPr>
              <p:cNvPr id="34" name="组合 41"/>
              <p:cNvGrpSpPr/>
              <p:nvPr/>
            </p:nvGrpSpPr>
            <p:grpSpPr>
              <a:xfrm>
                <a:off x="286602" y="2965959"/>
                <a:ext cx="2544560" cy="1042497"/>
                <a:chOff x="4304043" y="1286668"/>
                <a:chExt cx="3837944" cy="2757793"/>
              </a:xfrm>
              <a:grpFill/>
              <a:effectLst>
                <a:outerShdw blurRad="381000" dist="2540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6" name="圆角矩形 42"/>
                <p:cNvSpPr/>
                <p:nvPr/>
              </p:nvSpPr>
              <p:spPr>
                <a:xfrm>
                  <a:off x="4304043" y="1286668"/>
                  <a:ext cx="3837944" cy="2757793"/>
                </a:xfrm>
                <a:prstGeom prst="roundRect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200" b="0" i="0" u="none" strike="noStrike" kern="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Arial"/>
                    <a:ea typeface="微软雅黑"/>
                    <a:cs typeface="+mn-cs"/>
                  </a:endParaRPr>
                </a:p>
              </p:txBody>
            </p:sp>
            <p:sp>
              <p:nvSpPr>
                <p:cNvPr id="37" name="圆角矩形 43"/>
                <p:cNvSpPr/>
                <p:nvPr/>
              </p:nvSpPr>
              <p:spPr>
                <a:xfrm>
                  <a:off x="4351931" y="1367703"/>
                  <a:ext cx="3742172" cy="2595722"/>
                </a:xfrm>
                <a:prstGeom prst="roundRect">
                  <a:avLst/>
                </a:prstGeom>
                <a:solidFill>
                  <a:schemeClr val="accent1">
                    <a:lumMod val="75000"/>
                  </a:scheme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200" b="0" i="0" u="none" strike="noStrike" kern="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Arial"/>
                    <a:ea typeface="微软雅黑"/>
                    <a:cs typeface="+mn-cs"/>
                  </a:endParaRPr>
                </a:p>
              </p:txBody>
            </p:sp>
          </p:grpSp>
          <p:sp>
            <p:nvSpPr>
              <p:cNvPr id="35" name="Прямоугольник 34"/>
              <p:cNvSpPr/>
              <p:nvPr/>
            </p:nvSpPr>
            <p:spPr>
              <a:xfrm>
                <a:off x="286602" y="3182982"/>
                <a:ext cx="2502807" cy="669059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1400" b="1" kern="0" cap="all">
                    <a:solidFill>
                      <a:schemeClr val="bg1"/>
                    </a:solidFill>
                    <a:cs typeface="Times New Roman" panose="02020603050405020304" pitchFamily="18" charset="0"/>
                  </a:rPr>
                  <a:t>День воспитателя и всех дошкольных работников</a:t>
                </a:r>
              </a:p>
            </p:txBody>
          </p:sp>
        </p:grpSp>
      </p:grpSp>
      <p:pic>
        <p:nvPicPr>
          <p:cNvPr id="5124" name="Picture 4">
            <a:extLst>
              <a:ext uri="{FF2B5EF4-FFF2-40B4-BE49-F238E27FC236}">
                <a16:creationId xmlns:a16="http://schemas.microsoft.com/office/drawing/2014/main" id="{D7953744-5648-4E85-8BB3-93DDE2B9CC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20" t="30784" r="21012" b="21151"/>
          <a:stretch>
            <a:fillRect/>
          </a:stretch>
        </p:blipFill>
        <p:spPr bwMode="auto">
          <a:xfrm>
            <a:off x="6650601" y="4094813"/>
            <a:ext cx="2009304" cy="2476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A30ECDF-C674-9A2D-94E7-35E418CAC94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24245"/>
          <a:stretch>
            <a:fillRect/>
          </a:stretch>
        </p:blipFill>
        <p:spPr>
          <a:xfrm>
            <a:off x="8901168" y="1613311"/>
            <a:ext cx="1359456" cy="239270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16D5D48-A308-9288-B0BC-B061070C209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768" b="12607"/>
          <a:stretch>
            <a:fillRect/>
          </a:stretch>
        </p:blipFill>
        <p:spPr>
          <a:xfrm>
            <a:off x="6650601" y="1601777"/>
            <a:ext cx="1995068" cy="24157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480" b="19342"/>
          <a:stretch>
            <a:fillRect/>
          </a:stretch>
        </p:blipFill>
        <p:spPr>
          <a:xfrm>
            <a:off x="3817920" y="1620023"/>
            <a:ext cx="2591418" cy="494223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0B3204F-F5B4-E646-89D6-8159E8C519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8366792" y="4629189"/>
            <a:ext cx="2442862" cy="1374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7498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>
</file>

<file path=ppt/slides/slide5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" name="Группа 3"/>
          <p:cNvGrpSpPr/>
          <p:nvPr/>
        </p:nvGrpSpPr>
        <p:grpSpPr>
          <a:xfrm>
            <a:off x="709284" y="1675179"/>
            <a:ext cx="5621337" cy="4678363"/>
            <a:chOff x="6596063" y="1736725"/>
            <a:chExt cx="5621337" cy="4678363"/>
          </a:xfrm>
        </p:grpSpPr>
        <p:sp>
          <p:nvSpPr>
            <p:cNvPr id="5" name="Freeform 6"/>
            <p:cNvSpPr/>
            <p:nvPr/>
          </p:nvSpPr>
          <p:spPr bwMode="auto">
            <a:xfrm>
              <a:off x="9283700" y="1766888"/>
              <a:ext cx="69850" cy="71437"/>
            </a:xfrm>
            <a:custGeom>
              <a:gdLst>
                <a:gd name="T0" fmla="*/ 69850 w 44"/>
                <a:gd name="T1" fmla="*/ 61913 h 45"/>
                <a:gd name="T2" fmla="*/ 11113 w 44"/>
                <a:gd name="T3" fmla="*/ 71438 h 45"/>
                <a:gd name="T4" fmla="*/ 0 w 44"/>
                <a:gd name="T5" fmla="*/ 9525 h 45"/>
                <a:gd name="T6" fmla="*/ 58738 w 44"/>
                <a:gd name="T7" fmla="*/ 0 h 45"/>
                <a:gd name="T8" fmla="*/ 69850 w 44"/>
                <a:gd name="T9" fmla="*/ 61913 h 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4" h="45">
                  <a:moveTo>
                    <a:pt x="44" y="39"/>
                  </a:moveTo>
                  <a:lnTo>
                    <a:pt x="7" y="45"/>
                  </a:lnTo>
                  <a:lnTo>
                    <a:pt x="0" y="6"/>
                  </a:lnTo>
                  <a:lnTo>
                    <a:pt x="37" y="0"/>
                  </a:lnTo>
                  <a:lnTo>
                    <a:pt x="44" y="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Freeform 5"/>
            <p:cNvSpPr/>
            <p:nvPr/>
          </p:nvSpPr>
          <p:spPr bwMode="auto">
            <a:xfrm>
              <a:off x="9386888" y="2362200"/>
              <a:ext cx="284162" cy="1376363"/>
            </a:xfrm>
            <a:custGeom>
              <a:gdLst>
                <a:gd name="T0" fmla="*/ 179 w 179"/>
                <a:gd name="T1" fmla="*/ 861 h 867"/>
                <a:gd name="T2" fmla="*/ 144 w 179"/>
                <a:gd name="T3" fmla="*/ 867 h 867"/>
                <a:gd name="T4" fmla="*/ 0 w 179"/>
                <a:gd name="T5" fmla="*/ 6 h 867"/>
                <a:gd name="T6" fmla="*/ 34 w 179"/>
                <a:gd name="T7" fmla="*/ 0 h 867"/>
                <a:gd name="T8" fmla="*/ 179 w 179"/>
                <a:gd name="T9" fmla="*/ 861 h 86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9" h="866">
                  <a:moveTo>
                    <a:pt x="179" y="861"/>
                  </a:moveTo>
                  <a:lnTo>
                    <a:pt x="144" y="867"/>
                  </a:lnTo>
                  <a:lnTo>
                    <a:pt x="0" y="6"/>
                  </a:lnTo>
                  <a:lnTo>
                    <a:pt x="34" y="0"/>
                  </a:lnTo>
                  <a:lnTo>
                    <a:pt x="179" y="861"/>
                  </a:lnTo>
                  <a:close/>
                </a:path>
              </a:pathLst>
            </a:custGeom>
            <a:solidFill>
              <a:schemeClr val="tx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" name="Freeform 9"/>
            <p:cNvSpPr/>
            <p:nvPr/>
          </p:nvSpPr>
          <p:spPr bwMode="auto">
            <a:xfrm>
              <a:off x="11188700" y="2874963"/>
              <a:ext cx="4763" cy="4762"/>
            </a:xfrm>
            <a:custGeom>
              <a:gdLst>
                <a:gd name="T0" fmla="*/ 0 w 8"/>
                <a:gd name="T1" fmla="*/ 0 h 9"/>
                <a:gd name="T2" fmla="*/ 4763 w 8"/>
                <a:gd name="T3" fmla="*/ 4763 h 9"/>
                <a:gd name="T4" fmla="*/ 0 w 8"/>
                <a:gd name="T5" fmla="*/ 0 h 9"/>
                <a:gd name="T6" fmla="*/ 0 60000 65536"/>
                <a:gd name="T7" fmla="*/ 0 60000 65536"/>
                <a:gd name="T8" fmla="*/ 0 60000 65536"/>
              </a:gdLst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" h="9">
                  <a:moveTo>
                    <a:pt x="0" y="0"/>
                  </a:moveTo>
                  <a:cubicBezTo>
                    <a:pt x="5" y="5"/>
                    <a:pt x="7" y="8"/>
                    <a:pt x="8" y="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B39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10"/>
            <p:cNvSpPr/>
            <p:nvPr/>
          </p:nvSpPr>
          <p:spPr bwMode="auto">
            <a:xfrm>
              <a:off x="9321800" y="1736725"/>
              <a:ext cx="2362200" cy="1143000"/>
            </a:xfrm>
            <a:custGeom>
              <a:gdLst>
                <a:gd name="T0" fmla="*/ 4489 w 4489"/>
                <a:gd name="T1" fmla="*/ 1815 h 2175"/>
                <a:gd name="T2" fmla="*/ 3789 w 4489"/>
                <a:gd name="T3" fmla="*/ 1742 h 2175"/>
                <a:gd name="T4" fmla="*/ 3557 w 4489"/>
                <a:gd name="T5" fmla="*/ 2175 h 2175"/>
                <a:gd name="T6" fmla="*/ 2902 w 4489"/>
                <a:gd name="T7" fmla="*/ 1307 h 2175"/>
                <a:gd name="T8" fmla="*/ 0 w 4489"/>
                <a:gd name="T9" fmla="*/ 167 h 2175"/>
                <a:gd name="T10" fmla="*/ 3518 w 4489"/>
                <a:gd name="T11" fmla="*/ 961 h 2175"/>
                <a:gd name="T12" fmla="*/ 4489 w 4489"/>
                <a:gd name="T13" fmla="*/ 1815 h 217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89" h="2175">
                  <a:moveTo>
                    <a:pt x="4489" y="1815"/>
                  </a:moveTo>
                  <a:cubicBezTo>
                    <a:pt x="4489" y="1815"/>
                    <a:pt x="4206" y="1647"/>
                    <a:pt x="3789" y="1742"/>
                  </a:cubicBezTo>
                  <a:cubicBezTo>
                    <a:pt x="3379" y="1836"/>
                    <a:pt x="3552" y="2166"/>
                    <a:pt x="3557" y="2175"/>
                  </a:cubicBezTo>
                  <a:cubicBezTo>
                    <a:pt x="3549" y="2163"/>
                    <a:pt x="3223" y="1658"/>
                    <a:pt x="2902" y="1307"/>
                  </a:cubicBezTo>
                  <a:cubicBezTo>
                    <a:pt x="2543" y="915"/>
                    <a:pt x="2081" y="134"/>
                    <a:pt x="0" y="167"/>
                  </a:cubicBezTo>
                  <a:cubicBezTo>
                    <a:pt x="2580" y="0"/>
                    <a:pt x="3175" y="663"/>
                    <a:pt x="3518" y="961"/>
                  </a:cubicBezTo>
                  <a:cubicBezTo>
                    <a:pt x="3861" y="1260"/>
                    <a:pt x="4489" y="1815"/>
                    <a:pt x="4489" y="1815"/>
                  </a:cubicBezTo>
                  <a:close/>
                </a:path>
              </a:pathLst>
            </a:custGeom>
            <a:solidFill>
              <a:srgbClr val="3C2B7A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" name="Freeform 11"/>
            <p:cNvSpPr/>
            <p:nvPr/>
          </p:nvSpPr>
          <p:spPr bwMode="auto">
            <a:xfrm>
              <a:off x="9321800" y="1806575"/>
              <a:ext cx="1871663" cy="1376363"/>
            </a:xfrm>
            <a:custGeom>
              <a:gdLst>
                <a:gd name="T0" fmla="*/ 2902 w 3557"/>
                <a:gd name="T1" fmla="*/ 1173 h 2618"/>
                <a:gd name="T2" fmla="*/ 3557 w 3557"/>
                <a:gd name="T3" fmla="*/ 2042 h 2618"/>
                <a:gd name="T4" fmla="*/ 1893 w 3557"/>
                <a:gd name="T5" fmla="*/ 1979 h 2618"/>
                <a:gd name="T6" fmla="*/ 436 w 3557"/>
                <a:gd name="T7" fmla="*/ 2618 h 2618"/>
                <a:gd name="T8" fmla="*/ 0 w 3557"/>
                <a:gd name="T9" fmla="*/ 33 h 2618"/>
                <a:gd name="T10" fmla="*/ 2902 w 3557"/>
                <a:gd name="T11" fmla="*/ 1173 h 261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57" h="2618">
                  <a:moveTo>
                    <a:pt x="2902" y="1173"/>
                  </a:moveTo>
                  <a:cubicBezTo>
                    <a:pt x="3227" y="1528"/>
                    <a:pt x="3557" y="2042"/>
                    <a:pt x="3557" y="2042"/>
                  </a:cubicBezTo>
                  <a:cubicBezTo>
                    <a:pt x="3557" y="2042"/>
                    <a:pt x="3340" y="1735"/>
                    <a:pt x="1893" y="1979"/>
                  </a:cubicBezTo>
                  <a:cubicBezTo>
                    <a:pt x="445" y="2222"/>
                    <a:pt x="436" y="2618"/>
                    <a:pt x="436" y="2618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2081" y="0"/>
                    <a:pt x="2543" y="781"/>
                    <a:pt x="2902" y="1173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" name="Freeform 12"/>
            <p:cNvSpPr/>
            <p:nvPr/>
          </p:nvSpPr>
          <p:spPr bwMode="auto">
            <a:xfrm flipH="1">
              <a:off x="11193463" y="2879725"/>
              <a:ext cx="0" cy="0"/>
            </a:xfrm>
            <a:custGeom>
              <a:gdLst>
                <a:gd name="T0" fmla="*/ 0 60000 65536"/>
                <a:gd name="T1" fmla="*/ 0 60000 65536"/>
                <a:gd name="T2" fmla="*/ 0 60000 65536"/>
                <a:gd name="T3" fmla="*/ 0 60000 65536"/>
              </a:gdLst>
              <a:cxnLst>
                <a:cxn ang="T0">
                  <a:pos x="0" y="0"/>
                </a:cxn>
                <a:cxn ang="T1">
                  <a:pos x="0" y="0"/>
                </a:cxn>
                <a:cxn ang="T2">
                  <a:pos x="0" y="0"/>
                </a:cxn>
                <a:cxn ang="T3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794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Freeform 13"/>
            <p:cNvSpPr/>
            <p:nvPr/>
          </p:nvSpPr>
          <p:spPr bwMode="auto">
            <a:xfrm>
              <a:off x="7899400" y="3433763"/>
              <a:ext cx="1588" cy="0"/>
            </a:xfrm>
            <a:custGeom>
              <a:gdLst>
                <a:gd name="T0" fmla="*/ 0 w 1"/>
                <a:gd name="T1" fmla="*/ 1588 w 1"/>
                <a:gd name="T2" fmla="*/ 1588 w 1"/>
                <a:gd name="T3" fmla="*/ 0 w 1"/>
                <a:gd name="T4" fmla="*/ 0 60000 65536"/>
                <a:gd name="T5" fmla="*/ 0 60000 65536"/>
                <a:gd name="T6" fmla="*/ 0 60000 65536"/>
                <a:gd name="T7" fmla="*/ 0 60000 65536"/>
              </a:gdLst>
              <a:cxnLst>
                <a:cxn ang="T4">
                  <a:pos x="T0" y="0"/>
                </a:cxn>
                <a:cxn ang="T5">
                  <a:pos x="T1" y="0"/>
                </a:cxn>
                <a:cxn ang="T6">
                  <a:pos x="T2" y="0"/>
                </a:cxn>
                <a:cxn ang="T7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1C75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Freeform 14"/>
            <p:cNvSpPr/>
            <p:nvPr/>
          </p:nvSpPr>
          <p:spPr bwMode="auto">
            <a:xfrm>
              <a:off x="7375525" y="1824038"/>
              <a:ext cx="1946275" cy="1609725"/>
            </a:xfrm>
            <a:custGeom>
              <a:gdLst>
                <a:gd name="T0" fmla="*/ 1946275 w 3701"/>
                <a:gd name="T1" fmla="*/ 0 h 3063"/>
                <a:gd name="T2" fmla="*/ 700996 w 3701"/>
                <a:gd name="T3" fmla="*/ 1065267 h 3063"/>
                <a:gd name="T4" fmla="*/ 525352 w 3701"/>
                <a:gd name="T5" fmla="*/ 1609725 h 3063"/>
                <a:gd name="T6" fmla="*/ 527456 w 3701"/>
                <a:gd name="T7" fmla="*/ 1603944 h 3063"/>
                <a:gd name="T8" fmla="*/ 525352 w 3701"/>
                <a:gd name="T9" fmla="*/ 1609725 h 3063"/>
                <a:gd name="T10" fmla="*/ 334984 w 3701"/>
                <a:gd name="T11" fmla="*/ 1434195 h 3063"/>
                <a:gd name="T12" fmla="*/ 0 w 3701"/>
                <a:gd name="T13" fmla="*/ 1590806 h 3063"/>
                <a:gd name="T14" fmla="*/ 335510 w 3701"/>
                <a:gd name="T15" fmla="*/ 999575 h 3063"/>
                <a:gd name="T16" fmla="*/ 1946275 w 3701"/>
                <a:gd name="T17" fmla="*/ 0 h 306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701" h="3063">
                  <a:moveTo>
                    <a:pt x="3701" y="0"/>
                  </a:moveTo>
                  <a:cubicBezTo>
                    <a:pt x="1724" y="651"/>
                    <a:pt x="1543" y="1540"/>
                    <a:pt x="1333" y="2027"/>
                  </a:cubicBezTo>
                  <a:cubicBezTo>
                    <a:pt x="1144" y="2464"/>
                    <a:pt x="1002" y="3048"/>
                    <a:pt x="999" y="3063"/>
                  </a:cubicBezTo>
                  <a:cubicBezTo>
                    <a:pt x="999" y="3062"/>
                    <a:pt x="1000" y="3058"/>
                    <a:pt x="1003" y="3052"/>
                  </a:cubicBezTo>
                  <a:cubicBezTo>
                    <a:pt x="999" y="3063"/>
                    <a:pt x="999" y="3063"/>
                    <a:pt x="999" y="3063"/>
                  </a:cubicBezTo>
                  <a:cubicBezTo>
                    <a:pt x="1000" y="3056"/>
                    <a:pt x="1058" y="2684"/>
                    <a:pt x="637" y="2729"/>
                  </a:cubicBezTo>
                  <a:cubicBezTo>
                    <a:pt x="216" y="2775"/>
                    <a:pt x="4" y="3024"/>
                    <a:pt x="0" y="3027"/>
                  </a:cubicBezTo>
                  <a:cubicBezTo>
                    <a:pt x="3" y="3022"/>
                    <a:pt x="412" y="2295"/>
                    <a:pt x="638" y="1902"/>
                  </a:cubicBezTo>
                  <a:cubicBezTo>
                    <a:pt x="864" y="1508"/>
                    <a:pt x="1209" y="687"/>
                    <a:pt x="37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Freeform 15"/>
            <p:cNvSpPr/>
            <p:nvPr/>
          </p:nvSpPr>
          <p:spPr bwMode="auto">
            <a:xfrm>
              <a:off x="7899400" y="1824038"/>
              <a:ext cx="1652588" cy="1609725"/>
            </a:xfrm>
            <a:custGeom>
              <a:gdLst>
                <a:gd name="T0" fmla="*/ 176367 w 3139"/>
                <a:gd name="T1" fmla="*/ 1065267 h 3063"/>
                <a:gd name="T2" fmla="*/ 0 w 3139"/>
                <a:gd name="T3" fmla="*/ 1609725 h 3063"/>
                <a:gd name="T4" fmla="*/ 817081 w 3139"/>
                <a:gd name="T5" fmla="*/ 1291774 h 3063"/>
                <a:gd name="T6" fmla="*/ 1652588 w 3139"/>
                <a:gd name="T7" fmla="*/ 1358518 h 3063"/>
                <a:gd name="T8" fmla="*/ 1423047 w 3139"/>
                <a:gd name="T9" fmla="*/ 0 h 3063"/>
                <a:gd name="T10" fmla="*/ 176367 w 3139"/>
                <a:gd name="T11" fmla="*/ 1065267 h 30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139" h="3063">
                  <a:moveTo>
                    <a:pt x="335" y="2027"/>
                  </a:moveTo>
                  <a:cubicBezTo>
                    <a:pt x="144" y="2470"/>
                    <a:pt x="0" y="3063"/>
                    <a:pt x="0" y="3063"/>
                  </a:cubicBezTo>
                  <a:cubicBezTo>
                    <a:pt x="0" y="3063"/>
                    <a:pt x="105" y="2702"/>
                    <a:pt x="1552" y="2458"/>
                  </a:cubicBezTo>
                  <a:cubicBezTo>
                    <a:pt x="3000" y="2214"/>
                    <a:pt x="3139" y="2585"/>
                    <a:pt x="3139" y="2585"/>
                  </a:cubicBezTo>
                  <a:cubicBezTo>
                    <a:pt x="2703" y="0"/>
                    <a:pt x="2703" y="0"/>
                    <a:pt x="2703" y="0"/>
                  </a:cubicBezTo>
                  <a:cubicBezTo>
                    <a:pt x="726" y="651"/>
                    <a:pt x="545" y="1540"/>
                    <a:pt x="335" y="2027"/>
                  </a:cubicBezTo>
                  <a:close/>
                </a:path>
              </a:pathLst>
            </a:custGeom>
            <a:solidFill>
              <a:srgbClr val="3C2B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14" name="Группа 13"/>
            <p:cNvGrpSpPr/>
            <p:nvPr/>
          </p:nvGrpSpPr>
          <p:grpSpPr>
            <a:xfrm>
              <a:off x="10358438" y="4875213"/>
              <a:ext cx="485775" cy="1460500"/>
              <a:chOff x="10358438" y="4875213"/>
              <a:chExt cx="485775" cy="1460500"/>
            </a:xfrm>
          </p:grpSpPr>
          <p:sp>
            <p:nvSpPr>
              <p:cNvPr id="41" name="Freeform 16"/>
              <p:cNvSpPr/>
              <p:nvPr/>
            </p:nvSpPr>
            <p:spPr bwMode="auto">
              <a:xfrm>
                <a:off x="10448925" y="4875213"/>
                <a:ext cx="304800" cy="307975"/>
              </a:xfrm>
              <a:custGeom>
                <a:gdLst>
                  <a:gd name="T0" fmla="*/ 151088 w 581"/>
                  <a:gd name="T1" fmla="*/ 307975 h 586"/>
                  <a:gd name="T2" fmla="*/ 151088 w 581"/>
                  <a:gd name="T3" fmla="*/ 307975 h 586"/>
                  <a:gd name="T4" fmla="*/ 152662 w 581"/>
                  <a:gd name="T5" fmla="*/ 307975 h 586"/>
                  <a:gd name="T6" fmla="*/ 154236 w 581"/>
                  <a:gd name="T7" fmla="*/ 307975 h 586"/>
                  <a:gd name="T8" fmla="*/ 154236 w 581"/>
                  <a:gd name="T9" fmla="*/ 307975 h 586"/>
                  <a:gd name="T10" fmla="*/ 304800 w 581"/>
                  <a:gd name="T11" fmla="*/ 153988 h 586"/>
                  <a:gd name="T12" fmla="*/ 154236 w 581"/>
                  <a:gd name="T13" fmla="*/ 0 h 586"/>
                  <a:gd name="T14" fmla="*/ 154236 w 581"/>
                  <a:gd name="T15" fmla="*/ 0 h 586"/>
                  <a:gd name="T16" fmla="*/ 152662 w 581"/>
                  <a:gd name="T17" fmla="*/ 0 h 586"/>
                  <a:gd name="T18" fmla="*/ 151088 w 581"/>
                  <a:gd name="T19" fmla="*/ 0 h 586"/>
                  <a:gd name="T20" fmla="*/ 151088 w 581"/>
                  <a:gd name="T21" fmla="*/ 0 h 586"/>
                  <a:gd name="T22" fmla="*/ 0 w 581"/>
                  <a:gd name="T23" fmla="*/ 153988 h 586"/>
                  <a:gd name="T24" fmla="*/ 151088 w 581"/>
                  <a:gd name="T25" fmla="*/ 307975 h 58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581" h="586">
                    <a:moveTo>
                      <a:pt x="288" y="586"/>
                    </a:moveTo>
                    <a:cubicBezTo>
                      <a:pt x="288" y="586"/>
                      <a:pt x="288" y="586"/>
                      <a:pt x="288" y="586"/>
                    </a:cubicBezTo>
                    <a:cubicBezTo>
                      <a:pt x="289" y="586"/>
                      <a:pt x="290" y="586"/>
                      <a:pt x="291" y="586"/>
                    </a:cubicBezTo>
                    <a:cubicBezTo>
                      <a:pt x="292" y="586"/>
                      <a:pt x="293" y="586"/>
                      <a:pt x="294" y="586"/>
                    </a:cubicBezTo>
                    <a:cubicBezTo>
                      <a:pt x="294" y="586"/>
                      <a:pt x="294" y="586"/>
                      <a:pt x="294" y="586"/>
                    </a:cubicBezTo>
                    <a:cubicBezTo>
                      <a:pt x="453" y="583"/>
                      <a:pt x="581" y="453"/>
                      <a:pt x="581" y="293"/>
                    </a:cubicBezTo>
                    <a:cubicBezTo>
                      <a:pt x="581" y="133"/>
                      <a:pt x="453" y="3"/>
                      <a:pt x="294" y="0"/>
                    </a:cubicBezTo>
                    <a:cubicBezTo>
                      <a:pt x="294" y="0"/>
                      <a:pt x="294" y="0"/>
                      <a:pt x="294" y="0"/>
                    </a:cubicBezTo>
                    <a:cubicBezTo>
                      <a:pt x="293" y="0"/>
                      <a:pt x="292" y="0"/>
                      <a:pt x="291" y="0"/>
                    </a:cubicBezTo>
                    <a:cubicBezTo>
                      <a:pt x="290" y="0"/>
                      <a:pt x="289" y="0"/>
                      <a:pt x="288" y="0"/>
                    </a:cubicBezTo>
                    <a:cubicBezTo>
                      <a:pt x="288" y="0"/>
                      <a:pt x="288" y="0"/>
                      <a:pt x="288" y="0"/>
                    </a:cubicBezTo>
                    <a:cubicBezTo>
                      <a:pt x="128" y="3"/>
                      <a:pt x="0" y="133"/>
                      <a:pt x="0" y="293"/>
                    </a:cubicBezTo>
                    <a:cubicBezTo>
                      <a:pt x="0" y="453"/>
                      <a:pt x="128" y="583"/>
                      <a:pt x="288" y="586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" name="Freeform 17"/>
              <p:cNvSpPr/>
              <p:nvPr/>
            </p:nvSpPr>
            <p:spPr bwMode="auto">
              <a:xfrm>
                <a:off x="10358438" y="5211763"/>
                <a:ext cx="485775" cy="1123950"/>
              </a:xfrm>
              <a:custGeom>
                <a:gdLst>
                  <a:gd name="T0" fmla="*/ 477906 w 926"/>
                  <a:gd name="T1" fmla="*/ 39916 h 2140"/>
                  <a:gd name="T2" fmla="*/ 477906 w 926"/>
                  <a:gd name="T3" fmla="*/ 39916 h 2140"/>
                  <a:gd name="T4" fmla="*/ 477906 w 926"/>
                  <a:gd name="T5" fmla="*/ 39916 h 2140"/>
                  <a:gd name="T6" fmla="*/ 477906 w 926"/>
                  <a:gd name="T7" fmla="*/ 39916 h 2140"/>
                  <a:gd name="T8" fmla="*/ 410233 w 926"/>
                  <a:gd name="T9" fmla="*/ 0 h 2140"/>
                  <a:gd name="T10" fmla="*/ 243937 w 926"/>
                  <a:gd name="T11" fmla="*/ 0 h 2140"/>
                  <a:gd name="T12" fmla="*/ 241838 w 926"/>
                  <a:gd name="T13" fmla="*/ 0 h 2140"/>
                  <a:gd name="T14" fmla="*/ 75017 w 926"/>
                  <a:gd name="T15" fmla="*/ 0 h 2140"/>
                  <a:gd name="T16" fmla="*/ 7344 w 926"/>
                  <a:gd name="T17" fmla="*/ 39916 h 2140"/>
                  <a:gd name="T18" fmla="*/ 7344 w 926"/>
                  <a:gd name="T19" fmla="*/ 39916 h 2140"/>
                  <a:gd name="T20" fmla="*/ 7344 w 926"/>
                  <a:gd name="T21" fmla="*/ 39916 h 2140"/>
                  <a:gd name="T22" fmla="*/ 7344 w 926"/>
                  <a:gd name="T23" fmla="*/ 39916 h 2140"/>
                  <a:gd name="T24" fmla="*/ 0 w 926"/>
                  <a:gd name="T25" fmla="*/ 63550 h 2140"/>
                  <a:gd name="T26" fmla="*/ 0 w 926"/>
                  <a:gd name="T27" fmla="*/ 460609 h 2140"/>
                  <a:gd name="T28" fmla="*/ 40394 w 926"/>
                  <a:gd name="T29" fmla="*/ 501051 h 2140"/>
                  <a:gd name="T30" fmla="*/ 80788 w 926"/>
                  <a:gd name="T31" fmla="*/ 460609 h 2140"/>
                  <a:gd name="T32" fmla="*/ 80788 w 926"/>
                  <a:gd name="T33" fmla="*/ 238971 h 2140"/>
                  <a:gd name="T34" fmla="*/ 80788 w 926"/>
                  <a:gd name="T35" fmla="*/ 238971 h 2140"/>
                  <a:gd name="T36" fmla="*/ 80788 w 926"/>
                  <a:gd name="T37" fmla="*/ 237920 h 2140"/>
                  <a:gd name="T38" fmla="*/ 90755 w 926"/>
                  <a:gd name="T39" fmla="*/ 227941 h 2140"/>
                  <a:gd name="T40" fmla="*/ 100198 w 926"/>
                  <a:gd name="T41" fmla="*/ 235819 h 2140"/>
                  <a:gd name="T42" fmla="*/ 100198 w 926"/>
                  <a:gd name="T43" fmla="*/ 519958 h 2140"/>
                  <a:gd name="T44" fmla="*/ 100198 w 926"/>
                  <a:gd name="T45" fmla="*/ 525210 h 2140"/>
                  <a:gd name="T46" fmla="*/ 100198 w 926"/>
                  <a:gd name="T47" fmla="*/ 1071429 h 2140"/>
                  <a:gd name="T48" fmla="*/ 152133 w 926"/>
                  <a:gd name="T49" fmla="*/ 1123950 h 2140"/>
                  <a:gd name="T50" fmla="*/ 204592 w 926"/>
                  <a:gd name="T51" fmla="*/ 1071429 h 2140"/>
                  <a:gd name="T52" fmla="*/ 204592 w 926"/>
                  <a:gd name="T53" fmla="*/ 592962 h 2140"/>
                  <a:gd name="T54" fmla="*/ 241838 w 926"/>
                  <a:gd name="T55" fmla="*/ 592962 h 2140"/>
                  <a:gd name="T56" fmla="*/ 243937 w 926"/>
                  <a:gd name="T57" fmla="*/ 592962 h 2140"/>
                  <a:gd name="T58" fmla="*/ 280658 w 926"/>
                  <a:gd name="T59" fmla="*/ 592962 h 2140"/>
                  <a:gd name="T60" fmla="*/ 280658 w 926"/>
                  <a:gd name="T61" fmla="*/ 1071429 h 2140"/>
                  <a:gd name="T62" fmla="*/ 333118 w 926"/>
                  <a:gd name="T63" fmla="*/ 1123950 h 2140"/>
                  <a:gd name="T64" fmla="*/ 385577 w 926"/>
                  <a:gd name="T65" fmla="*/ 1071429 h 2140"/>
                  <a:gd name="T66" fmla="*/ 385577 w 926"/>
                  <a:gd name="T67" fmla="*/ 525210 h 2140"/>
                  <a:gd name="T68" fmla="*/ 385053 w 926"/>
                  <a:gd name="T69" fmla="*/ 519958 h 2140"/>
                  <a:gd name="T70" fmla="*/ 385053 w 926"/>
                  <a:gd name="T71" fmla="*/ 235819 h 2140"/>
                  <a:gd name="T72" fmla="*/ 394495 w 926"/>
                  <a:gd name="T73" fmla="*/ 227941 h 2140"/>
                  <a:gd name="T74" fmla="*/ 404463 w 926"/>
                  <a:gd name="T75" fmla="*/ 237920 h 2140"/>
                  <a:gd name="T76" fmla="*/ 404463 w 926"/>
                  <a:gd name="T77" fmla="*/ 238971 h 2140"/>
                  <a:gd name="T78" fmla="*/ 404463 w 926"/>
                  <a:gd name="T79" fmla="*/ 238971 h 2140"/>
                  <a:gd name="T80" fmla="*/ 404463 w 926"/>
                  <a:gd name="T81" fmla="*/ 460609 h 2140"/>
                  <a:gd name="T82" fmla="*/ 445381 w 926"/>
                  <a:gd name="T83" fmla="*/ 501051 h 2140"/>
                  <a:gd name="T84" fmla="*/ 485775 w 926"/>
                  <a:gd name="T85" fmla="*/ 460609 h 2140"/>
                  <a:gd name="T86" fmla="*/ 485775 w 926"/>
                  <a:gd name="T87" fmla="*/ 63550 h 2140"/>
                  <a:gd name="T88" fmla="*/ 477906 w 926"/>
                  <a:gd name="T89" fmla="*/ 39916 h 2140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925" h="2140">
                    <a:moveTo>
                      <a:pt x="911" y="76"/>
                    </a:moveTo>
                    <a:cubicBezTo>
                      <a:pt x="911" y="76"/>
                      <a:pt x="911" y="76"/>
                      <a:pt x="911" y="76"/>
                    </a:cubicBezTo>
                    <a:cubicBezTo>
                      <a:pt x="911" y="76"/>
                      <a:pt x="911" y="76"/>
                      <a:pt x="911" y="76"/>
                    </a:cubicBezTo>
                    <a:cubicBezTo>
                      <a:pt x="911" y="76"/>
                      <a:pt x="911" y="76"/>
                      <a:pt x="911" y="76"/>
                    </a:cubicBezTo>
                    <a:cubicBezTo>
                      <a:pt x="887" y="31"/>
                      <a:pt x="839" y="0"/>
                      <a:pt x="782" y="0"/>
                    </a:cubicBezTo>
                    <a:cubicBezTo>
                      <a:pt x="465" y="0"/>
                      <a:pt x="465" y="0"/>
                      <a:pt x="465" y="0"/>
                    </a:cubicBezTo>
                    <a:cubicBezTo>
                      <a:pt x="461" y="0"/>
                      <a:pt x="461" y="0"/>
                      <a:pt x="461" y="0"/>
                    </a:cubicBezTo>
                    <a:cubicBezTo>
                      <a:pt x="143" y="0"/>
                      <a:pt x="143" y="0"/>
                      <a:pt x="143" y="0"/>
                    </a:cubicBezTo>
                    <a:cubicBezTo>
                      <a:pt x="87" y="0"/>
                      <a:pt x="38" y="31"/>
                      <a:pt x="14" y="76"/>
                    </a:cubicBezTo>
                    <a:cubicBezTo>
                      <a:pt x="14" y="76"/>
                      <a:pt x="14" y="76"/>
                      <a:pt x="14" y="76"/>
                    </a:cubicBezTo>
                    <a:cubicBezTo>
                      <a:pt x="14" y="76"/>
                      <a:pt x="14" y="76"/>
                      <a:pt x="14" y="76"/>
                    </a:cubicBezTo>
                    <a:cubicBezTo>
                      <a:pt x="14" y="76"/>
                      <a:pt x="14" y="76"/>
                      <a:pt x="14" y="76"/>
                    </a:cubicBezTo>
                    <a:cubicBezTo>
                      <a:pt x="5" y="89"/>
                      <a:pt x="0" y="105"/>
                      <a:pt x="0" y="121"/>
                    </a:cubicBezTo>
                    <a:cubicBezTo>
                      <a:pt x="0" y="877"/>
                      <a:pt x="0" y="877"/>
                      <a:pt x="0" y="877"/>
                    </a:cubicBezTo>
                    <a:cubicBezTo>
                      <a:pt x="0" y="919"/>
                      <a:pt x="34" y="954"/>
                      <a:pt x="77" y="954"/>
                    </a:cubicBezTo>
                    <a:cubicBezTo>
                      <a:pt x="119" y="954"/>
                      <a:pt x="154" y="919"/>
                      <a:pt x="154" y="877"/>
                    </a:cubicBezTo>
                    <a:cubicBezTo>
                      <a:pt x="154" y="455"/>
                      <a:pt x="154" y="455"/>
                      <a:pt x="154" y="455"/>
                    </a:cubicBezTo>
                    <a:cubicBezTo>
                      <a:pt x="154" y="455"/>
                      <a:pt x="154" y="455"/>
                      <a:pt x="154" y="455"/>
                    </a:cubicBezTo>
                    <a:cubicBezTo>
                      <a:pt x="154" y="454"/>
                      <a:pt x="154" y="454"/>
                      <a:pt x="154" y="453"/>
                    </a:cubicBezTo>
                    <a:cubicBezTo>
                      <a:pt x="154" y="443"/>
                      <a:pt x="162" y="434"/>
                      <a:pt x="173" y="434"/>
                    </a:cubicBezTo>
                    <a:cubicBezTo>
                      <a:pt x="182" y="434"/>
                      <a:pt x="189" y="441"/>
                      <a:pt x="191" y="449"/>
                    </a:cubicBezTo>
                    <a:cubicBezTo>
                      <a:pt x="191" y="990"/>
                      <a:pt x="191" y="990"/>
                      <a:pt x="191" y="990"/>
                    </a:cubicBezTo>
                    <a:cubicBezTo>
                      <a:pt x="191" y="993"/>
                      <a:pt x="191" y="997"/>
                      <a:pt x="191" y="1000"/>
                    </a:cubicBezTo>
                    <a:cubicBezTo>
                      <a:pt x="191" y="2040"/>
                      <a:pt x="191" y="2040"/>
                      <a:pt x="191" y="2040"/>
                    </a:cubicBezTo>
                    <a:cubicBezTo>
                      <a:pt x="191" y="2095"/>
                      <a:pt x="235" y="2140"/>
                      <a:pt x="290" y="2140"/>
                    </a:cubicBezTo>
                    <a:cubicBezTo>
                      <a:pt x="346" y="2140"/>
                      <a:pt x="390" y="2095"/>
                      <a:pt x="390" y="2040"/>
                    </a:cubicBezTo>
                    <a:cubicBezTo>
                      <a:pt x="390" y="1129"/>
                      <a:pt x="390" y="1129"/>
                      <a:pt x="390" y="1129"/>
                    </a:cubicBezTo>
                    <a:cubicBezTo>
                      <a:pt x="461" y="1129"/>
                      <a:pt x="461" y="1129"/>
                      <a:pt x="461" y="1129"/>
                    </a:cubicBezTo>
                    <a:cubicBezTo>
                      <a:pt x="465" y="1129"/>
                      <a:pt x="465" y="1129"/>
                      <a:pt x="465" y="1129"/>
                    </a:cubicBezTo>
                    <a:cubicBezTo>
                      <a:pt x="535" y="1129"/>
                      <a:pt x="535" y="1129"/>
                      <a:pt x="535" y="1129"/>
                    </a:cubicBezTo>
                    <a:cubicBezTo>
                      <a:pt x="535" y="2040"/>
                      <a:pt x="535" y="2040"/>
                      <a:pt x="535" y="2040"/>
                    </a:cubicBezTo>
                    <a:cubicBezTo>
                      <a:pt x="535" y="2095"/>
                      <a:pt x="580" y="2140"/>
                      <a:pt x="635" y="2140"/>
                    </a:cubicBezTo>
                    <a:cubicBezTo>
                      <a:pt x="690" y="2140"/>
                      <a:pt x="735" y="2095"/>
                      <a:pt x="735" y="2040"/>
                    </a:cubicBezTo>
                    <a:cubicBezTo>
                      <a:pt x="735" y="1000"/>
                      <a:pt x="735" y="1000"/>
                      <a:pt x="735" y="1000"/>
                    </a:cubicBezTo>
                    <a:cubicBezTo>
                      <a:pt x="735" y="997"/>
                      <a:pt x="734" y="993"/>
                      <a:pt x="734" y="990"/>
                    </a:cubicBezTo>
                    <a:cubicBezTo>
                      <a:pt x="734" y="449"/>
                      <a:pt x="734" y="449"/>
                      <a:pt x="734" y="449"/>
                    </a:cubicBezTo>
                    <a:cubicBezTo>
                      <a:pt x="736" y="441"/>
                      <a:pt x="743" y="434"/>
                      <a:pt x="752" y="434"/>
                    </a:cubicBezTo>
                    <a:cubicBezTo>
                      <a:pt x="763" y="434"/>
                      <a:pt x="771" y="443"/>
                      <a:pt x="771" y="453"/>
                    </a:cubicBezTo>
                    <a:cubicBezTo>
                      <a:pt x="771" y="454"/>
                      <a:pt x="771" y="454"/>
                      <a:pt x="771" y="455"/>
                    </a:cubicBezTo>
                    <a:cubicBezTo>
                      <a:pt x="771" y="455"/>
                      <a:pt x="771" y="455"/>
                      <a:pt x="771" y="455"/>
                    </a:cubicBezTo>
                    <a:cubicBezTo>
                      <a:pt x="771" y="877"/>
                      <a:pt x="771" y="877"/>
                      <a:pt x="771" y="877"/>
                    </a:cubicBezTo>
                    <a:cubicBezTo>
                      <a:pt x="771" y="919"/>
                      <a:pt x="806" y="954"/>
                      <a:pt x="849" y="954"/>
                    </a:cubicBezTo>
                    <a:cubicBezTo>
                      <a:pt x="891" y="954"/>
                      <a:pt x="926" y="919"/>
                      <a:pt x="926" y="877"/>
                    </a:cubicBezTo>
                    <a:cubicBezTo>
                      <a:pt x="926" y="121"/>
                      <a:pt x="926" y="121"/>
                      <a:pt x="926" y="121"/>
                    </a:cubicBezTo>
                    <a:cubicBezTo>
                      <a:pt x="926" y="105"/>
                      <a:pt x="920" y="89"/>
                      <a:pt x="911" y="76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5" name="Группа 14"/>
            <p:cNvGrpSpPr/>
            <p:nvPr/>
          </p:nvGrpSpPr>
          <p:grpSpPr>
            <a:xfrm>
              <a:off x="9290050" y="4176713"/>
              <a:ext cx="1019175" cy="2159000"/>
              <a:chOff x="9290050" y="4176713"/>
              <a:chExt cx="1019175" cy="2159000"/>
            </a:xfrm>
          </p:grpSpPr>
          <p:sp>
            <p:nvSpPr>
              <p:cNvPr id="39" name="Freeform 18"/>
              <p:cNvSpPr/>
              <p:nvPr/>
            </p:nvSpPr>
            <p:spPr bwMode="auto">
              <a:xfrm>
                <a:off x="9290050" y="4565651"/>
                <a:ext cx="1019175" cy="1770062"/>
              </a:xfrm>
              <a:custGeom>
                <a:gdLst>
                  <a:gd name="T0" fmla="*/ 1010752 w 1936"/>
                  <a:gd name="T1" fmla="*/ 647481 h 3368"/>
                  <a:gd name="T2" fmla="*/ 906518 w 1936"/>
                  <a:gd name="T3" fmla="*/ 122454 h 3368"/>
                  <a:gd name="T4" fmla="*/ 897042 w 1936"/>
                  <a:gd name="T5" fmla="*/ 96176 h 3368"/>
                  <a:gd name="T6" fmla="*/ 754905 w 1936"/>
                  <a:gd name="T7" fmla="*/ 0 h 3368"/>
                  <a:gd name="T8" fmla="*/ 512220 w 1936"/>
                  <a:gd name="T9" fmla="*/ 0 h 3368"/>
                  <a:gd name="T10" fmla="*/ 270060 w 1936"/>
                  <a:gd name="T11" fmla="*/ 0 h 3368"/>
                  <a:gd name="T12" fmla="*/ 127923 w 1936"/>
                  <a:gd name="T13" fmla="*/ 96176 h 3368"/>
                  <a:gd name="T14" fmla="*/ 118448 w 1936"/>
                  <a:gd name="T15" fmla="*/ 122454 h 3368"/>
                  <a:gd name="T16" fmla="*/ 8423 w 1936"/>
                  <a:gd name="T17" fmla="*/ 675861 h 3368"/>
                  <a:gd name="T18" fmla="*/ 74754 w 1936"/>
                  <a:gd name="T19" fmla="*/ 772563 h 3368"/>
                  <a:gd name="T20" fmla="*/ 90020 w 1936"/>
                  <a:gd name="T21" fmla="*/ 774140 h 3368"/>
                  <a:gd name="T22" fmla="*/ 171617 w 1936"/>
                  <a:gd name="T23" fmla="*/ 705818 h 3368"/>
                  <a:gd name="T24" fmla="*/ 255320 w 1936"/>
                  <a:gd name="T25" fmla="*/ 296412 h 3368"/>
                  <a:gd name="T26" fmla="*/ 273745 w 1936"/>
                  <a:gd name="T27" fmla="*/ 284850 h 3368"/>
                  <a:gd name="T28" fmla="*/ 294803 w 1936"/>
                  <a:gd name="T29" fmla="*/ 304821 h 3368"/>
                  <a:gd name="T30" fmla="*/ 294803 w 1936"/>
                  <a:gd name="T31" fmla="*/ 304821 h 3368"/>
                  <a:gd name="T32" fmla="*/ 185831 w 1936"/>
                  <a:gd name="T33" fmla="*/ 903951 h 3368"/>
                  <a:gd name="T34" fmla="*/ 312701 w 1936"/>
                  <a:gd name="T35" fmla="*/ 1024303 h 3368"/>
                  <a:gd name="T36" fmla="*/ 312701 w 1936"/>
                  <a:gd name="T37" fmla="*/ 1687026 h 3368"/>
                  <a:gd name="T38" fmla="*/ 395878 w 1936"/>
                  <a:gd name="T39" fmla="*/ 1770063 h 3368"/>
                  <a:gd name="T40" fmla="*/ 479054 w 1936"/>
                  <a:gd name="T41" fmla="*/ 1687026 h 3368"/>
                  <a:gd name="T42" fmla="*/ 479054 w 1936"/>
                  <a:gd name="T43" fmla="*/ 1032186 h 3368"/>
                  <a:gd name="T44" fmla="*/ 512220 w 1936"/>
                  <a:gd name="T45" fmla="*/ 1032186 h 3368"/>
                  <a:gd name="T46" fmla="*/ 545385 w 1936"/>
                  <a:gd name="T47" fmla="*/ 1032186 h 3368"/>
                  <a:gd name="T48" fmla="*/ 545385 w 1936"/>
                  <a:gd name="T49" fmla="*/ 1687026 h 3368"/>
                  <a:gd name="T50" fmla="*/ 628561 w 1936"/>
                  <a:gd name="T51" fmla="*/ 1770063 h 3368"/>
                  <a:gd name="T52" fmla="*/ 711738 w 1936"/>
                  <a:gd name="T53" fmla="*/ 1687026 h 3368"/>
                  <a:gd name="T54" fmla="*/ 711738 w 1936"/>
                  <a:gd name="T55" fmla="*/ 1024303 h 3368"/>
                  <a:gd name="T56" fmla="*/ 838608 w 1936"/>
                  <a:gd name="T57" fmla="*/ 903951 h 3368"/>
                  <a:gd name="T58" fmla="*/ 729637 w 1936"/>
                  <a:gd name="T59" fmla="*/ 304821 h 3368"/>
                  <a:gd name="T60" fmla="*/ 729637 w 1936"/>
                  <a:gd name="T61" fmla="*/ 304821 h 3368"/>
                  <a:gd name="T62" fmla="*/ 750694 w 1936"/>
                  <a:gd name="T63" fmla="*/ 284850 h 3368"/>
                  <a:gd name="T64" fmla="*/ 769646 w 1936"/>
                  <a:gd name="T65" fmla="*/ 296412 h 3368"/>
                  <a:gd name="T66" fmla="*/ 847031 w 1936"/>
                  <a:gd name="T67" fmla="*/ 677438 h 3368"/>
                  <a:gd name="T68" fmla="*/ 928628 w 1936"/>
                  <a:gd name="T69" fmla="*/ 745760 h 3368"/>
                  <a:gd name="T70" fmla="*/ 943895 w 1936"/>
                  <a:gd name="T71" fmla="*/ 744183 h 3368"/>
                  <a:gd name="T72" fmla="*/ 1010752 w 1936"/>
                  <a:gd name="T73" fmla="*/ 647481 h 3368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935" h="3368">
                    <a:moveTo>
                      <a:pt x="1920" y="1232"/>
                    </a:moveTo>
                    <a:cubicBezTo>
                      <a:pt x="1722" y="233"/>
                      <a:pt x="1722" y="233"/>
                      <a:pt x="1722" y="233"/>
                    </a:cubicBezTo>
                    <a:cubicBezTo>
                      <a:pt x="1718" y="215"/>
                      <a:pt x="1712" y="198"/>
                      <a:pt x="1704" y="183"/>
                    </a:cubicBezTo>
                    <a:cubicBezTo>
                      <a:pt x="1657" y="78"/>
                      <a:pt x="1547" y="0"/>
                      <a:pt x="1434" y="0"/>
                    </a:cubicBezTo>
                    <a:cubicBezTo>
                      <a:pt x="973" y="0"/>
                      <a:pt x="973" y="0"/>
                      <a:pt x="973" y="0"/>
                    </a:cubicBezTo>
                    <a:cubicBezTo>
                      <a:pt x="513" y="0"/>
                      <a:pt x="513" y="0"/>
                      <a:pt x="513" y="0"/>
                    </a:cubicBezTo>
                    <a:cubicBezTo>
                      <a:pt x="399" y="0"/>
                      <a:pt x="289" y="78"/>
                      <a:pt x="243" y="183"/>
                    </a:cubicBezTo>
                    <a:cubicBezTo>
                      <a:pt x="234" y="198"/>
                      <a:pt x="228" y="215"/>
                      <a:pt x="225" y="233"/>
                    </a:cubicBezTo>
                    <a:cubicBezTo>
                      <a:pt x="16" y="1286"/>
                      <a:pt x="16" y="1286"/>
                      <a:pt x="16" y="1286"/>
                    </a:cubicBezTo>
                    <a:cubicBezTo>
                      <a:pt x="0" y="1372"/>
                      <a:pt x="57" y="1454"/>
                      <a:pt x="142" y="1470"/>
                    </a:cubicBezTo>
                    <a:cubicBezTo>
                      <a:pt x="152" y="1472"/>
                      <a:pt x="162" y="1473"/>
                      <a:pt x="171" y="1473"/>
                    </a:cubicBezTo>
                    <a:cubicBezTo>
                      <a:pt x="246" y="1473"/>
                      <a:pt x="312" y="1419"/>
                      <a:pt x="326" y="1343"/>
                    </a:cubicBezTo>
                    <a:cubicBezTo>
                      <a:pt x="485" y="564"/>
                      <a:pt x="485" y="564"/>
                      <a:pt x="485" y="564"/>
                    </a:cubicBezTo>
                    <a:cubicBezTo>
                      <a:pt x="491" y="551"/>
                      <a:pt x="504" y="542"/>
                      <a:pt x="520" y="542"/>
                    </a:cubicBezTo>
                    <a:cubicBezTo>
                      <a:pt x="541" y="542"/>
                      <a:pt x="559" y="559"/>
                      <a:pt x="560" y="580"/>
                    </a:cubicBezTo>
                    <a:cubicBezTo>
                      <a:pt x="560" y="580"/>
                      <a:pt x="560" y="580"/>
                      <a:pt x="560" y="580"/>
                    </a:cubicBezTo>
                    <a:cubicBezTo>
                      <a:pt x="353" y="1720"/>
                      <a:pt x="353" y="1720"/>
                      <a:pt x="353" y="1720"/>
                    </a:cubicBezTo>
                    <a:cubicBezTo>
                      <a:pt x="334" y="1825"/>
                      <a:pt x="435" y="1915"/>
                      <a:pt x="594" y="1949"/>
                    </a:cubicBezTo>
                    <a:cubicBezTo>
                      <a:pt x="594" y="3210"/>
                      <a:pt x="594" y="3210"/>
                      <a:pt x="594" y="3210"/>
                    </a:cubicBezTo>
                    <a:cubicBezTo>
                      <a:pt x="594" y="3297"/>
                      <a:pt x="665" y="3368"/>
                      <a:pt x="752" y="3368"/>
                    </a:cubicBezTo>
                    <a:cubicBezTo>
                      <a:pt x="839" y="3368"/>
                      <a:pt x="910" y="3297"/>
                      <a:pt x="910" y="3210"/>
                    </a:cubicBezTo>
                    <a:cubicBezTo>
                      <a:pt x="910" y="1964"/>
                      <a:pt x="910" y="1964"/>
                      <a:pt x="910" y="1964"/>
                    </a:cubicBezTo>
                    <a:cubicBezTo>
                      <a:pt x="973" y="1964"/>
                      <a:pt x="973" y="1964"/>
                      <a:pt x="973" y="1964"/>
                    </a:cubicBezTo>
                    <a:cubicBezTo>
                      <a:pt x="1036" y="1964"/>
                      <a:pt x="1036" y="1964"/>
                      <a:pt x="1036" y="1964"/>
                    </a:cubicBezTo>
                    <a:cubicBezTo>
                      <a:pt x="1036" y="3210"/>
                      <a:pt x="1036" y="3210"/>
                      <a:pt x="1036" y="3210"/>
                    </a:cubicBezTo>
                    <a:cubicBezTo>
                      <a:pt x="1036" y="3297"/>
                      <a:pt x="1107" y="3368"/>
                      <a:pt x="1194" y="3368"/>
                    </a:cubicBezTo>
                    <a:cubicBezTo>
                      <a:pt x="1281" y="3368"/>
                      <a:pt x="1352" y="3297"/>
                      <a:pt x="1352" y="3210"/>
                    </a:cubicBezTo>
                    <a:cubicBezTo>
                      <a:pt x="1352" y="1949"/>
                      <a:pt x="1352" y="1949"/>
                      <a:pt x="1352" y="1949"/>
                    </a:cubicBezTo>
                    <a:cubicBezTo>
                      <a:pt x="1511" y="1915"/>
                      <a:pt x="1613" y="1825"/>
                      <a:pt x="1593" y="1720"/>
                    </a:cubicBezTo>
                    <a:cubicBezTo>
                      <a:pt x="1386" y="580"/>
                      <a:pt x="1386" y="580"/>
                      <a:pt x="1386" y="580"/>
                    </a:cubicBezTo>
                    <a:cubicBezTo>
                      <a:pt x="1386" y="580"/>
                      <a:pt x="1386" y="580"/>
                      <a:pt x="1386" y="580"/>
                    </a:cubicBezTo>
                    <a:cubicBezTo>
                      <a:pt x="1388" y="559"/>
                      <a:pt x="1405" y="542"/>
                      <a:pt x="1426" y="542"/>
                    </a:cubicBezTo>
                    <a:cubicBezTo>
                      <a:pt x="1442" y="542"/>
                      <a:pt x="1455" y="551"/>
                      <a:pt x="1462" y="564"/>
                    </a:cubicBezTo>
                    <a:cubicBezTo>
                      <a:pt x="1609" y="1289"/>
                      <a:pt x="1609" y="1289"/>
                      <a:pt x="1609" y="1289"/>
                    </a:cubicBezTo>
                    <a:cubicBezTo>
                      <a:pt x="1623" y="1365"/>
                      <a:pt x="1690" y="1419"/>
                      <a:pt x="1764" y="1419"/>
                    </a:cubicBezTo>
                    <a:cubicBezTo>
                      <a:pt x="1774" y="1419"/>
                      <a:pt x="1783" y="1418"/>
                      <a:pt x="1793" y="1416"/>
                    </a:cubicBezTo>
                    <a:cubicBezTo>
                      <a:pt x="1879" y="1400"/>
                      <a:pt x="1936" y="1318"/>
                      <a:pt x="1920" y="1232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" name="Oval 19"/>
              <p:cNvSpPr>
                <a:spLocks noChangeArrowheads="1"/>
              </p:cNvSpPr>
              <p:nvPr/>
            </p:nvSpPr>
            <p:spPr bwMode="auto">
              <a:xfrm>
                <a:off x="9647238" y="4176713"/>
                <a:ext cx="347663" cy="34925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Lato Light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Lato Light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Lato Light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Lato Light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Lato Light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Lato Light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Lato Light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Lato Light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Lato Light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16" name="Группа 15"/>
            <p:cNvGrpSpPr/>
            <p:nvPr/>
          </p:nvGrpSpPr>
          <p:grpSpPr>
            <a:xfrm>
              <a:off x="7850188" y="4881563"/>
              <a:ext cx="652462" cy="1454150"/>
              <a:chOff x="7850188" y="4881563"/>
              <a:chExt cx="652462" cy="1454150"/>
            </a:xfrm>
          </p:grpSpPr>
          <p:sp>
            <p:nvSpPr>
              <p:cNvPr id="37" name="Freeform 20"/>
              <p:cNvSpPr/>
              <p:nvPr/>
            </p:nvSpPr>
            <p:spPr bwMode="auto">
              <a:xfrm>
                <a:off x="7850188" y="5200651"/>
                <a:ext cx="652462" cy="1135062"/>
              </a:xfrm>
              <a:custGeom>
                <a:gdLst>
                  <a:gd name="T0" fmla="*/ 647205 w 1241"/>
                  <a:gd name="T1" fmla="*/ 415472 h 2161"/>
                  <a:gd name="T2" fmla="*/ 580434 w 1241"/>
                  <a:gd name="T3" fmla="*/ 78262 h 2161"/>
                  <a:gd name="T4" fmla="*/ 574651 w 1241"/>
                  <a:gd name="T5" fmla="*/ 61979 h 2161"/>
                  <a:gd name="T6" fmla="*/ 483170 w 1241"/>
                  <a:gd name="T7" fmla="*/ 0 h 2161"/>
                  <a:gd name="T8" fmla="*/ 328072 w 1241"/>
                  <a:gd name="T9" fmla="*/ 0 h 2161"/>
                  <a:gd name="T10" fmla="*/ 172448 w 1241"/>
                  <a:gd name="T11" fmla="*/ 0 h 2161"/>
                  <a:gd name="T12" fmla="*/ 81492 w 1241"/>
                  <a:gd name="T13" fmla="*/ 61979 h 2161"/>
                  <a:gd name="T14" fmla="*/ 75709 w 1241"/>
                  <a:gd name="T15" fmla="*/ 78262 h 2161"/>
                  <a:gd name="T16" fmla="*/ 5258 w 1241"/>
                  <a:gd name="T17" fmla="*/ 433330 h 2161"/>
                  <a:gd name="T18" fmla="*/ 47844 w 1241"/>
                  <a:gd name="T19" fmla="*/ 495310 h 2161"/>
                  <a:gd name="T20" fmla="*/ 57307 w 1241"/>
                  <a:gd name="T21" fmla="*/ 496360 h 2161"/>
                  <a:gd name="T22" fmla="*/ 109883 w 1241"/>
                  <a:gd name="T23" fmla="*/ 452765 h 2161"/>
                  <a:gd name="T24" fmla="*/ 162984 w 1241"/>
                  <a:gd name="T25" fmla="*/ 190140 h 2161"/>
                  <a:gd name="T26" fmla="*/ 175077 w 1241"/>
                  <a:gd name="T27" fmla="*/ 182787 h 2161"/>
                  <a:gd name="T28" fmla="*/ 188746 w 1241"/>
                  <a:gd name="T29" fmla="*/ 195393 h 2161"/>
                  <a:gd name="T30" fmla="*/ 188746 w 1241"/>
                  <a:gd name="T31" fmla="*/ 195393 h 2161"/>
                  <a:gd name="T32" fmla="*/ 118821 w 1241"/>
                  <a:gd name="T33" fmla="*/ 579350 h 2161"/>
                  <a:gd name="T34" fmla="*/ 200313 w 1241"/>
                  <a:gd name="T35" fmla="*/ 657086 h 2161"/>
                  <a:gd name="T36" fmla="*/ 200313 w 1241"/>
                  <a:gd name="T37" fmla="*/ 1081488 h 2161"/>
                  <a:gd name="T38" fmla="*/ 253414 w 1241"/>
                  <a:gd name="T39" fmla="*/ 1135063 h 2161"/>
                  <a:gd name="T40" fmla="*/ 306516 w 1241"/>
                  <a:gd name="T41" fmla="*/ 1081488 h 2161"/>
                  <a:gd name="T42" fmla="*/ 306516 w 1241"/>
                  <a:gd name="T43" fmla="*/ 661814 h 2161"/>
                  <a:gd name="T44" fmla="*/ 328072 w 1241"/>
                  <a:gd name="T45" fmla="*/ 661814 h 2161"/>
                  <a:gd name="T46" fmla="*/ 349102 w 1241"/>
                  <a:gd name="T47" fmla="*/ 661814 h 2161"/>
                  <a:gd name="T48" fmla="*/ 349102 w 1241"/>
                  <a:gd name="T49" fmla="*/ 1081488 h 2161"/>
                  <a:gd name="T50" fmla="*/ 402729 w 1241"/>
                  <a:gd name="T51" fmla="*/ 1135063 h 2161"/>
                  <a:gd name="T52" fmla="*/ 455830 w 1241"/>
                  <a:gd name="T53" fmla="*/ 1081488 h 2161"/>
                  <a:gd name="T54" fmla="*/ 455830 w 1241"/>
                  <a:gd name="T55" fmla="*/ 657086 h 2161"/>
                  <a:gd name="T56" fmla="*/ 537322 w 1241"/>
                  <a:gd name="T57" fmla="*/ 579350 h 2161"/>
                  <a:gd name="T58" fmla="*/ 467397 w 1241"/>
                  <a:gd name="T59" fmla="*/ 195393 h 2161"/>
                  <a:gd name="T60" fmla="*/ 467397 w 1241"/>
                  <a:gd name="T61" fmla="*/ 195393 h 2161"/>
                  <a:gd name="T62" fmla="*/ 481067 w 1241"/>
                  <a:gd name="T63" fmla="*/ 182787 h 2161"/>
                  <a:gd name="T64" fmla="*/ 492633 w 1241"/>
                  <a:gd name="T65" fmla="*/ 190140 h 2161"/>
                  <a:gd name="T66" fmla="*/ 542580 w 1241"/>
                  <a:gd name="T67" fmla="*/ 434381 h 2161"/>
                  <a:gd name="T68" fmla="*/ 594630 w 1241"/>
                  <a:gd name="T69" fmla="*/ 477977 h 2161"/>
                  <a:gd name="T70" fmla="*/ 604619 w 1241"/>
                  <a:gd name="T71" fmla="*/ 477451 h 2161"/>
                  <a:gd name="T72" fmla="*/ 647205 w 1241"/>
                  <a:gd name="T73" fmla="*/ 415472 h 216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241" h="2161">
                    <a:moveTo>
                      <a:pt x="1231" y="791"/>
                    </a:moveTo>
                    <a:cubicBezTo>
                      <a:pt x="1104" y="149"/>
                      <a:pt x="1104" y="149"/>
                      <a:pt x="1104" y="149"/>
                    </a:cubicBezTo>
                    <a:cubicBezTo>
                      <a:pt x="1102" y="138"/>
                      <a:pt x="1098" y="127"/>
                      <a:pt x="1093" y="118"/>
                    </a:cubicBezTo>
                    <a:cubicBezTo>
                      <a:pt x="1063" y="50"/>
                      <a:pt x="992" y="0"/>
                      <a:pt x="919" y="0"/>
                    </a:cubicBezTo>
                    <a:cubicBezTo>
                      <a:pt x="624" y="0"/>
                      <a:pt x="624" y="0"/>
                      <a:pt x="624" y="0"/>
                    </a:cubicBezTo>
                    <a:cubicBezTo>
                      <a:pt x="328" y="0"/>
                      <a:pt x="328" y="0"/>
                      <a:pt x="328" y="0"/>
                    </a:cubicBezTo>
                    <a:cubicBezTo>
                      <a:pt x="255" y="0"/>
                      <a:pt x="185" y="50"/>
                      <a:pt x="155" y="118"/>
                    </a:cubicBezTo>
                    <a:cubicBezTo>
                      <a:pt x="150" y="127"/>
                      <a:pt x="146" y="138"/>
                      <a:pt x="144" y="149"/>
                    </a:cubicBezTo>
                    <a:cubicBezTo>
                      <a:pt x="10" y="825"/>
                      <a:pt x="10" y="825"/>
                      <a:pt x="10" y="825"/>
                    </a:cubicBezTo>
                    <a:cubicBezTo>
                      <a:pt x="0" y="880"/>
                      <a:pt x="36" y="933"/>
                      <a:pt x="91" y="943"/>
                    </a:cubicBezTo>
                    <a:cubicBezTo>
                      <a:pt x="97" y="944"/>
                      <a:pt x="103" y="945"/>
                      <a:pt x="109" y="945"/>
                    </a:cubicBezTo>
                    <a:cubicBezTo>
                      <a:pt x="157" y="945"/>
                      <a:pt x="200" y="911"/>
                      <a:pt x="209" y="862"/>
                    </a:cubicBezTo>
                    <a:cubicBezTo>
                      <a:pt x="310" y="362"/>
                      <a:pt x="310" y="362"/>
                      <a:pt x="310" y="362"/>
                    </a:cubicBezTo>
                    <a:cubicBezTo>
                      <a:pt x="315" y="354"/>
                      <a:pt x="323" y="348"/>
                      <a:pt x="333" y="348"/>
                    </a:cubicBezTo>
                    <a:cubicBezTo>
                      <a:pt x="347" y="348"/>
                      <a:pt x="358" y="359"/>
                      <a:pt x="359" y="372"/>
                    </a:cubicBezTo>
                    <a:cubicBezTo>
                      <a:pt x="359" y="372"/>
                      <a:pt x="359" y="372"/>
                      <a:pt x="359" y="372"/>
                    </a:cubicBezTo>
                    <a:cubicBezTo>
                      <a:pt x="226" y="1103"/>
                      <a:pt x="226" y="1103"/>
                      <a:pt x="226" y="1103"/>
                    </a:cubicBezTo>
                    <a:cubicBezTo>
                      <a:pt x="214" y="1171"/>
                      <a:pt x="279" y="1228"/>
                      <a:pt x="381" y="1251"/>
                    </a:cubicBezTo>
                    <a:cubicBezTo>
                      <a:pt x="381" y="2059"/>
                      <a:pt x="381" y="2059"/>
                      <a:pt x="381" y="2059"/>
                    </a:cubicBezTo>
                    <a:cubicBezTo>
                      <a:pt x="381" y="2115"/>
                      <a:pt x="426" y="2161"/>
                      <a:pt x="482" y="2161"/>
                    </a:cubicBezTo>
                    <a:cubicBezTo>
                      <a:pt x="538" y="2161"/>
                      <a:pt x="583" y="2115"/>
                      <a:pt x="583" y="2059"/>
                    </a:cubicBezTo>
                    <a:cubicBezTo>
                      <a:pt x="583" y="1260"/>
                      <a:pt x="583" y="1260"/>
                      <a:pt x="583" y="1260"/>
                    </a:cubicBezTo>
                    <a:cubicBezTo>
                      <a:pt x="624" y="1260"/>
                      <a:pt x="624" y="1260"/>
                      <a:pt x="624" y="1260"/>
                    </a:cubicBezTo>
                    <a:cubicBezTo>
                      <a:pt x="664" y="1260"/>
                      <a:pt x="664" y="1260"/>
                      <a:pt x="664" y="1260"/>
                    </a:cubicBezTo>
                    <a:cubicBezTo>
                      <a:pt x="664" y="2059"/>
                      <a:pt x="664" y="2059"/>
                      <a:pt x="664" y="2059"/>
                    </a:cubicBezTo>
                    <a:cubicBezTo>
                      <a:pt x="664" y="2115"/>
                      <a:pt x="710" y="2161"/>
                      <a:pt x="766" y="2161"/>
                    </a:cubicBezTo>
                    <a:cubicBezTo>
                      <a:pt x="822" y="2161"/>
                      <a:pt x="867" y="2115"/>
                      <a:pt x="867" y="2059"/>
                    </a:cubicBezTo>
                    <a:cubicBezTo>
                      <a:pt x="867" y="1251"/>
                      <a:pt x="867" y="1251"/>
                      <a:pt x="867" y="1251"/>
                    </a:cubicBezTo>
                    <a:cubicBezTo>
                      <a:pt x="969" y="1228"/>
                      <a:pt x="1034" y="1171"/>
                      <a:pt x="1022" y="1103"/>
                    </a:cubicBezTo>
                    <a:cubicBezTo>
                      <a:pt x="889" y="372"/>
                      <a:pt x="889" y="372"/>
                      <a:pt x="889" y="372"/>
                    </a:cubicBezTo>
                    <a:cubicBezTo>
                      <a:pt x="889" y="372"/>
                      <a:pt x="889" y="372"/>
                      <a:pt x="889" y="372"/>
                    </a:cubicBezTo>
                    <a:cubicBezTo>
                      <a:pt x="890" y="359"/>
                      <a:pt x="901" y="348"/>
                      <a:pt x="915" y="348"/>
                    </a:cubicBezTo>
                    <a:cubicBezTo>
                      <a:pt x="925" y="348"/>
                      <a:pt x="933" y="354"/>
                      <a:pt x="937" y="362"/>
                    </a:cubicBezTo>
                    <a:cubicBezTo>
                      <a:pt x="1032" y="827"/>
                      <a:pt x="1032" y="827"/>
                      <a:pt x="1032" y="827"/>
                    </a:cubicBezTo>
                    <a:cubicBezTo>
                      <a:pt x="1041" y="876"/>
                      <a:pt x="1084" y="910"/>
                      <a:pt x="1131" y="910"/>
                    </a:cubicBezTo>
                    <a:cubicBezTo>
                      <a:pt x="1138" y="910"/>
                      <a:pt x="1144" y="910"/>
                      <a:pt x="1150" y="909"/>
                    </a:cubicBezTo>
                    <a:cubicBezTo>
                      <a:pt x="1205" y="898"/>
                      <a:pt x="1241" y="846"/>
                      <a:pt x="1231" y="791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" name="Oval 21"/>
              <p:cNvSpPr>
                <a:spLocks noChangeArrowheads="1"/>
              </p:cNvSpPr>
              <p:nvPr/>
            </p:nvSpPr>
            <p:spPr bwMode="auto">
              <a:xfrm>
                <a:off x="8040688" y="4881563"/>
                <a:ext cx="300038" cy="300038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Lato Light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Lato Light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Lato Light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Lato Light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Lato Light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Lato Light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Lato Light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Lato Light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Lato Light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17" name="Группа 16"/>
            <p:cNvGrpSpPr/>
            <p:nvPr/>
          </p:nvGrpSpPr>
          <p:grpSpPr>
            <a:xfrm>
              <a:off x="8459788" y="3581400"/>
              <a:ext cx="1254125" cy="2754313"/>
              <a:chOff x="8459788" y="3581400"/>
              <a:chExt cx="1254125" cy="2754313"/>
            </a:xfrm>
          </p:grpSpPr>
          <p:sp>
            <p:nvSpPr>
              <p:cNvPr id="35" name="Freeform 22"/>
              <p:cNvSpPr/>
              <p:nvPr/>
            </p:nvSpPr>
            <p:spPr bwMode="auto">
              <a:xfrm>
                <a:off x="8678863" y="3719512"/>
                <a:ext cx="414338" cy="417513"/>
              </a:xfrm>
              <a:custGeom>
                <a:gdLst>
                  <a:gd name="T0" fmla="*/ 205060 w 786"/>
                  <a:gd name="T1" fmla="*/ 416987 h 794"/>
                  <a:gd name="T2" fmla="*/ 205060 w 786"/>
                  <a:gd name="T3" fmla="*/ 417513 h 794"/>
                  <a:gd name="T4" fmla="*/ 207169 w 786"/>
                  <a:gd name="T5" fmla="*/ 417513 h 794"/>
                  <a:gd name="T6" fmla="*/ 209278 w 786"/>
                  <a:gd name="T7" fmla="*/ 417513 h 794"/>
                  <a:gd name="T8" fmla="*/ 209278 w 786"/>
                  <a:gd name="T9" fmla="*/ 416987 h 794"/>
                  <a:gd name="T10" fmla="*/ 414338 w 786"/>
                  <a:gd name="T11" fmla="*/ 208757 h 794"/>
                  <a:gd name="T12" fmla="*/ 209278 w 786"/>
                  <a:gd name="T13" fmla="*/ 0 h 794"/>
                  <a:gd name="T14" fmla="*/ 209278 w 786"/>
                  <a:gd name="T15" fmla="*/ 0 h 794"/>
                  <a:gd name="T16" fmla="*/ 207169 w 786"/>
                  <a:gd name="T17" fmla="*/ 0 h 794"/>
                  <a:gd name="T18" fmla="*/ 205060 w 786"/>
                  <a:gd name="T19" fmla="*/ 0 h 794"/>
                  <a:gd name="T20" fmla="*/ 205060 w 786"/>
                  <a:gd name="T21" fmla="*/ 0 h 794"/>
                  <a:gd name="T22" fmla="*/ 0 w 786"/>
                  <a:gd name="T23" fmla="*/ 208757 h 794"/>
                  <a:gd name="T24" fmla="*/ 205060 w 786"/>
                  <a:gd name="T25" fmla="*/ 416987 h 79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786" h="794">
                    <a:moveTo>
                      <a:pt x="389" y="793"/>
                    </a:moveTo>
                    <a:cubicBezTo>
                      <a:pt x="389" y="794"/>
                      <a:pt x="389" y="794"/>
                      <a:pt x="389" y="794"/>
                    </a:cubicBezTo>
                    <a:cubicBezTo>
                      <a:pt x="391" y="794"/>
                      <a:pt x="392" y="794"/>
                      <a:pt x="393" y="794"/>
                    </a:cubicBezTo>
                    <a:cubicBezTo>
                      <a:pt x="395" y="794"/>
                      <a:pt x="396" y="794"/>
                      <a:pt x="397" y="794"/>
                    </a:cubicBezTo>
                    <a:cubicBezTo>
                      <a:pt x="397" y="793"/>
                      <a:pt x="397" y="793"/>
                      <a:pt x="397" y="793"/>
                    </a:cubicBezTo>
                    <a:cubicBezTo>
                      <a:pt x="613" y="789"/>
                      <a:pt x="786" y="613"/>
                      <a:pt x="786" y="397"/>
                    </a:cubicBezTo>
                    <a:cubicBezTo>
                      <a:pt x="786" y="180"/>
                      <a:pt x="613" y="4"/>
                      <a:pt x="397" y="0"/>
                    </a:cubicBezTo>
                    <a:cubicBezTo>
                      <a:pt x="397" y="0"/>
                      <a:pt x="397" y="0"/>
                      <a:pt x="397" y="0"/>
                    </a:cubicBezTo>
                    <a:cubicBezTo>
                      <a:pt x="396" y="0"/>
                      <a:pt x="395" y="0"/>
                      <a:pt x="393" y="0"/>
                    </a:cubicBezTo>
                    <a:cubicBezTo>
                      <a:pt x="392" y="0"/>
                      <a:pt x="391" y="0"/>
                      <a:pt x="389" y="0"/>
                    </a:cubicBezTo>
                    <a:cubicBezTo>
                      <a:pt x="389" y="0"/>
                      <a:pt x="389" y="0"/>
                      <a:pt x="389" y="0"/>
                    </a:cubicBezTo>
                    <a:cubicBezTo>
                      <a:pt x="174" y="4"/>
                      <a:pt x="0" y="180"/>
                      <a:pt x="0" y="397"/>
                    </a:cubicBezTo>
                    <a:cubicBezTo>
                      <a:pt x="0" y="613"/>
                      <a:pt x="174" y="789"/>
                      <a:pt x="389" y="793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" name="Freeform 23"/>
              <p:cNvSpPr/>
              <p:nvPr/>
            </p:nvSpPr>
            <p:spPr bwMode="auto">
              <a:xfrm>
                <a:off x="8459788" y="3581400"/>
                <a:ext cx="1254125" cy="2754313"/>
              </a:xfrm>
              <a:custGeom>
                <a:gdLst>
                  <a:gd name="T0" fmla="*/ 672548 w 2385"/>
                  <a:gd name="T1" fmla="*/ 581238 h 5241"/>
                  <a:gd name="T2" fmla="*/ 454325 w 2385"/>
                  <a:gd name="T3" fmla="*/ 582815 h 5241"/>
                  <a:gd name="T4" fmla="*/ 450644 w 2385"/>
                  <a:gd name="T5" fmla="*/ 582815 h 5241"/>
                  <a:gd name="T6" fmla="*/ 139873 w 2385"/>
                  <a:gd name="T7" fmla="*/ 582815 h 5241"/>
                  <a:gd name="T8" fmla="*/ 14723 w 2385"/>
                  <a:gd name="T9" fmla="*/ 656389 h 5241"/>
                  <a:gd name="T10" fmla="*/ 14723 w 2385"/>
                  <a:gd name="T11" fmla="*/ 656389 h 5241"/>
                  <a:gd name="T12" fmla="*/ 14198 w 2385"/>
                  <a:gd name="T13" fmla="*/ 656389 h 5241"/>
                  <a:gd name="T14" fmla="*/ 14198 w 2385"/>
                  <a:gd name="T15" fmla="*/ 656915 h 5241"/>
                  <a:gd name="T16" fmla="*/ 0 w 2385"/>
                  <a:gd name="T17" fmla="*/ 700534 h 5241"/>
                  <a:gd name="T18" fmla="*/ 0 w 2385"/>
                  <a:gd name="T19" fmla="*/ 1629149 h 5241"/>
                  <a:gd name="T20" fmla="*/ 75721 w 2385"/>
                  <a:gd name="T21" fmla="*/ 1704300 h 5241"/>
                  <a:gd name="T22" fmla="*/ 150916 w 2385"/>
                  <a:gd name="T23" fmla="*/ 1629149 h 5241"/>
                  <a:gd name="T24" fmla="*/ 150916 w 2385"/>
                  <a:gd name="T25" fmla="*/ 1026364 h 5241"/>
                  <a:gd name="T26" fmla="*/ 150916 w 2385"/>
                  <a:gd name="T27" fmla="*/ 1026364 h 5241"/>
                  <a:gd name="T28" fmla="*/ 150916 w 2385"/>
                  <a:gd name="T29" fmla="*/ 1024787 h 5241"/>
                  <a:gd name="T30" fmla="*/ 169320 w 2385"/>
                  <a:gd name="T31" fmla="*/ 1006394 h 5241"/>
                  <a:gd name="T32" fmla="*/ 187199 w 2385"/>
                  <a:gd name="T33" fmla="*/ 1020583 h 5241"/>
                  <a:gd name="T34" fmla="*/ 187199 w 2385"/>
                  <a:gd name="T35" fmla="*/ 1548743 h 5241"/>
                  <a:gd name="T36" fmla="*/ 186673 w 2385"/>
                  <a:gd name="T37" fmla="*/ 1558728 h 5241"/>
                  <a:gd name="T38" fmla="*/ 186673 w 2385"/>
                  <a:gd name="T39" fmla="*/ 2656564 h 5241"/>
                  <a:gd name="T40" fmla="*/ 284479 w 2385"/>
                  <a:gd name="T41" fmla="*/ 2754313 h 5241"/>
                  <a:gd name="T42" fmla="*/ 381759 w 2385"/>
                  <a:gd name="T43" fmla="*/ 2656564 h 5241"/>
                  <a:gd name="T44" fmla="*/ 381759 w 2385"/>
                  <a:gd name="T45" fmla="*/ 1684855 h 5241"/>
                  <a:gd name="T46" fmla="*/ 450644 w 2385"/>
                  <a:gd name="T47" fmla="*/ 1684855 h 5241"/>
                  <a:gd name="T48" fmla="*/ 454325 w 2385"/>
                  <a:gd name="T49" fmla="*/ 1684855 h 5241"/>
                  <a:gd name="T50" fmla="*/ 523209 w 2385"/>
                  <a:gd name="T51" fmla="*/ 1684855 h 5241"/>
                  <a:gd name="T52" fmla="*/ 523209 w 2385"/>
                  <a:gd name="T53" fmla="*/ 2656564 h 5241"/>
                  <a:gd name="T54" fmla="*/ 620490 w 2385"/>
                  <a:gd name="T55" fmla="*/ 2754313 h 5241"/>
                  <a:gd name="T56" fmla="*/ 718295 w 2385"/>
                  <a:gd name="T57" fmla="*/ 2656564 h 5241"/>
                  <a:gd name="T58" fmla="*/ 718295 w 2385"/>
                  <a:gd name="T59" fmla="*/ 1558728 h 5241"/>
                  <a:gd name="T60" fmla="*/ 717770 w 2385"/>
                  <a:gd name="T61" fmla="*/ 1548743 h 5241"/>
                  <a:gd name="T62" fmla="*/ 718821 w 2385"/>
                  <a:gd name="T63" fmla="*/ 1211351 h 5241"/>
                  <a:gd name="T64" fmla="*/ 740381 w 2385"/>
                  <a:gd name="T65" fmla="*/ 862398 h 5241"/>
                  <a:gd name="T66" fmla="*/ 807688 w 2385"/>
                  <a:gd name="T67" fmla="*/ 792502 h 5241"/>
                  <a:gd name="T68" fmla="*/ 1079547 w 2385"/>
                  <a:gd name="T69" fmla="*/ 715249 h 5241"/>
                  <a:gd name="T70" fmla="*/ 1184714 w 2385"/>
                  <a:gd name="T71" fmla="*/ 604362 h 5241"/>
                  <a:gd name="T72" fmla="*/ 1245186 w 2385"/>
                  <a:gd name="T73" fmla="*/ 122974 h 5241"/>
                  <a:gd name="T74" fmla="*/ 1184714 w 2385"/>
                  <a:gd name="T75" fmla="*/ 9460 h 5241"/>
                  <a:gd name="T76" fmla="*/ 1091641 w 2385"/>
                  <a:gd name="T77" fmla="*/ 85136 h 5241"/>
                  <a:gd name="T78" fmla="*/ 1042212 w 2385"/>
                  <a:gd name="T79" fmla="*/ 499255 h 5241"/>
                  <a:gd name="T80" fmla="*/ 978586 w 2385"/>
                  <a:gd name="T81" fmla="*/ 558115 h 5241"/>
                  <a:gd name="T82" fmla="*/ 672548 w 2385"/>
                  <a:gd name="T83" fmla="*/ 581238 h 5241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2385" h="5241">
                    <a:moveTo>
                      <a:pt x="1279" y="1106"/>
                    </a:moveTo>
                    <a:cubicBezTo>
                      <a:pt x="864" y="1109"/>
                      <a:pt x="864" y="1109"/>
                      <a:pt x="864" y="1109"/>
                    </a:cubicBezTo>
                    <a:cubicBezTo>
                      <a:pt x="857" y="1109"/>
                      <a:pt x="857" y="1109"/>
                      <a:pt x="857" y="1109"/>
                    </a:cubicBezTo>
                    <a:cubicBezTo>
                      <a:pt x="266" y="1109"/>
                      <a:pt x="266" y="1109"/>
                      <a:pt x="266" y="1109"/>
                    </a:cubicBezTo>
                    <a:cubicBezTo>
                      <a:pt x="162" y="1109"/>
                      <a:pt x="71" y="1166"/>
                      <a:pt x="28" y="1249"/>
                    </a:cubicBezTo>
                    <a:cubicBezTo>
                      <a:pt x="28" y="1249"/>
                      <a:pt x="28" y="1249"/>
                      <a:pt x="28" y="1249"/>
                    </a:cubicBezTo>
                    <a:cubicBezTo>
                      <a:pt x="27" y="1249"/>
                      <a:pt x="27" y="1249"/>
                      <a:pt x="27" y="1249"/>
                    </a:cubicBezTo>
                    <a:cubicBezTo>
                      <a:pt x="27" y="1250"/>
                      <a:pt x="27" y="1250"/>
                      <a:pt x="27" y="1250"/>
                    </a:cubicBezTo>
                    <a:cubicBezTo>
                      <a:pt x="10" y="1273"/>
                      <a:pt x="0" y="1302"/>
                      <a:pt x="0" y="1333"/>
                    </a:cubicBezTo>
                    <a:cubicBezTo>
                      <a:pt x="0" y="3100"/>
                      <a:pt x="0" y="3100"/>
                      <a:pt x="0" y="3100"/>
                    </a:cubicBezTo>
                    <a:cubicBezTo>
                      <a:pt x="0" y="3179"/>
                      <a:pt x="65" y="3243"/>
                      <a:pt x="144" y="3243"/>
                    </a:cubicBezTo>
                    <a:cubicBezTo>
                      <a:pt x="223" y="3243"/>
                      <a:pt x="287" y="3179"/>
                      <a:pt x="287" y="3100"/>
                    </a:cubicBezTo>
                    <a:cubicBezTo>
                      <a:pt x="287" y="1953"/>
                      <a:pt x="287" y="1953"/>
                      <a:pt x="287" y="1953"/>
                    </a:cubicBezTo>
                    <a:cubicBezTo>
                      <a:pt x="287" y="1953"/>
                      <a:pt x="287" y="1953"/>
                      <a:pt x="287" y="1953"/>
                    </a:cubicBezTo>
                    <a:cubicBezTo>
                      <a:pt x="287" y="1952"/>
                      <a:pt x="287" y="1951"/>
                      <a:pt x="287" y="1950"/>
                    </a:cubicBezTo>
                    <a:cubicBezTo>
                      <a:pt x="287" y="1931"/>
                      <a:pt x="302" y="1915"/>
                      <a:pt x="322" y="1915"/>
                    </a:cubicBezTo>
                    <a:cubicBezTo>
                      <a:pt x="339" y="1915"/>
                      <a:pt x="353" y="1927"/>
                      <a:pt x="356" y="1942"/>
                    </a:cubicBezTo>
                    <a:cubicBezTo>
                      <a:pt x="356" y="2947"/>
                      <a:pt x="356" y="2947"/>
                      <a:pt x="356" y="2947"/>
                    </a:cubicBezTo>
                    <a:cubicBezTo>
                      <a:pt x="355" y="2954"/>
                      <a:pt x="355" y="2960"/>
                      <a:pt x="355" y="2966"/>
                    </a:cubicBezTo>
                    <a:cubicBezTo>
                      <a:pt x="355" y="5055"/>
                      <a:pt x="355" y="5055"/>
                      <a:pt x="355" y="5055"/>
                    </a:cubicBezTo>
                    <a:cubicBezTo>
                      <a:pt x="355" y="5158"/>
                      <a:pt x="438" y="5241"/>
                      <a:pt x="541" y="5241"/>
                    </a:cubicBezTo>
                    <a:cubicBezTo>
                      <a:pt x="643" y="5241"/>
                      <a:pt x="726" y="5158"/>
                      <a:pt x="726" y="5055"/>
                    </a:cubicBezTo>
                    <a:cubicBezTo>
                      <a:pt x="726" y="3206"/>
                      <a:pt x="726" y="3206"/>
                      <a:pt x="726" y="3206"/>
                    </a:cubicBezTo>
                    <a:cubicBezTo>
                      <a:pt x="857" y="3206"/>
                      <a:pt x="857" y="3206"/>
                      <a:pt x="857" y="3206"/>
                    </a:cubicBezTo>
                    <a:cubicBezTo>
                      <a:pt x="864" y="3206"/>
                      <a:pt x="864" y="3206"/>
                      <a:pt x="864" y="3206"/>
                    </a:cubicBezTo>
                    <a:cubicBezTo>
                      <a:pt x="995" y="3206"/>
                      <a:pt x="995" y="3206"/>
                      <a:pt x="995" y="3206"/>
                    </a:cubicBezTo>
                    <a:cubicBezTo>
                      <a:pt x="995" y="5055"/>
                      <a:pt x="995" y="5055"/>
                      <a:pt x="995" y="5055"/>
                    </a:cubicBezTo>
                    <a:cubicBezTo>
                      <a:pt x="995" y="5158"/>
                      <a:pt x="1078" y="5241"/>
                      <a:pt x="1180" y="5241"/>
                    </a:cubicBezTo>
                    <a:cubicBezTo>
                      <a:pt x="1283" y="5241"/>
                      <a:pt x="1366" y="5158"/>
                      <a:pt x="1366" y="5055"/>
                    </a:cubicBezTo>
                    <a:cubicBezTo>
                      <a:pt x="1366" y="2966"/>
                      <a:pt x="1366" y="2966"/>
                      <a:pt x="1366" y="2966"/>
                    </a:cubicBezTo>
                    <a:cubicBezTo>
                      <a:pt x="1366" y="2960"/>
                      <a:pt x="1365" y="2954"/>
                      <a:pt x="1365" y="2947"/>
                    </a:cubicBezTo>
                    <a:cubicBezTo>
                      <a:pt x="1367" y="2305"/>
                      <a:pt x="1367" y="2305"/>
                      <a:pt x="1367" y="2305"/>
                    </a:cubicBezTo>
                    <a:cubicBezTo>
                      <a:pt x="1367" y="2305"/>
                      <a:pt x="1378" y="1862"/>
                      <a:pt x="1408" y="1641"/>
                    </a:cubicBezTo>
                    <a:cubicBezTo>
                      <a:pt x="1424" y="1568"/>
                      <a:pt x="1490" y="1524"/>
                      <a:pt x="1536" y="1508"/>
                    </a:cubicBezTo>
                    <a:cubicBezTo>
                      <a:pt x="1676" y="1458"/>
                      <a:pt x="1890" y="1425"/>
                      <a:pt x="2053" y="1361"/>
                    </a:cubicBezTo>
                    <a:cubicBezTo>
                      <a:pt x="2134" y="1331"/>
                      <a:pt x="2214" y="1281"/>
                      <a:pt x="2253" y="1150"/>
                    </a:cubicBezTo>
                    <a:cubicBezTo>
                      <a:pt x="2357" y="716"/>
                      <a:pt x="2368" y="234"/>
                      <a:pt x="2368" y="234"/>
                    </a:cubicBezTo>
                    <a:cubicBezTo>
                      <a:pt x="2373" y="125"/>
                      <a:pt x="2385" y="52"/>
                      <a:pt x="2253" y="18"/>
                    </a:cubicBezTo>
                    <a:cubicBezTo>
                      <a:pt x="2128" y="0"/>
                      <a:pt x="2084" y="84"/>
                      <a:pt x="2076" y="162"/>
                    </a:cubicBezTo>
                    <a:cubicBezTo>
                      <a:pt x="2076" y="162"/>
                      <a:pt x="2036" y="668"/>
                      <a:pt x="1982" y="950"/>
                    </a:cubicBezTo>
                    <a:cubicBezTo>
                      <a:pt x="1951" y="1035"/>
                      <a:pt x="1889" y="1055"/>
                      <a:pt x="1861" y="1062"/>
                    </a:cubicBezTo>
                    <a:cubicBezTo>
                      <a:pt x="1598" y="1106"/>
                      <a:pt x="1322" y="1106"/>
                      <a:pt x="1279" y="1106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8" name="Freeform 53"/>
            <p:cNvSpPr>
              <a:spLocks noEditPoints="1"/>
            </p:cNvSpPr>
            <p:nvPr/>
          </p:nvSpPr>
          <p:spPr bwMode="auto">
            <a:xfrm>
              <a:off x="7816850" y="1830388"/>
              <a:ext cx="307975" cy="381000"/>
            </a:xfrm>
            <a:custGeom>
              <a:gdLst>
                <a:gd name="T0" fmla="*/ 82 w 82"/>
                <a:gd name="T1" fmla="*/ 11 h 101"/>
                <a:gd name="T2" fmla="*/ 82 w 82"/>
                <a:gd name="T3" fmla="*/ 89 h 101"/>
                <a:gd name="T4" fmla="*/ 71 w 82"/>
                <a:gd name="T5" fmla="*/ 101 h 101"/>
                <a:gd name="T6" fmla="*/ 12 w 82"/>
                <a:gd name="T7" fmla="*/ 101 h 101"/>
                <a:gd name="T8" fmla="*/ 0 w 82"/>
                <a:gd name="T9" fmla="*/ 89 h 101"/>
                <a:gd name="T10" fmla="*/ 0 w 82"/>
                <a:gd name="T11" fmla="*/ 11 h 101"/>
                <a:gd name="T12" fmla="*/ 12 w 82"/>
                <a:gd name="T13" fmla="*/ 0 h 101"/>
                <a:gd name="T14" fmla="*/ 71 w 82"/>
                <a:gd name="T15" fmla="*/ 0 h 101"/>
                <a:gd name="T16" fmla="*/ 82 w 82"/>
                <a:gd name="T17" fmla="*/ 11 h 101"/>
                <a:gd name="T18" fmla="*/ 68 w 82"/>
                <a:gd name="T19" fmla="*/ 14 h 101"/>
                <a:gd name="T20" fmla="*/ 14 w 82"/>
                <a:gd name="T21" fmla="*/ 14 h 101"/>
                <a:gd name="T22" fmla="*/ 14 w 82"/>
                <a:gd name="T23" fmla="*/ 83 h 101"/>
                <a:gd name="T24" fmla="*/ 68 w 82"/>
                <a:gd name="T25" fmla="*/ 83 h 101"/>
                <a:gd name="T26" fmla="*/ 68 w 82"/>
                <a:gd name="T27" fmla="*/ 14 h 101"/>
                <a:gd name="T28" fmla="*/ 47 w 82"/>
                <a:gd name="T29" fmla="*/ 91 h 101"/>
                <a:gd name="T30" fmla="*/ 41 w 82"/>
                <a:gd name="T31" fmla="*/ 86 h 101"/>
                <a:gd name="T32" fmla="*/ 36 w 82"/>
                <a:gd name="T33" fmla="*/ 91 h 101"/>
                <a:gd name="T34" fmla="*/ 41 w 82"/>
                <a:gd name="T35" fmla="*/ 97 h 101"/>
                <a:gd name="T36" fmla="*/ 47 w 82"/>
                <a:gd name="T37" fmla="*/ 91 h 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2" h="100">
                  <a:moveTo>
                    <a:pt x="82" y="11"/>
                  </a:moveTo>
                  <a:cubicBezTo>
                    <a:pt x="82" y="89"/>
                    <a:pt x="82" y="89"/>
                    <a:pt x="82" y="89"/>
                  </a:cubicBezTo>
                  <a:cubicBezTo>
                    <a:pt x="82" y="95"/>
                    <a:pt x="77" y="101"/>
                    <a:pt x="71" y="101"/>
                  </a:cubicBezTo>
                  <a:cubicBezTo>
                    <a:pt x="12" y="101"/>
                    <a:pt x="12" y="101"/>
                    <a:pt x="12" y="101"/>
                  </a:cubicBezTo>
                  <a:cubicBezTo>
                    <a:pt x="5" y="101"/>
                    <a:pt x="0" y="95"/>
                    <a:pt x="0" y="89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77" y="0"/>
                    <a:pt x="82" y="5"/>
                    <a:pt x="82" y="11"/>
                  </a:cubicBezTo>
                  <a:close/>
                  <a:moveTo>
                    <a:pt x="68" y="14"/>
                  </a:moveTo>
                  <a:cubicBezTo>
                    <a:pt x="14" y="14"/>
                    <a:pt x="14" y="14"/>
                    <a:pt x="14" y="14"/>
                  </a:cubicBezTo>
                  <a:cubicBezTo>
                    <a:pt x="14" y="83"/>
                    <a:pt x="14" y="83"/>
                    <a:pt x="14" y="83"/>
                  </a:cubicBezTo>
                  <a:cubicBezTo>
                    <a:pt x="68" y="83"/>
                    <a:pt x="68" y="83"/>
                    <a:pt x="68" y="83"/>
                  </a:cubicBezTo>
                  <a:lnTo>
                    <a:pt x="68" y="14"/>
                  </a:lnTo>
                  <a:close/>
                  <a:moveTo>
                    <a:pt x="47" y="91"/>
                  </a:moveTo>
                  <a:cubicBezTo>
                    <a:pt x="47" y="88"/>
                    <a:pt x="44" y="86"/>
                    <a:pt x="41" y="86"/>
                  </a:cubicBezTo>
                  <a:cubicBezTo>
                    <a:pt x="38" y="86"/>
                    <a:pt x="36" y="88"/>
                    <a:pt x="36" y="91"/>
                  </a:cubicBezTo>
                  <a:cubicBezTo>
                    <a:pt x="36" y="94"/>
                    <a:pt x="38" y="97"/>
                    <a:pt x="41" y="97"/>
                  </a:cubicBezTo>
                  <a:cubicBezTo>
                    <a:pt x="44" y="97"/>
                    <a:pt x="47" y="94"/>
                    <a:pt x="47" y="91"/>
                  </a:cubicBezTo>
                  <a:close/>
                </a:path>
              </a:pathLst>
            </a:custGeom>
            <a:solidFill>
              <a:schemeClr val="tx1">
                <a:lumMod val="40000"/>
                <a:lumOff val="6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9" name="Freeform 55"/>
            <p:cNvSpPr>
              <a:spLocks noEditPoints="1"/>
            </p:cNvSpPr>
            <p:nvPr/>
          </p:nvSpPr>
          <p:spPr bwMode="auto">
            <a:xfrm>
              <a:off x="7262813" y="2297113"/>
              <a:ext cx="346075" cy="395287"/>
            </a:xfrm>
            <a:custGeom>
              <a:gdLst>
                <a:gd name="T0" fmla="*/ 42 w 92"/>
                <a:gd name="T1" fmla="*/ 88 h 105"/>
                <a:gd name="T2" fmla="*/ 25 w 92"/>
                <a:gd name="T3" fmla="*/ 95 h 105"/>
                <a:gd name="T4" fmla="*/ 23 w 92"/>
                <a:gd name="T5" fmla="*/ 92 h 105"/>
                <a:gd name="T6" fmla="*/ 42 w 92"/>
                <a:gd name="T7" fmla="*/ 80 h 105"/>
                <a:gd name="T8" fmla="*/ 42 w 92"/>
                <a:gd name="T9" fmla="*/ 74 h 105"/>
                <a:gd name="T10" fmla="*/ 6 w 92"/>
                <a:gd name="T11" fmla="*/ 74 h 105"/>
                <a:gd name="T12" fmla="*/ 0 w 92"/>
                <a:gd name="T13" fmla="*/ 68 h 105"/>
                <a:gd name="T14" fmla="*/ 5 w 92"/>
                <a:gd name="T15" fmla="*/ 63 h 105"/>
                <a:gd name="T16" fmla="*/ 5 w 92"/>
                <a:gd name="T17" fmla="*/ 15 h 105"/>
                <a:gd name="T18" fmla="*/ 0 w 92"/>
                <a:gd name="T19" fmla="*/ 10 h 105"/>
                <a:gd name="T20" fmla="*/ 6 w 92"/>
                <a:gd name="T21" fmla="*/ 5 h 105"/>
                <a:gd name="T22" fmla="*/ 43 w 92"/>
                <a:gd name="T23" fmla="*/ 5 h 105"/>
                <a:gd name="T24" fmla="*/ 45 w 92"/>
                <a:gd name="T25" fmla="*/ 0 h 105"/>
                <a:gd name="T26" fmla="*/ 47 w 92"/>
                <a:gd name="T27" fmla="*/ 0 h 105"/>
                <a:gd name="T28" fmla="*/ 49 w 92"/>
                <a:gd name="T29" fmla="*/ 5 h 105"/>
                <a:gd name="T30" fmla="*/ 87 w 92"/>
                <a:gd name="T31" fmla="*/ 5 h 105"/>
                <a:gd name="T32" fmla="*/ 92 w 92"/>
                <a:gd name="T33" fmla="*/ 10 h 105"/>
                <a:gd name="T34" fmla="*/ 87 w 92"/>
                <a:gd name="T35" fmla="*/ 16 h 105"/>
                <a:gd name="T36" fmla="*/ 87 w 92"/>
                <a:gd name="T37" fmla="*/ 63 h 105"/>
                <a:gd name="T38" fmla="*/ 92 w 92"/>
                <a:gd name="T39" fmla="*/ 68 h 105"/>
                <a:gd name="T40" fmla="*/ 87 w 92"/>
                <a:gd name="T41" fmla="*/ 74 h 105"/>
                <a:gd name="T42" fmla="*/ 49 w 92"/>
                <a:gd name="T43" fmla="*/ 74 h 105"/>
                <a:gd name="T44" fmla="*/ 49 w 92"/>
                <a:gd name="T45" fmla="*/ 80 h 105"/>
                <a:gd name="T46" fmla="*/ 68 w 92"/>
                <a:gd name="T47" fmla="*/ 92 h 105"/>
                <a:gd name="T48" fmla="*/ 67 w 92"/>
                <a:gd name="T49" fmla="*/ 95 h 105"/>
                <a:gd name="T50" fmla="*/ 49 w 92"/>
                <a:gd name="T51" fmla="*/ 88 h 105"/>
                <a:gd name="T52" fmla="*/ 49 w 92"/>
                <a:gd name="T53" fmla="*/ 101 h 105"/>
                <a:gd name="T54" fmla="*/ 46 w 92"/>
                <a:gd name="T55" fmla="*/ 105 h 105"/>
                <a:gd name="T56" fmla="*/ 42 w 92"/>
                <a:gd name="T57" fmla="*/ 101 h 105"/>
                <a:gd name="T58" fmla="*/ 42 w 92"/>
                <a:gd name="T59" fmla="*/ 88 h 105"/>
                <a:gd name="T60" fmla="*/ 80 w 92"/>
                <a:gd name="T61" fmla="*/ 16 h 105"/>
                <a:gd name="T62" fmla="*/ 12 w 92"/>
                <a:gd name="T63" fmla="*/ 16 h 105"/>
                <a:gd name="T64" fmla="*/ 12 w 92"/>
                <a:gd name="T65" fmla="*/ 63 h 105"/>
                <a:gd name="T66" fmla="*/ 80 w 92"/>
                <a:gd name="T67" fmla="*/ 63 h 105"/>
                <a:gd name="T68" fmla="*/ 80 w 92"/>
                <a:gd name="T69" fmla="*/ 16 h 10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2" h="105">
                  <a:moveTo>
                    <a:pt x="42" y="88"/>
                  </a:moveTo>
                  <a:cubicBezTo>
                    <a:pt x="25" y="95"/>
                    <a:pt x="25" y="95"/>
                    <a:pt x="25" y="95"/>
                  </a:cubicBezTo>
                  <a:cubicBezTo>
                    <a:pt x="23" y="92"/>
                    <a:pt x="23" y="92"/>
                    <a:pt x="23" y="92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4"/>
                    <a:pt x="42" y="74"/>
                    <a:pt x="42" y="74"/>
                  </a:cubicBezTo>
                  <a:cubicBezTo>
                    <a:pt x="6" y="74"/>
                    <a:pt x="6" y="74"/>
                    <a:pt x="6" y="74"/>
                  </a:cubicBezTo>
                  <a:cubicBezTo>
                    <a:pt x="3" y="74"/>
                    <a:pt x="0" y="71"/>
                    <a:pt x="0" y="68"/>
                  </a:cubicBezTo>
                  <a:cubicBezTo>
                    <a:pt x="0" y="66"/>
                    <a:pt x="2" y="63"/>
                    <a:pt x="5" y="63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2" y="15"/>
                    <a:pt x="0" y="13"/>
                    <a:pt x="0" y="10"/>
                  </a:cubicBezTo>
                  <a:cubicBezTo>
                    <a:pt x="0" y="8"/>
                    <a:pt x="3" y="5"/>
                    <a:pt x="6" y="5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9" y="5"/>
                    <a:pt x="49" y="5"/>
                    <a:pt x="49" y="5"/>
                  </a:cubicBezTo>
                  <a:cubicBezTo>
                    <a:pt x="87" y="5"/>
                    <a:pt x="87" y="5"/>
                    <a:pt x="87" y="5"/>
                  </a:cubicBezTo>
                  <a:cubicBezTo>
                    <a:pt x="90" y="5"/>
                    <a:pt x="92" y="8"/>
                    <a:pt x="92" y="10"/>
                  </a:cubicBezTo>
                  <a:cubicBezTo>
                    <a:pt x="92" y="13"/>
                    <a:pt x="90" y="16"/>
                    <a:pt x="87" y="16"/>
                  </a:cubicBezTo>
                  <a:cubicBezTo>
                    <a:pt x="87" y="63"/>
                    <a:pt x="87" y="63"/>
                    <a:pt x="87" y="63"/>
                  </a:cubicBezTo>
                  <a:cubicBezTo>
                    <a:pt x="90" y="63"/>
                    <a:pt x="92" y="65"/>
                    <a:pt x="92" y="68"/>
                  </a:cubicBezTo>
                  <a:cubicBezTo>
                    <a:pt x="92" y="71"/>
                    <a:pt x="90" y="74"/>
                    <a:pt x="87" y="74"/>
                  </a:cubicBezTo>
                  <a:cubicBezTo>
                    <a:pt x="49" y="74"/>
                    <a:pt x="49" y="74"/>
                    <a:pt x="49" y="74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7" y="95"/>
                    <a:pt x="67" y="95"/>
                    <a:pt x="67" y="95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9" y="101"/>
                    <a:pt x="49" y="101"/>
                    <a:pt x="49" y="101"/>
                  </a:cubicBezTo>
                  <a:cubicBezTo>
                    <a:pt x="49" y="103"/>
                    <a:pt x="48" y="105"/>
                    <a:pt x="46" y="105"/>
                  </a:cubicBezTo>
                  <a:cubicBezTo>
                    <a:pt x="43" y="105"/>
                    <a:pt x="42" y="103"/>
                    <a:pt x="42" y="101"/>
                  </a:cubicBezTo>
                  <a:lnTo>
                    <a:pt x="42" y="88"/>
                  </a:lnTo>
                  <a:close/>
                  <a:moveTo>
                    <a:pt x="80" y="16"/>
                  </a:moveTo>
                  <a:cubicBezTo>
                    <a:pt x="12" y="16"/>
                    <a:pt x="12" y="16"/>
                    <a:pt x="12" y="16"/>
                  </a:cubicBezTo>
                  <a:cubicBezTo>
                    <a:pt x="12" y="63"/>
                    <a:pt x="12" y="63"/>
                    <a:pt x="12" y="63"/>
                  </a:cubicBezTo>
                  <a:cubicBezTo>
                    <a:pt x="80" y="63"/>
                    <a:pt x="80" y="63"/>
                    <a:pt x="80" y="63"/>
                  </a:cubicBezTo>
                  <a:lnTo>
                    <a:pt x="80" y="16"/>
                  </a:lnTo>
                  <a:close/>
                </a:path>
              </a:pathLst>
            </a:custGeom>
            <a:solidFill>
              <a:schemeClr val="tx1">
                <a:lumMod val="40000"/>
                <a:lumOff val="6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0" name="Freeform 59"/>
            <p:cNvSpPr>
              <a:spLocks noEditPoints="1"/>
            </p:cNvSpPr>
            <p:nvPr/>
          </p:nvSpPr>
          <p:spPr bwMode="auto">
            <a:xfrm>
              <a:off x="11657013" y="1879600"/>
              <a:ext cx="376237" cy="331788"/>
            </a:xfrm>
            <a:custGeom>
              <a:gdLst>
                <a:gd name="T0" fmla="*/ 60 w 100"/>
                <a:gd name="T1" fmla="*/ 16 h 88"/>
                <a:gd name="T2" fmla="*/ 60 w 100"/>
                <a:gd name="T3" fmla="*/ 11 h 88"/>
                <a:gd name="T4" fmla="*/ 12 w 100"/>
                <a:gd name="T5" fmla="*/ 11 h 88"/>
                <a:gd name="T6" fmla="*/ 12 w 100"/>
                <a:gd name="T7" fmla="*/ 50 h 88"/>
                <a:gd name="T8" fmla="*/ 19 w 100"/>
                <a:gd name="T9" fmla="*/ 50 h 88"/>
                <a:gd name="T10" fmla="*/ 19 w 100"/>
                <a:gd name="T11" fmla="*/ 61 h 88"/>
                <a:gd name="T12" fmla="*/ 8 w 100"/>
                <a:gd name="T13" fmla="*/ 61 h 88"/>
                <a:gd name="T14" fmla="*/ 0 w 100"/>
                <a:gd name="T15" fmla="*/ 53 h 88"/>
                <a:gd name="T16" fmla="*/ 0 w 100"/>
                <a:gd name="T17" fmla="*/ 8 h 88"/>
                <a:gd name="T18" fmla="*/ 8 w 100"/>
                <a:gd name="T19" fmla="*/ 0 h 88"/>
                <a:gd name="T20" fmla="*/ 64 w 100"/>
                <a:gd name="T21" fmla="*/ 0 h 88"/>
                <a:gd name="T22" fmla="*/ 72 w 100"/>
                <a:gd name="T23" fmla="*/ 8 h 88"/>
                <a:gd name="T24" fmla="*/ 72 w 100"/>
                <a:gd name="T25" fmla="*/ 16 h 88"/>
                <a:gd name="T26" fmla="*/ 60 w 100"/>
                <a:gd name="T27" fmla="*/ 16 h 88"/>
                <a:gd name="T28" fmla="*/ 92 w 100"/>
                <a:gd name="T29" fmla="*/ 26 h 88"/>
                <a:gd name="T30" fmla="*/ 100 w 100"/>
                <a:gd name="T31" fmla="*/ 34 h 88"/>
                <a:gd name="T32" fmla="*/ 100 w 100"/>
                <a:gd name="T33" fmla="*/ 80 h 88"/>
                <a:gd name="T34" fmla="*/ 92 w 100"/>
                <a:gd name="T35" fmla="*/ 88 h 88"/>
                <a:gd name="T36" fmla="*/ 36 w 100"/>
                <a:gd name="T37" fmla="*/ 88 h 88"/>
                <a:gd name="T38" fmla="*/ 29 w 100"/>
                <a:gd name="T39" fmla="*/ 80 h 88"/>
                <a:gd name="T40" fmla="*/ 29 w 100"/>
                <a:gd name="T41" fmla="*/ 34 h 88"/>
                <a:gd name="T42" fmla="*/ 36 w 100"/>
                <a:gd name="T43" fmla="*/ 26 h 88"/>
                <a:gd name="T44" fmla="*/ 92 w 100"/>
                <a:gd name="T45" fmla="*/ 26 h 88"/>
                <a:gd name="T46" fmla="*/ 40 w 100"/>
                <a:gd name="T47" fmla="*/ 37 h 88"/>
                <a:gd name="T48" fmla="*/ 40 w 100"/>
                <a:gd name="T49" fmla="*/ 77 h 88"/>
                <a:gd name="T50" fmla="*/ 88 w 100"/>
                <a:gd name="T51" fmla="*/ 77 h 88"/>
                <a:gd name="T52" fmla="*/ 88 w 100"/>
                <a:gd name="T53" fmla="*/ 37 h 88"/>
                <a:gd name="T54" fmla="*/ 40 w 100"/>
                <a:gd name="T55" fmla="*/ 37 h 8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0" h="88">
                  <a:moveTo>
                    <a:pt x="60" y="16"/>
                  </a:moveTo>
                  <a:cubicBezTo>
                    <a:pt x="60" y="11"/>
                    <a:pt x="60" y="11"/>
                    <a:pt x="60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50"/>
                    <a:pt x="12" y="50"/>
                    <a:pt x="12" y="50"/>
                  </a:cubicBezTo>
                  <a:cubicBezTo>
                    <a:pt x="19" y="50"/>
                    <a:pt x="19" y="50"/>
                    <a:pt x="19" y="50"/>
                  </a:cubicBezTo>
                  <a:cubicBezTo>
                    <a:pt x="19" y="61"/>
                    <a:pt x="19" y="61"/>
                    <a:pt x="19" y="61"/>
                  </a:cubicBezTo>
                  <a:cubicBezTo>
                    <a:pt x="8" y="61"/>
                    <a:pt x="8" y="61"/>
                    <a:pt x="8" y="61"/>
                  </a:cubicBezTo>
                  <a:cubicBezTo>
                    <a:pt x="4" y="61"/>
                    <a:pt x="0" y="57"/>
                    <a:pt x="0" y="5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8" y="0"/>
                    <a:pt x="72" y="4"/>
                    <a:pt x="72" y="8"/>
                  </a:cubicBezTo>
                  <a:cubicBezTo>
                    <a:pt x="72" y="16"/>
                    <a:pt x="72" y="16"/>
                    <a:pt x="72" y="16"/>
                  </a:cubicBezTo>
                  <a:lnTo>
                    <a:pt x="60" y="16"/>
                  </a:lnTo>
                  <a:close/>
                  <a:moveTo>
                    <a:pt x="92" y="26"/>
                  </a:moveTo>
                  <a:cubicBezTo>
                    <a:pt x="97" y="26"/>
                    <a:pt x="100" y="30"/>
                    <a:pt x="100" y="34"/>
                  </a:cubicBezTo>
                  <a:cubicBezTo>
                    <a:pt x="100" y="80"/>
                    <a:pt x="100" y="80"/>
                    <a:pt x="100" y="80"/>
                  </a:cubicBezTo>
                  <a:cubicBezTo>
                    <a:pt x="100" y="84"/>
                    <a:pt x="97" y="88"/>
                    <a:pt x="92" y="88"/>
                  </a:cubicBezTo>
                  <a:cubicBezTo>
                    <a:pt x="36" y="88"/>
                    <a:pt x="36" y="88"/>
                    <a:pt x="36" y="88"/>
                  </a:cubicBezTo>
                  <a:cubicBezTo>
                    <a:pt x="32" y="88"/>
                    <a:pt x="29" y="84"/>
                    <a:pt x="29" y="80"/>
                  </a:cubicBezTo>
                  <a:cubicBezTo>
                    <a:pt x="29" y="34"/>
                    <a:pt x="29" y="34"/>
                    <a:pt x="29" y="34"/>
                  </a:cubicBezTo>
                  <a:cubicBezTo>
                    <a:pt x="29" y="30"/>
                    <a:pt x="32" y="26"/>
                    <a:pt x="36" y="26"/>
                  </a:cubicBezTo>
                  <a:lnTo>
                    <a:pt x="92" y="26"/>
                  </a:lnTo>
                  <a:close/>
                  <a:moveTo>
                    <a:pt x="40" y="37"/>
                  </a:moveTo>
                  <a:cubicBezTo>
                    <a:pt x="40" y="77"/>
                    <a:pt x="40" y="77"/>
                    <a:pt x="40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8" y="37"/>
                    <a:pt x="88" y="37"/>
                    <a:pt x="88" y="37"/>
                  </a:cubicBezTo>
                  <a:lnTo>
                    <a:pt x="40" y="37"/>
                  </a:lnTo>
                  <a:close/>
                </a:path>
              </a:pathLst>
            </a:custGeom>
            <a:solidFill>
              <a:schemeClr val="tx1">
                <a:lumMod val="40000"/>
                <a:lumOff val="6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1" name="Freeform 13"/>
            <p:cNvSpPr>
              <a:spLocks noEditPoints="1"/>
            </p:cNvSpPr>
            <p:nvPr/>
          </p:nvSpPr>
          <p:spPr bwMode="auto">
            <a:xfrm>
              <a:off x="6716713" y="4260850"/>
              <a:ext cx="266700" cy="382588"/>
            </a:xfrm>
            <a:custGeom>
              <a:gdLst>
                <a:gd name="T0" fmla="*/ 57 w 71"/>
                <a:gd name="T1" fmla="*/ 92 h 102"/>
                <a:gd name="T2" fmla="*/ 24 w 71"/>
                <a:gd name="T3" fmla="*/ 102 h 102"/>
                <a:gd name="T4" fmla="*/ 14 w 71"/>
                <a:gd name="T5" fmla="*/ 65 h 102"/>
                <a:gd name="T6" fmla="*/ 20 w 71"/>
                <a:gd name="T7" fmla="*/ 71 h 102"/>
                <a:gd name="T8" fmla="*/ 30 w 71"/>
                <a:gd name="T9" fmla="*/ 72 h 102"/>
                <a:gd name="T10" fmla="*/ 43 w 71"/>
                <a:gd name="T11" fmla="*/ 71 h 102"/>
                <a:gd name="T12" fmla="*/ 55 w 71"/>
                <a:gd name="T13" fmla="*/ 67 h 102"/>
                <a:gd name="T14" fmla="*/ 58 w 71"/>
                <a:gd name="T15" fmla="*/ 65 h 102"/>
                <a:gd name="T16" fmla="*/ 58 w 71"/>
                <a:gd name="T17" fmla="*/ 39 h 102"/>
                <a:gd name="T18" fmla="*/ 68 w 71"/>
                <a:gd name="T19" fmla="*/ 44 h 102"/>
                <a:gd name="T20" fmla="*/ 55 w 71"/>
                <a:gd name="T21" fmla="*/ 47 h 102"/>
                <a:gd name="T22" fmla="*/ 62 w 71"/>
                <a:gd name="T23" fmla="*/ 56 h 102"/>
                <a:gd name="T24" fmla="*/ 48 w 71"/>
                <a:gd name="T25" fmla="*/ 54 h 102"/>
                <a:gd name="T26" fmla="*/ 52 w 71"/>
                <a:gd name="T27" fmla="*/ 64 h 102"/>
                <a:gd name="T28" fmla="*/ 40 w 71"/>
                <a:gd name="T29" fmla="*/ 57 h 102"/>
                <a:gd name="T30" fmla="*/ 39 w 71"/>
                <a:gd name="T31" fmla="*/ 68 h 102"/>
                <a:gd name="T32" fmla="*/ 31 w 71"/>
                <a:gd name="T33" fmla="*/ 57 h 102"/>
                <a:gd name="T34" fmla="*/ 25 w 71"/>
                <a:gd name="T35" fmla="*/ 67 h 102"/>
                <a:gd name="T36" fmla="*/ 22 w 71"/>
                <a:gd name="T37" fmla="*/ 54 h 102"/>
                <a:gd name="T38" fmla="*/ 15 w 71"/>
                <a:gd name="T39" fmla="*/ 61 h 102"/>
                <a:gd name="T40" fmla="*/ 16 w 71"/>
                <a:gd name="T41" fmla="*/ 47 h 102"/>
                <a:gd name="T42" fmla="*/ 8 w 71"/>
                <a:gd name="T43" fmla="*/ 52 h 102"/>
                <a:gd name="T44" fmla="*/ 12 w 71"/>
                <a:gd name="T45" fmla="*/ 39 h 102"/>
                <a:gd name="T46" fmla="*/ 2 w 71"/>
                <a:gd name="T47" fmla="*/ 38 h 102"/>
                <a:gd name="T48" fmla="*/ 12 w 71"/>
                <a:gd name="T49" fmla="*/ 30 h 102"/>
                <a:gd name="T50" fmla="*/ 3 w 71"/>
                <a:gd name="T51" fmla="*/ 25 h 102"/>
                <a:gd name="T52" fmla="*/ 16 w 71"/>
                <a:gd name="T53" fmla="*/ 21 h 102"/>
                <a:gd name="T54" fmla="*/ 9 w 71"/>
                <a:gd name="T55" fmla="*/ 13 h 102"/>
                <a:gd name="T56" fmla="*/ 22 w 71"/>
                <a:gd name="T57" fmla="*/ 15 h 102"/>
                <a:gd name="T58" fmla="*/ 19 w 71"/>
                <a:gd name="T59" fmla="*/ 5 h 102"/>
                <a:gd name="T60" fmla="*/ 31 w 71"/>
                <a:gd name="T61" fmla="*/ 12 h 102"/>
                <a:gd name="T62" fmla="*/ 32 w 71"/>
                <a:gd name="T63" fmla="*/ 1 h 102"/>
                <a:gd name="T64" fmla="*/ 40 w 71"/>
                <a:gd name="T65" fmla="*/ 12 h 102"/>
                <a:gd name="T66" fmla="*/ 46 w 71"/>
                <a:gd name="T67" fmla="*/ 2 h 102"/>
                <a:gd name="T68" fmla="*/ 48 w 71"/>
                <a:gd name="T69" fmla="*/ 15 h 102"/>
                <a:gd name="T70" fmla="*/ 55 w 71"/>
                <a:gd name="T71" fmla="*/ 8 h 102"/>
                <a:gd name="T72" fmla="*/ 55 w 71"/>
                <a:gd name="T73" fmla="*/ 21 h 102"/>
                <a:gd name="T74" fmla="*/ 63 w 71"/>
                <a:gd name="T75" fmla="*/ 17 h 102"/>
                <a:gd name="T76" fmla="*/ 58 w 71"/>
                <a:gd name="T77" fmla="*/ 30 h 102"/>
                <a:gd name="T78" fmla="*/ 69 w 71"/>
                <a:gd name="T79" fmla="*/ 31 h 102"/>
                <a:gd name="T80" fmla="*/ 35 w 71"/>
                <a:gd name="T81" fmla="*/ 12 h 102"/>
                <a:gd name="T82" fmla="*/ 58 w 71"/>
                <a:gd name="T83" fmla="*/ 34 h 102"/>
                <a:gd name="T84" fmla="*/ 18 w 71"/>
                <a:gd name="T85" fmla="*/ 34 h 10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1" h="102">
                  <a:moveTo>
                    <a:pt x="58" y="65"/>
                  </a:moveTo>
                  <a:cubicBezTo>
                    <a:pt x="71" y="91"/>
                    <a:pt x="71" y="91"/>
                    <a:pt x="71" y="91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48" y="102"/>
                    <a:pt x="48" y="102"/>
                    <a:pt x="48" y="102"/>
                  </a:cubicBezTo>
                  <a:cubicBezTo>
                    <a:pt x="36" y="83"/>
                    <a:pt x="36" y="83"/>
                    <a:pt x="36" y="83"/>
                  </a:cubicBezTo>
                  <a:cubicBezTo>
                    <a:pt x="24" y="102"/>
                    <a:pt x="24" y="102"/>
                    <a:pt x="24" y="102"/>
                  </a:cubicBezTo>
                  <a:cubicBezTo>
                    <a:pt x="14" y="92"/>
                    <a:pt x="14" y="92"/>
                    <a:pt x="14" y="92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14" y="65"/>
                    <a:pt x="14" y="65"/>
                    <a:pt x="14" y="65"/>
                  </a:cubicBezTo>
                  <a:cubicBezTo>
                    <a:pt x="14" y="65"/>
                    <a:pt x="14" y="65"/>
                    <a:pt x="14" y="65"/>
                  </a:cubicBezTo>
                  <a:cubicBezTo>
                    <a:pt x="14" y="66"/>
                    <a:pt x="15" y="66"/>
                    <a:pt x="15" y="67"/>
                  </a:cubicBezTo>
                  <a:cubicBezTo>
                    <a:pt x="16" y="69"/>
                    <a:pt x="18" y="70"/>
                    <a:pt x="20" y="71"/>
                  </a:cubicBezTo>
                  <a:cubicBezTo>
                    <a:pt x="21" y="71"/>
                    <a:pt x="23" y="71"/>
                    <a:pt x="24" y="71"/>
                  </a:cubicBezTo>
                  <a:cubicBezTo>
                    <a:pt x="25" y="71"/>
                    <a:pt x="27" y="71"/>
                    <a:pt x="28" y="71"/>
                  </a:cubicBezTo>
                  <a:cubicBezTo>
                    <a:pt x="28" y="71"/>
                    <a:pt x="29" y="72"/>
                    <a:pt x="30" y="72"/>
                  </a:cubicBezTo>
                  <a:cubicBezTo>
                    <a:pt x="31" y="73"/>
                    <a:pt x="33" y="74"/>
                    <a:pt x="35" y="74"/>
                  </a:cubicBezTo>
                  <a:cubicBezTo>
                    <a:pt x="37" y="74"/>
                    <a:pt x="39" y="73"/>
                    <a:pt x="41" y="72"/>
                  </a:cubicBezTo>
                  <a:cubicBezTo>
                    <a:pt x="42" y="72"/>
                    <a:pt x="42" y="71"/>
                    <a:pt x="43" y="71"/>
                  </a:cubicBezTo>
                  <a:cubicBezTo>
                    <a:pt x="44" y="71"/>
                    <a:pt x="45" y="71"/>
                    <a:pt x="47" y="71"/>
                  </a:cubicBezTo>
                  <a:cubicBezTo>
                    <a:pt x="48" y="71"/>
                    <a:pt x="49" y="71"/>
                    <a:pt x="51" y="71"/>
                  </a:cubicBezTo>
                  <a:cubicBezTo>
                    <a:pt x="53" y="70"/>
                    <a:pt x="54" y="69"/>
                    <a:pt x="55" y="67"/>
                  </a:cubicBezTo>
                  <a:cubicBezTo>
                    <a:pt x="56" y="66"/>
                    <a:pt x="57" y="66"/>
                    <a:pt x="57" y="65"/>
                  </a:cubicBezTo>
                  <a:cubicBezTo>
                    <a:pt x="57" y="65"/>
                    <a:pt x="57" y="65"/>
                    <a:pt x="57" y="65"/>
                  </a:cubicBezTo>
                  <a:cubicBezTo>
                    <a:pt x="58" y="65"/>
                    <a:pt x="58" y="65"/>
                    <a:pt x="58" y="65"/>
                  </a:cubicBezTo>
                  <a:close/>
                  <a:moveTo>
                    <a:pt x="70" y="34"/>
                  </a:moveTo>
                  <a:cubicBezTo>
                    <a:pt x="70" y="36"/>
                    <a:pt x="70" y="37"/>
                    <a:pt x="69" y="38"/>
                  </a:cubicBezTo>
                  <a:cubicBezTo>
                    <a:pt x="68" y="39"/>
                    <a:pt x="60" y="39"/>
                    <a:pt x="58" y="39"/>
                  </a:cubicBezTo>
                  <a:cubicBezTo>
                    <a:pt x="58" y="39"/>
                    <a:pt x="58" y="39"/>
                    <a:pt x="58" y="39"/>
                  </a:cubicBezTo>
                  <a:cubicBezTo>
                    <a:pt x="58" y="39"/>
                    <a:pt x="58" y="39"/>
                    <a:pt x="58" y="39"/>
                  </a:cubicBezTo>
                  <a:cubicBezTo>
                    <a:pt x="60" y="40"/>
                    <a:pt x="68" y="42"/>
                    <a:pt x="68" y="44"/>
                  </a:cubicBezTo>
                  <a:cubicBezTo>
                    <a:pt x="68" y="45"/>
                    <a:pt x="68" y="46"/>
                    <a:pt x="67" y="48"/>
                  </a:cubicBezTo>
                  <a:cubicBezTo>
                    <a:pt x="66" y="51"/>
                    <a:pt x="64" y="52"/>
                    <a:pt x="63" y="52"/>
                  </a:cubicBezTo>
                  <a:cubicBezTo>
                    <a:pt x="62" y="52"/>
                    <a:pt x="55" y="48"/>
                    <a:pt x="55" y="47"/>
                  </a:cubicBezTo>
                  <a:cubicBezTo>
                    <a:pt x="55" y="47"/>
                    <a:pt x="55" y="47"/>
                    <a:pt x="55" y="47"/>
                  </a:cubicBezTo>
                  <a:cubicBezTo>
                    <a:pt x="55" y="47"/>
                    <a:pt x="55" y="47"/>
                    <a:pt x="55" y="47"/>
                  </a:cubicBezTo>
                  <a:cubicBezTo>
                    <a:pt x="56" y="48"/>
                    <a:pt x="62" y="54"/>
                    <a:pt x="62" y="56"/>
                  </a:cubicBezTo>
                  <a:cubicBezTo>
                    <a:pt x="61" y="57"/>
                    <a:pt x="61" y="58"/>
                    <a:pt x="60" y="59"/>
                  </a:cubicBezTo>
                  <a:cubicBezTo>
                    <a:pt x="58" y="60"/>
                    <a:pt x="57" y="61"/>
                    <a:pt x="55" y="61"/>
                  </a:cubicBezTo>
                  <a:cubicBezTo>
                    <a:pt x="55" y="61"/>
                    <a:pt x="49" y="55"/>
                    <a:pt x="48" y="54"/>
                  </a:cubicBezTo>
                  <a:cubicBezTo>
                    <a:pt x="48" y="54"/>
                    <a:pt x="48" y="54"/>
                    <a:pt x="48" y="54"/>
                  </a:cubicBezTo>
                  <a:cubicBezTo>
                    <a:pt x="48" y="54"/>
                    <a:pt x="48" y="54"/>
                    <a:pt x="48" y="54"/>
                  </a:cubicBezTo>
                  <a:cubicBezTo>
                    <a:pt x="49" y="55"/>
                    <a:pt x="52" y="63"/>
                    <a:pt x="52" y="64"/>
                  </a:cubicBezTo>
                  <a:cubicBezTo>
                    <a:pt x="51" y="65"/>
                    <a:pt x="50" y="66"/>
                    <a:pt x="49" y="66"/>
                  </a:cubicBezTo>
                  <a:cubicBezTo>
                    <a:pt x="48" y="67"/>
                    <a:pt x="47" y="67"/>
                    <a:pt x="46" y="67"/>
                  </a:cubicBezTo>
                  <a:cubicBezTo>
                    <a:pt x="44" y="67"/>
                    <a:pt x="41" y="59"/>
                    <a:pt x="40" y="57"/>
                  </a:cubicBezTo>
                  <a:cubicBezTo>
                    <a:pt x="40" y="57"/>
                    <a:pt x="40" y="57"/>
                    <a:pt x="40" y="57"/>
                  </a:cubicBezTo>
                  <a:cubicBezTo>
                    <a:pt x="40" y="57"/>
                    <a:pt x="40" y="57"/>
                    <a:pt x="40" y="57"/>
                  </a:cubicBezTo>
                  <a:cubicBezTo>
                    <a:pt x="40" y="59"/>
                    <a:pt x="40" y="67"/>
                    <a:pt x="39" y="68"/>
                  </a:cubicBezTo>
                  <a:cubicBezTo>
                    <a:pt x="38" y="69"/>
                    <a:pt x="37" y="69"/>
                    <a:pt x="35" y="69"/>
                  </a:cubicBezTo>
                  <a:cubicBezTo>
                    <a:pt x="34" y="69"/>
                    <a:pt x="33" y="69"/>
                    <a:pt x="32" y="68"/>
                  </a:cubicBezTo>
                  <a:cubicBezTo>
                    <a:pt x="30" y="67"/>
                    <a:pt x="31" y="59"/>
                    <a:pt x="31" y="57"/>
                  </a:cubicBezTo>
                  <a:cubicBezTo>
                    <a:pt x="31" y="57"/>
                    <a:pt x="31" y="57"/>
                    <a:pt x="31" y="57"/>
                  </a:cubicBezTo>
                  <a:cubicBezTo>
                    <a:pt x="31" y="57"/>
                    <a:pt x="31" y="57"/>
                    <a:pt x="31" y="57"/>
                  </a:cubicBezTo>
                  <a:cubicBezTo>
                    <a:pt x="30" y="59"/>
                    <a:pt x="27" y="67"/>
                    <a:pt x="25" y="67"/>
                  </a:cubicBezTo>
                  <a:cubicBezTo>
                    <a:pt x="24" y="67"/>
                    <a:pt x="23" y="67"/>
                    <a:pt x="22" y="66"/>
                  </a:cubicBezTo>
                  <a:cubicBezTo>
                    <a:pt x="21" y="66"/>
                    <a:pt x="20" y="65"/>
                    <a:pt x="19" y="64"/>
                  </a:cubicBezTo>
                  <a:cubicBezTo>
                    <a:pt x="18" y="63"/>
                    <a:pt x="22" y="55"/>
                    <a:pt x="22" y="54"/>
                  </a:cubicBezTo>
                  <a:cubicBezTo>
                    <a:pt x="23" y="54"/>
                    <a:pt x="23" y="54"/>
                    <a:pt x="23" y="54"/>
                  </a:cubicBezTo>
                  <a:cubicBezTo>
                    <a:pt x="22" y="54"/>
                    <a:pt x="22" y="54"/>
                    <a:pt x="22" y="54"/>
                  </a:cubicBezTo>
                  <a:cubicBezTo>
                    <a:pt x="21" y="55"/>
                    <a:pt x="16" y="61"/>
                    <a:pt x="15" y="61"/>
                  </a:cubicBezTo>
                  <a:cubicBezTo>
                    <a:pt x="14" y="61"/>
                    <a:pt x="12" y="60"/>
                    <a:pt x="11" y="59"/>
                  </a:cubicBezTo>
                  <a:cubicBezTo>
                    <a:pt x="10" y="58"/>
                    <a:pt x="9" y="57"/>
                    <a:pt x="9" y="56"/>
                  </a:cubicBezTo>
                  <a:cubicBezTo>
                    <a:pt x="9" y="54"/>
                    <a:pt x="15" y="48"/>
                    <a:pt x="16" y="47"/>
                  </a:cubicBezTo>
                  <a:cubicBezTo>
                    <a:pt x="16" y="47"/>
                    <a:pt x="16" y="47"/>
                    <a:pt x="16" y="47"/>
                  </a:cubicBezTo>
                  <a:cubicBezTo>
                    <a:pt x="16" y="47"/>
                    <a:pt x="16" y="47"/>
                    <a:pt x="16" y="47"/>
                  </a:cubicBezTo>
                  <a:cubicBezTo>
                    <a:pt x="15" y="48"/>
                    <a:pt x="9" y="52"/>
                    <a:pt x="8" y="52"/>
                  </a:cubicBezTo>
                  <a:cubicBezTo>
                    <a:pt x="7" y="52"/>
                    <a:pt x="5" y="51"/>
                    <a:pt x="3" y="48"/>
                  </a:cubicBezTo>
                  <a:cubicBezTo>
                    <a:pt x="3" y="46"/>
                    <a:pt x="3" y="45"/>
                    <a:pt x="3" y="44"/>
                  </a:cubicBezTo>
                  <a:cubicBezTo>
                    <a:pt x="3" y="42"/>
                    <a:pt x="11" y="40"/>
                    <a:pt x="12" y="39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2" y="39"/>
                    <a:pt x="12" y="39"/>
                    <a:pt x="12" y="39"/>
                  </a:cubicBezTo>
                  <a:cubicBezTo>
                    <a:pt x="11" y="39"/>
                    <a:pt x="3" y="39"/>
                    <a:pt x="2" y="38"/>
                  </a:cubicBezTo>
                  <a:cubicBezTo>
                    <a:pt x="1" y="37"/>
                    <a:pt x="1" y="36"/>
                    <a:pt x="1" y="34"/>
                  </a:cubicBezTo>
                  <a:cubicBezTo>
                    <a:pt x="1" y="33"/>
                    <a:pt x="1" y="32"/>
                    <a:pt x="2" y="31"/>
                  </a:cubicBezTo>
                  <a:cubicBezTo>
                    <a:pt x="3" y="30"/>
                    <a:pt x="11" y="30"/>
                    <a:pt x="12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11" y="29"/>
                    <a:pt x="3" y="26"/>
                    <a:pt x="3" y="25"/>
                  </a:cubicBezTo>
                  <a:cubicBezTo>
                    <a:pt x="3" y="24"/>
                    <a:pt x="3" y="22"/>
                    <a:pt x="3" y="21"/>
                  </a:cubicBezTo>
                  <a:cubicBezTo>
                    <a:pt x="5" y="18"/>
                    <a:pt x="7" y="17"/>
                    <a:pt x="8" y="17"/>
                  </a:cubicBezTo>
                  <a:cubicBezTo>
                    <a:pt x="9" y="17"/>
                    <a:pt x="15" y="21"/>
                    <a:pt x="16" y="21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5" y="20"/>
                    <a:pt x="9" y="15"/>
                    <a:pt x="9" y="13"/>
                  </a:cubicBezTo>
                  <a:cubicBezTo>
                    <a:pt x="9" y="12"/>
                    <a:pt x="10" y="11"/>
                    <a:pt x="11" y="10"/>
                  </a:cubicBezTo>
                  <a:cubicBezTo>
                    <a:pt x="12" y="9"/>
                    <a:pt x="14" y="8"/>
                    <a:pt x="15" y="8"/>
                  </a:cubicBezTo>
                  <a:cubicBezTo>
                    <a:pt x="16" y="8"/>
                    <a:pt x="21" y="14"/>
                    <a:pt x="22" y="15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14"/>
                    <a:pt x="18" y="6"/>
                    <a:pt x="19" y="5"/>
                  </a:cubicBezTo>
                  <a:cubicBezTo>
                    <a:pt x="20" y="4"/>
                    <a:pt x="21" y="3"/>
                    <a:pt x="22" y="3"/>
                  </a:cubicBezTo>
                  <a:cubicBezTo>
                    <a:pt x="23" y="2"/>
                    <a:pt x="24" y="2"/>
                    <a:pt x="25" y="2"/>
                  </a:cubicBezTo>
                  <a:cubicBezTo>
                    <a:pt x="27" y="2"/>
                    <a:pt x="30" y="10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0"/>
                    <a:pt x="30" y="2"/>
                    <a:pt x="32" y="1"/>
                  </a:cubicBezTo>
                  <a:cubicBezTo>
                    <a:pt x="33" y="0"/>
                    <a:pt x="34" y="0"/>
                    <a:pt x="35" y="0"/>
                  </a:cubicBezTo>
                  <a:cubicBezTo>
                    <a:pt x="37" y="0"/>
                    <a:pt x="38" y="0"/>
                    <a:pt x="39" y="1"/>
                  </a:cubicBezTo>
                  <a:cubicBezTo>
                    <a:pt x="40" y="2"/>
                    <a:pt x="40" y="10"/>
                    <a:pt x="40" y="12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1" y="10"/>
                    <a:pt x="44" y="2"/>
                    <a:pt x="46" y="2"/>
                  </a:cubicBezTo>
                  <a:cubicBezTo>
                    <a:pt x="47" y="2"/>
                    <a:pt x="48" y="2"/>
                    <a:pt x="49" y="3"/>
                  </a:cubicBezTo>
                  <a:cubicBezTo>
                    <a:pt x="50" y="3"/>
                    <a:pt x="51" y="4"/>
                    <a:pt x="52" y="5"/>
                  </a:cubicBezTo>
                  <a:cubicBezTo>
                    <a:pt x="52" y="6"/>
                    <a:pt x="49" y="14"/>
                    <a:pt x="48" y="15"/>
                  </a:cubicBezTo>
                  <a:cubicBezTo>
                    <a:pt x="48" y="15"/>
                    <a:pt x="48" y="15"/>
                    <a:pt x="48" y="15"/>
                  </a:cubicBezTo>
                  <a:cubicBezTo>
                    <a:pt x="48" y="15"/>
                    <a:pt x="48" y="15"/>
                    <a:pt x="48" y="15"/>
                  </a:cubicBezTo>
                  <a:cubicBezTo>
                    <a:pt x="49" y="14"/>
                    <a:pt x="55" y="8"/>
                    <a:pt x="55" y="8"/>
                  </a:cubicBezTo>
                  <a:cubicBezTo>
                    <a:pt x="57" y="8"/>
                    <a:pt x="58" y="9"/>
                    <a:pt x="60" y="10"/>
                  </a:cubicBezTo>
                  <a:cubicBezTo>
                    <a:pt x="61" y="11"/>
                    <a:pt x="61" y="12"/>
                    <a:pt x="62" y="13"/>
                  </a:cubicBezTo>
                  <a:cubicBezTo>
                    <a:pt x="62" y="15"/>
                    <a:pt x="56" y="20"/>
                    <a:pt x="55" y="21"/>
                  </a:cubicBezTo>
                  <a:cubicBezTo>
                    <a:pt x="55" y="22"/>
                    <a:pt x="55" y="22"/>
                    <a:pt x="55" y="22"/>
                  </a:cubicBezTo>
                  <a:cubicBezTo>
                    <a:pt x="55" y="21"/>
                    <a:pt x="55" y="21"/>
                    <a:pt x="55" y="21"/>
                  </a:cubicBezTo>
                  <a:cubicBezTo>
                    <a:pt x="55" y="21"/>
                    <a:pt x="62" y="17"/>
                    <a:pt x="63" y="17"/>
                  </a:cubicBezTo>
                  <a:cubicBezTo>
                    <a:pt x="64" y="17"/>
                    <a:pt x="66" y="18"/>
                    <a:pt x="67" y="21"/>
                  </a:cubicBezTo>
                  <a:cubicBezTo>
                    <a:pt x="68" y="22"/>
                    <a:pt x="68" y="24"/>
                    <a:pt x="68" y="25"/>
                  </a:cubicBezTo>
                  <a:cubicBezTo>
                    <a:pt x="68" y="26"/>
                    <a:pt x="60" y="29"/>
                    <a:pt x="58" y="30"/>
                  </a:cubicBezTo>
                  <a:cubicBezTo>
                    <a:pt x="58" y="30"/>
                    <a:pt x="58" y="30"/>
                    <a:pt x="58" y="30"/>
                  </a:cubicBezTo>
                  <a:cubicBezTo>
                    <a:pt x="58" y="30"/>
                    <a:pt x="58" y="30"/>
                    <a:pt x="58" y="30"/>
                  </a:cubicBezTo>
                  <a:cubicBezTo>
                    <a:pt x="60" y="30"/>
                    <a:pt x="68" y="30"/>
                    <a:pt x="69" y="31"/>
                  </a:cubicBezTo>
                  <a:cubicBezTo>
                    <a:pt x="70" y="32"/>
                    <a:pt x="70" y="33"/>
                    <a:pt x="70" y="34"/>
                  </a:cubicBezTo>
                  <a:close/>
                  <a:moveTo>
                    <a:pt x="58" y="34"/>
                  </a:moveTo>
                  <a:cubicBezTo>
                    <a:pt x="58" y="22"/>
                    <a:pt x="48" y="12"/>
                    <a:pt x="35" y="12"/>
                  </a:cubicBezTo>
                  <a:cubicBezTo>
                    <a:pt x="23" y="12"/>
                    <a:pt x="13" y="22"/>
                    <a:pt x="13" y="34"/>
                  </a:cubicBezTo>
                  <a:cubicBezTo>
                    <a:pt x="13" y="47"/>
                    <a:pt x="23" y="57"/>
                    <a:pt x="35" y="57"/>
                  </a:cubicBezTo>
                  <a:cubicBezTo>
                    <a:pt x="48" y="57"/>
                    <a:pt x="58" y="47"/>
                    <a:pt x="58" y="34"/>
                  </a:cubicBezTo>
                  <a:close/>
                  <a:moveTo>
                    <a:pt x="52" y="34"/>
                  </a:moveTo>
                  <a:cubicBezTo>
                    <a:pt x="52" y="25"/>
                    <a:pt x="45" y="17"/>
                    <a:pt x="35" y="17"/>
                  </a:cubicBezTo>
                  <a:cubicBezTo>
                    <a:pt x="26" y="17"/>
                    <a:pt x="18" y="25"/>
                    <a:pt x="18" y="34"/>
                  </a:cubicBezTo>
                  <a:cubicBezTo>
                    <a:pt x="18" y="44"/>
                    <a:pt x="26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lose/>
                </a:path>
              </a:pathLst>
            </a:custGeom>
            <a:solidFill>
              <a:schemeClr val="tx1">
                <a:lumMod val="40000"/>
                <a:lumOff val="6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2" name="Freeform 14"/>
            <p:cNvSpPr/>
            <p:nvPr/>
          </p:nvSpPr>
          <p:spPr bwMode="auto">
            <a:xfrm>
              <a:off x="6983413" y="2868613"/>
              <a:ext cx="360362" cy="342900"/>
            </a:xfrm>
            <a:custGeom>
              <a:gdLst>
                <a:gd name="T0" fmla="*/ 114 w 227"/>
                <a:gd name="T1" fmla="*/ 0 h 216"/>
                <a:gd name="T2" fmla="*/ 140 w 227"/>
                <a:gd name="T3" fmla="*/ 83 h 216"/>
                <a:gd name="T4" fmla="*/ 227 w 227"/>
                <a:gd name="T5" fmla="*/ 83 h 216"/>
                <a:gd name="T6" fmla="*/ 156 w 227"/>
                <a:gd name="T7" fmla="*/ 133 h 216"/>
                <a:gd name="T8" fmla="*/ 185 w 227"/>
                <a:gd name="T9" fmla="*/ 216 h 216"/>
                <a:gd name="T10" fmla="*/ 114 w 227"/>
                <a:gd name="T11" fmla="*/ 166 h 216"/>
                <a:gd name="T12" fmla="*/ 43 w 227"/>
                <a:gd name="T13" fmla="*/ 216 h 216"/>
                <a:gd name="T14" fmla="*/ 69 w 227"/>
                <a:gd name="T15" fmla="*/ 133 h 216"/>
                <a:gd name="T16" fmla="*/ 0 w 227"/>
                <a:gd name="T17" fmla="*/ 83 h 216"/>
                <a:gd name="T18" fmla="*/ 85 w 227"/>
                <a:gd name="T19" fmla="*/ 83 h 216"/>
                <a:gd name="T20" fmla="*/ 114 w 227"/>
                <a:gd name="T21" fmla="*/ 0 h 21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6" h="216">
                  <a:moveTo>
                    <a:pt x="114" y="0"/>
                  </a:moveTo>
                  <a:lnTo>
                    <a:pt x="140" y="83"/>
                  </a:lnTo>
                  <a:lnTo>
                    <a:pt x="227" y="83"/>
                  </a:lnTo>
                  <a:lnTo>
                    <a:pt x="156" y="133"/>
                  </a:lnTo>
                  <a:lnTo>
                    <a:pt x="185" y="216"/>
                  </a:lnTo>
                  <a:lnTo>
                    <a:pt x="114" y="166"/>
                  </a:lnTo>
                  <a:lnTo>
                    <a:pt x="43" y="216"/>
                  </a:lnTo>
                  <a:lnTo>
                    <a:pt x="69" y="133"/>
                  </a:lnTo>
                  <a:lnTo>
                    <a:pt x="0" y="83"/>
                  </a:lnTo>
                  <a:lnTo>
                    <a:pt x="85" y="83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tx1">
                <a:lumMod val="40000"/>
                <a:lumOff val="6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3" name="Freeform 29"/>
            <p:cNvSpPr>
              <a:spLocks noEditPoints="1"/>
            </p:cNvSpPr>
            <p:nvPr/>
          </p:nvSpPr>
          <p:spPr bwMode="auto">
            <a:xfrm>
              <a:off x="6613525" y="3403600"/>
              <a:ext cx="307975" cy="331788"/>
            </a:xfrm>
            <a:custGeom>
              <a:gdLst>
                <a:gd name="T0" fmla="*/ 82 w 82"/>
                <a:gd name="T1" fmla="*/ 73 h 88"/>
                <a:gd name="T2" fmla="*/ 41 w 82"/>
                <a:gd name="T3" fmla="*/ 88 h 88"/>
                <a:gd name="T4" fmla="*/ 0 w 82"/>
                <a:gd name="T5" fmla="*/ 73 h 88"/>
                <a:gd name="T6" fmla="*/ 2 w 82"/>
                <a:gd name="T7" fmla="*/ 69 h 88"/>
                <a:gd name="T8" fmla="*/ 20 w 82"/>
                <a:gd name="T9" fmla="*/ 16 h 88"/>
                <a:gd name="T10" fmla="*/ 34 w 82"/>
                <a:gd name="T11" fmla="*/ 7 h 88"/>
                <a:gd name="T12" fmla="*/ 41 w 82"/>
                <a:gd name="T13" fmla="*/ 0 h 88"/>
                <a:gd name="T14" fmla="*/ 48 w 82"/>
                <a:gd name="T15" fmla="*/ 7 h 88"/>
                <a:gd name="T16" fmla="*/ 62 w 82"/>
                <a:gd name="T17" fmla="*/ 16 h 88"/>
                <a:gd name="T18" fmla="*/ 80 w 82"/>
                <a:gd name="T19" fmla="*/ 69 h 88"/>
                <a:gd name="T20" fmla="*/ 82 w 82"/>
                <a:gd name="T21" fmla="*/ 73 h 88"/>
                <a:gd name="T22" fmla="*/ 73 w 82"/>
                <a:gd name="T23" fmla="*/ 70 h 88"/>
                <a:gd name="T24" fmla="*/ 41 w 82"/>
                <a:gd name="T25" fmla="*/ 62 h 88"/>
                <a:gd name="T26" fmla="*/ 8 w 82"/>
                <a:gd name="T27" fmla="*/ 70 h 88"/>
                <a:gd name="T28" fmla="*/ 41 w 82"/>
                <a:gd name="T29" fmla="*/ 79 h 88"/>
                <a:gd name="T30" fmla="*/ 73 w 82"/>
                <a:gd name="T31" fmla="*/ 70 h 88"/>
                <a:gd name="T32" fmla="*/ 34 w 82"/>
                <a:gd name="T33" fmla="*/ 67 h 88"/>
                <a:gd name="T34" fmla="*/ 41 w 82"/>
                <a:gd name="T35" fmla="*/ 66 h 88"/>
                <a:gd name="T36" fmla="*/ 47 w 82"/>
                <a:gd name="T37" fmla="*/ 67 h 88"/>
                <a:gd name="T38" fmla="*/ 41 w 82"/>
                <a:gd name="T39" fmla="*/ 74 h 88"/>
                <a:gd name="T40" fmla="*/ 34 w 82"/>
                <a:gd name="T41" fmla="*/ 67 h 8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2" h="88">
                  <a:moveTo>
                    <a:pt x="82" y="73"/>
                  </a:moveTo>
                  <a:cubicBezTo>
                    <a:pt x="82" y="83"/>
                    <a:pt x="56" y="88"/>
                    <a:pt x="41" y="88"/>
                  </a:cubicBezTo>
                  <a:cubicBezTo>
                    <a:pt x="25" y="88"/>
                    <a:pt x="0" y="83"/>
                    <a:pt x="0" y="73"/>
                  </a:cubicBezTo>
                  <a:cubicBezTo>
                    <a:pt x="0" y="72"/>
                    <a:pt x="0" y="70"/>
                    <a:pt x="2" y="69"/>
                  </a:cubicBezTo>
                  <a:cubicBezTo>
                    <a:pt x="16" y="40"/>
                    <a:pt x="12" y="27"/>
                    <a:pt x="20" y="16"/>
                  </a:cubicBezTo>
                  <a:cubicBezTo>
                    <a:pt x="23" y="11"/>
                    <a:pt x="27" y="8"/>
                    <a:pt x="34" y="7"/>
                  </a:cubicBezTo>
                  <a:cubicBezTo>
                    <a:pt x="34" y="3"/>
                    <a:pt x="37" y="0"/>
                    <a:pt x="41" y="0"/>
                  </a:cubicBezTo>
                  <a:cubicBezTo>
                    <a:pt x="44" y="0"/>
                    <a:pt x="48" y="3"/>
                    <a:pt x="48" y="7"/>
                  </a:cubicBezTo>
                  <a:cubicBezTo>
                    <a:pt x="54" y="8"/>
                    <a:pt x="58" y="11"/>
                    <a:pt x="62" y="16"/>
                  </a:cubicBezTo>
                  <a:cubicBezTo>
                    <a:pt x="70" y="27"/>
                    <a:pt x="66" y="40"/>
                    <a:pt x="80" y="69"/>
                  </a:cubicBezTo>
                  <a:cubicBezTo>
                    <a:pt x="81" y="70"/>
                    <a:pt x="82" y="72"/>
                    <a:pt x="82" y="73"/>
                  </a:cubicBezTo>
                  <a:close/>
                  <a:moveTo>
                    <a:pt x="73" y="70"/>
                  </a:moveTo>
                  <a:cubicBezTo>
                    <a:pt x="67" y="63"/>
                    <a:pt x="52" y="62"/>
                    <a:pt x="41" y="62"/>
                  </a:cubicBezTo>
                  <a:cubicBezTo>
                    <a:pt x="30" y="62"/>
                    <a:pt x="14" y="63"/>
                    <a:pt x="8" y="70"/>
                  </a:cubicBezTo>
                  <a:cubicBezTo>
                    <a:pt x="14" y="77"/>
                    <a:pt x="30" y="79"/>
                    <a:pt x="41" y="79"/>
                  </a:cubicBezTo>
                  <a:cubicBezTo>
                    <a:pt x="52" y="79"/>
                    <a:pt x="67" y="77"/>
                    <a:pt x="73" y="70"/>
                  </a:cubicBezTo>
                  <a:close/>
                  <a:moveTo>
                    <a:pt x="34" y="67"/>
                  </a:moveTo>
                  <a:cubicBezTo>
                    <a:pt x="34" y="66"/>
                    <a:pt x="39" y="66"/>
                    <a:pt x="41" y="66"/>
                  </a:cubicBezTo>
                  <a:cubicBezTo>
                    <a:pt x="46" y="66"/>
                    <a:pt x="47" y="66"/>
                    <a:pt x="47" y="67"/>
                  </a:cubicBezTo>
                  <a:cubicBezTo>
                    <a:pt x="47" y="71"/>
                    <a:pt x="44" y="74"/>
                    <a:pt x="41" y="74"/>
                  </a:cubicBezTo>
                  <a:cubicBezTo>
                    <a:pt x="37" y="74"/>
                    <a:pt x="34" y="71"/>
                    <a:pt x="34" y="67"/>
                  </a:cubicBezTo>
                  <a:close/>
                </a:path>
              </a:pathLst>
            </a:custGeom>
            <a:solidFill>
              <a:schemeClr val="tx1">
                <a:lumMod val="40000"/>
                <a:lumOff val="6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4" name="Freeform 30"/>
            <p:cNvSpPr>
              <a:spLocks noEditPoints="1"/>
            </p:cNvSpPr>
            <p:nvPr/>
          </p:nvSpPr>
          <p:spPr bwMode="auto">
            <a:xfrm>
              <a:off x="7081838" y="3906838"/>
              <a:ext cx="82550" cy="236537"/>
            </a:xfrm>
            <a:custGeom>
              <a:gdLst>
                <a:gd name="T0" fmla="*/ 11 w 22"/>
                <a:gd name="T1" fmla="*/ 0 h 63"/>
                <a:gd name="T2" fmla="*/ 22 w 22"/>
                <a:gd name="T3" fmla="*/ 11 h 63"/>
                <a:gd name="T4" fmla="*/ 11 w 22"/>
                <a:gd name="T5" fmla="*/ 22 h 63"/>
                <a:gd name="T6" fmla="*/ 0 w 22"/>
                <a:gd name="T7" fmla="*/ 11 h 63"/>
                <a:gd name="T8" fmla="*/ 11 w 22"/>
                <a:gd name="T9" fmla="*/ 0 h 63"/>
                <a:gd name="T10" fmla="*/ 11 w 22"/>
                <a:gd name="T11" fmla="*/ 40 h 63"/>
                <a:gd name="T12" fmla="*/ 22 w 22"/>
                <a:gd name="T13" fmla="*/ 51 h 63"/>
                <a:gd name="T14" fmla="*/ 11 w 22"/>
                <a:gd name="T15" fmla="*/ 63 h 63"/>
                <a:gd name="T16" fmla="*/ 0 w 22"/>
                <a:gd name="T17" fmla="*/ 51 h 63"/>
                <a:gd name="T18" fmla="*/ 11 w 22"/>
                <a:gd name="T19" fmla="*/ 40 h 6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62">
                  <a:moveTo>
                    <a:pt x="11" y="0"/>
                  </a:moveTo>
                  <a:cubicBezTo>
                    <a:pt x="17" y="0"/>
                    <a:pt x="22" y="5"/>
                    <a:pt x="22" y="11"/>
                  </a:cubicBezTo>
                  <a:cubicBezTo>
                    <a:pt x="22" y="17"/>
                    <a:pt x="17" y="22"/>
                    <a:pt x="11" y="22"/>
                  </a:cubicBezTo>
                  <a:cubicBezTo>
                    <a:pt x="4" y="22"/>
                    <a:pt x="0" y="17"/>
                    <a:pt x="0" y="11"/>
                  </a:cubicBezTo>
                  <a:cubicBezTo>
                    <a:pt x="0" y="5"/>
                    <a:pt x="4" y="0"/>
                    <a:pt x="11" y="0"/>
                  </a:cubicBezTo>
                  <a:close/>
                  <a:moveTo>
                    <a:pt x="11" y="40"/>
                  </a:moveTo>
                  <a:cubicBezTo>
                    <a:pt x="17" y="40"/>
                    <a:pt x="22" y="45"/>
                    <a:pt x="22" y="51"/>
                  </a:cubicBezTo>
                  <a:cubicBezTo>
                    <a:pt x="22" y="58"/>
                    <a:pt x="17" y="63"/>
                    <a:pt x="11" y="63"/>
                  </a:cubicBezTo>
                  <a:cubicBezTo>
                    <a:pt x="4" y="63"/>
                    <a:pt x="0" y="58"/>
                    <a:pt x="0" y="51"/>
                  </a:cubicBezTo>
                  <a:cubicBezTo>
                    <a:pt x="0" y="45"/>
                    <a:pt x="4" y="40"/>
                    <a:pt x="11" y="40"/>
                  </a:cubicBezTo>
                  <a:close/>
                </a:path>
              </a:pathLst>
            </a:custGeom>
            <a:solidFill>
              <a:schemeClr val="tx1">
                <a:lumMod val="40000"/>
                <a:lumOff val="6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5" name="Freeform 45"/>
            <p:cNvSpPr>
              <a:spLocks noEditPoints="1"/>
            </p:cNvSpPr>
            <p:nvPr/>
          </p:nvSpPr>
          <p:spPr bwMode="auto">
            <a:xfrm>
              <a:off x="11825288" y="2495550"/>
              <a:ext cx="352425" cy="338138"/>
            </a:xfrm>
            <a:custGeom>
              <a:gdLst>
                <a:gd name="T0" fmla="*/ 89 w 94"/>
                <a:gd name="T1" fmla="*/ 10 h 90"/>
                <a:gd name="T2" fmla="*/ 72 w 94"/>
                <a:gd name="T3" fmla="*/ 90 h 90"/>
                <a:gd name="T4" fmla="*/ 7 w 94"/>
                <a:gd name="T5" fmla="*/ 10 h 90"/>
                <a:gd name="T6" fmla="*/ 0 w 94"/>
                <a:gd name="T7" fmla="*/ 5 h 90"/>
                <a:gd name="T8" fmla="*/ 89 w 94"/>
                <a:gd name="T9" fmla="*/ 0 h 90"/>
                <a:gd name="T10" fmla="*/ 20 w 94"/>
                <a:gd name="T11" fmla="*/ 10 h 90"/>
                <a:gd name="T12" fmla="*/ 15 w 94"/>
                <a:gd name="T13" fmla="*/ 15 h 90"/>
                <a:gd name="T14" fmla="*/ 16 w 94"/>
                <a:gd name="T15" fmla="*/ 21 h 90"/>
                <a:gd name="T16" fmla="*/ 21 w 94"/>
                <a:gd name="T17" fmla="*/ 34 h 90"/>
                <a:gd name="T18" fmla="*/ 21 w 94"/>
                <a:gd name="T19" fmla="*/ 16 h 90"/>
                <a:gd name="T20" fmla="*/ 24 w 94"/>
                <a:gd name="T21" fmla="*/ 57 h 90"/>
                <a:gd name="T22" fmla="*/ 21 w 94"/>
                <a:gd name="T23" fmla="*/ 41 h 90"/>
                <a:gd name="T24" fmla="*/ 24 w 94"/>
                <a:gd name="T25" fmla="*/ 57 h 90"/>
                <a:gd name="T26" fmla="*/ 27 w 94"/>
                <a:gd name="T27" fmla="*/ 10 h 90"/>
                <a:gd name="T28" fmla="*/ 34 w 94"/>
                <a:gd name="T29" fmla="*/ 21 h 90"/>
                <a:gd name="T30" fmla="*/ 41 w 94"/>
                <a:gd name="T31" fmla="*/ 10 h 90"/>
                <a:gd name="T32" fmla="*/ 43 w 94"/>
                <a:gd name="T33" fmla="*/ 38 h 90"/>
                <a:gd name="T34" fmla="*/ 25 w 94"/>
                <a:gd name="T35" fmla="*/ 38 h 90"/>
                <a:gd name="T36" fmla="*/ 25 w 94"/>
                <a:gd name="T37" fmla="*/ 63 h 90"/>
                <a:gd name="T38" fmla="*/ 43 w 94"/>
                <a:gd name="T39" fmla="*/ 63 h 90"/>
                <a:gd name="T40" fmla="*/ 25 w 94"/>
                <a:gd name="T41" fmla="*/ 63 h 90"/>
                <a:gd name="T42" fmla="*/ 37 w 94"/>
                <a:gd name="T43" fmla="*/ 82 h 90"/>
                <a:gd name="T44" fmla="*/ 28 w 94"/>
                <a:gd name="T45" fmla="*/ 82 h 90"/>
                <a:gd name="T46" fmla="*/ 47 w 94"/>
                <a:gd name="T47" fmla="*/ 16 h 90"/>
                <a:gd name="T48" fmla="*/ 47 w 94"/>
                <a:gd name="T49" fmla="*/ 34 h 90"/>
                <a:gd name="T50" fmla="*/ 38 w 94"/>
                <a:gd name="T51" fmla="*/ 50 h 90"/>
                <a:gd name="T52" fmla="*/ 55 w 94"/>
                <a:gd name="T53" fmla="*/ 50 h 90"/>
                <a:gd name="T54" fmla="*/ 38 w 94"/>
                <a:gd name="T55" fmla="*/ 50 h 90"/>
                <a:gd name="T56" fmla="*/ 44 w 94"/>
                <a:gd name="T57" fmla="*/ 82 h 90"/>
                <a:gd name="T58" fmla="*/ 55 w 94"/>
                <a:gd name="T59" fmla="*/ 75 h 90"/>
                <a:gd name="T60" fmla="*/ 38 w 94"/>
                <a:gd name="T61" fmla="*/ 75 h 90"/>
                <a:gd name="T62" fmla="*/ 52 w 94"/>
                <a:gd name="T63" fmla="*/ 10 h 90"/>
                <a:gd name="T64" fmla="*/ 59 w 94"/>
                <a:gd name="T65" fmla="*/ 21 h 90"/>
                <a:gd name="T66" fmla="*/ 66 w 94"/>
                <a:gd name="T67" fmla="*/ 10 h 90"/>
                <a:gd name="T68" fmla="*/ 68 w 94"/>
                <a:gd name="T69" fmla="*/ 38 h 90"/>
                <a:gd name="T70" fmla="*/ 50 w 94"/>
                <a:gd name="T71" fmla="*/ 38 h 90"/>
                <a:gd name="T72" fmla="*/ 68 w 94"/>
                <a:gd name="T73" fmla="*/ 63 h 90"/>
                <a:gd name="T74" fmla="*/ 50 w 94"/>
                <a:gd name="T75" fmla="*/ 63 h 90"/>
                <a:gd name="T76" fmla="*/ 68 w 94"/>
                <a:gd name="T77" fmla="*/ 63 h 90"/>
                <a:gd name="T78" fmla="*/ 66 w 94"/>
                <a:gd name="T79" fmla="*/ 82 h 90"/>
                <a:gd name="T80" fmla="*/ 56 w 94"/>
                <a:gd name="T81" fmla="*/ 82 h 90"/>
                <a:gd name="T82" fmla="*/ 72 w 94"/>
                <a:gd name="T83" fmla="*/ 16 h 90"/>
                <a:gd name="T84" fmla="*/ 72 w 94"/>
                <a:gd name="T85" fmla="*/ 34 h 90"/>
                <a:gd name="T86" fmla="*/ 78 w 94"/>
                <a:gd name="T87" fmla="*/ 22 h 90"/>
                <a:gd name="T88" fmla="*/ 72 w 94"/>
                <a:gd name="T89" fmla="*/ 41 h 90"/>
                <a:gd name="T90" fmla="*/ 71 w 94"/>
                <a:gd name="T91" fmla="*/ 58 h 90"/>
                <a:gd name="T92" fmla="*/ 80 w 94"/>
                <a:gd name="T93" fmla="*/ 10 h 90"/>
                <a:gd name="T94" fmla="*/ 79 w 94"/>
                <a:gd name="T95" fmla="*/ 16 h 9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4" h="90">
                  <a:moveTo>
                    <a:pt x="94" y="5"/>
                  </a:moveTo>
                  <a:cubicBezTo>
                    <a:pt x="94" y="8"/>
                    <a:pt x="91" y="10"/>
                    <a:pt x="89" y="10"/>
                  </a:cubicBezTo>
                  <a:cubicBezTo>
                    <a:pt x="88" y="10"/>
                    <a:pt x="88" y="10"/>
                    <a:pt x="88" y="10"/>
                  </a:cubicBezTo>
                  <a:cubicBezTo>
                    <a:pt x="72" y="90"/>
                    <a:pt x="72" y="90"/>
                    <a:pt x="72" y="90"/>
                  </a:cubicBezTo>
                  <a:cubicBezTo>
                    <a:pt x="22" y="90"/>
                    <a:pt x="22" y="90"/>
                    <a:pt x="22" y="9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2" y="10"/>
                    <a:pt x="0" y="8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91" y="0"/>
                    <a:pt x="94" y="2"/>
                    <a:pt x="94" y="5"/>
                  </a:cubicBezTo>
                  <a:close/>
                  <a:moveTo>
                    <a:pt x="20" y="10"/>
                  </a:moveTo>
                  <a:cubicBezTo>
                    <a:pt x="14" y="10"/>
                    <a:pt x="14" y="10"/>
                    <a:pt x="14" y="10"/>
                  </a:cubicBezTo>
                  <a:cubicBezTo>
                    <a:pt x="15" y="15"/>
                    <a:pt x="15" y="15"/>
                    <a:pt x="15" y="15"/>
                  </a:cubicBezTo>
                  <a:lnTo>
                    <a:pt x="20" y="10"/>
                  </a:lnTo>
                  <a:close/>
                  <a:moveTo>
                    <a:pt x="16" y="21"/>
                  </a:moveTo>
                  <a:cubicBezTo>
                    <a:pt x="18" y="31"/>
                    <a:pt x="18" y="31"/>
                    <a:pt x="18" y="31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21" y="16"/>
                    <a:pt x="21" y="16"/>
                    <a:pt x="21" y="16"/>
                  </a:cubicBezTo>
                  <a:lnTo>
                    <a:pt x="16" y="21"/>
                  </a:lnTo>
                  <a:close/>
                  <a:moveTo>
                    <a:pt x="24" y="57"/>
                  </a:moveTo>
                  <a:cubicBezTo>
                    <a:pt x="30" y="50"/>
                    <a:pt x="30" y="50"/>
                    <a:pt x="30" y="50"/>
                  </a:cubicBezTo>
                  <a:cubicBezTo>
                    <a:pt x="21" y="41"/>
                    <a:pt x="21" y="41"/>
                    <a:pt x="21" y="41"/>
                  </a:cubicBezTo>
                  <a:cubicBezTo>
                    <a:pt x="21" y="42"/>
                    <a:pt x="21" y="42"/>
                    <a:pt x="21" y="42"/>
                  </a:cubicBezTo>
                  <a:lnTo>
                    <a:pt x="24" y="57"/>
                  </a:lnTo>
                  <a:close/>
                  <a:moveTo>
                    <a:pt x="41" y="10"/>
                  </a:moveTo>
                  <a:cubicBezTo>
                    <a:pt x="27" y="10"/>
                    <a:pt x="27" y="10"/>
                    <a:pt x="27" y="10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34" y="21"/>
                    <a:pt x="34" y="21"/>
                    <a:pt x="34" y="21"/>
                  </a:cubicBezTo>
                  <a:cubicBezTo>
                    <a:pt x="43" y="12"/>
                    <a:pt x="43" y="12"/>
                    <a:pt x="43" y="12"/>
                  </a:cubicBezTo>
                  <a:lnTo>
                    <a:pt x="41" y="10"/>
                  </a:lnTo>
                  <a:close/>
                  <a:moveTo>
                    <a:pt x="34" y="46"/>
                  </a:moveTo>
                  <a:cubicBezTo>
                    <a:pt x="43" y="38"/>
                    <a:pt x="43" y="38"/>
                    <a:pt x="43" y="38"/>
                  </a:cubicBezTo>
                  <a:cubicBezTo>
                    <a:pt x="34" y="29"/>
                    <a:pt x="34" y="29"/>
                    <a:pt x="34" y="29"/>
                  </a:cubicBezTo>
                  <a:cubicBezTo>
                    <a:pt x="25" y="38"/>
                    <a:pt x="25" y="38"/>
                    <a:pt x="25" y="38"/>
                  </a:cubicBezTo>
                  <a:lnTo>
                    <a:pt x="34" y="46"/>
                  </a:lnTo>
                  <a:close/>
                  <a:moveTo>
                    <a:pt x="25" y="63"/>
                  </a:moveTo>
                  <a:cubicBezTo>
                    <a:pt x="34" y="72"/>
                    <a:pt x="34" y="72"/>
                    <a:pt x="34" y="72"/>
                  </a:cubicBezTo>
                  <a:cubicBezTo>
                    <a:pt x="43" y="63"/>
                    <a:pt x="43" y="63"/>
                    <a:pt x="43" y="63"/>
                  </a:cubicBezTo>
                  <a:cubicBezTo>
                    <a:pt x="34" y="54"/>
                    <a:pt x="34" y="54"/>
                    <a:pt x="34" y="54"/>
                  </a:cubicBezTo>
                  <a:lnTo>
                    <a:pt x="25" y="63"/>
                  </a:lnTo>
                  <a:close/>
                  <a:moveTo>
                    <a:pt x="28" y="82"/>
                  </a:moveTo>
                  <a:cubicBezTo>
                    <a:pt x="37" y="82"/>
                    <a:pt x="37" y="82"/>
                    <a:pt x="37" y="82"/>
                  </a:cubicBezTo>
                  <a:cubicBezTo>
                    <a:pt x="26" y="71"/>
                    <a:pt x="26" y="71"/>
                    <a:pt x="26" y="71"/>
                  </a:cubicBezTo>
                  <a:lnTo>
                    <a:pt x="28" y="82"/>
                  </a:lnTo>
                  <a:close/>
                  <a:moveTo>
                    <a:pt x="55" y="25"/>
                  </a:moveTo>
                  <a:cubicBezTo>
                    <a:pt x="47" y="16"/>
                    <a:pt x="47" y="16"/>
                    <a:pt x="47" y="16"/>
                  </a:cubicBezTo>
                  <a:cubicBezTo>
                    <a:pt x="38" y="25"/>
                    <a:pt x="38" y="25"/>
                    <a:pt x="38" y="25"/>
                  </a:cubicBezTo>
                  <a:cubicBezTo>
                    <a:pt x="47" y="34"/>
                    <a:pt x="47" y="34"/>
                    <a:pt x="47" y="34"/>
                  </a:cubicBezTo>
                  <a:lnTo>
                    <a:pt x="55" y="25"/>
                  </a:lnTo>
                  <a:close/>
                  <a:moveTo>
                    <a:pt x="38" y="50"/>
                  </a:moveTo>
                  <a:cubicBezTo>
                    <a:pt x="47" y="59"/>
                    <a:pt x="47" y="59"/>
                    <a:pt x="47" y="59"/>
                  </a:cubicBezTo>
                  <a:cubicBezTo>
                    <a:pt x="55" y="50"/>
                    <a:pt x="55" y="50"/>
                    <a:pt x="55" y="50"/>
                  </a:cubicBezTo>
                  <a:cubicBezTo>
                    <a:pt x="47" y="41"/>
                    <a:pt x="47" y="41"/>
                    <a:pt x="47" y="41"/>
                  </a:cubicBezTo>
                  <a:lnTo>
                    <a:pt x="38" y="50"/>
                  </a:lnTo>
                  <a:close/>
                  <a:moveTo>
                    <a:pt x="38" y="75"/>
                  </a:moveTo>
                  <a:cubicBezTo>
                    <a:pt x="44" y="82"/>
                    <a:pt x="44" y="82"/>
                    <a:pt x="44" y="82"/>
                  </a:cubicBezTo>
                  <a:cubicBezTo>
                    <a:pt x="49" y="82"/>
                    <a:pt x="49" y="82"/>
                    <a:pt x="49" y="82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47" y="66"/>
                    <a:pt x="47" y="66"/>
                    <a:pt x="47" y="66"/>
                  </a:cubicBezTo>
                  <a:lnTo>
                    <a:pt x="38" y="75"/>
                  </a:lnTo>
                  <a:close/>
                  <a:moveTo>
                    <a:pt x="66" y="10"/>
                  </a:moveTo>
                  <a:cubicBezTo>
                    <a:pt x="52" y="10"/>
                    <a:pt x="52" y="10"/>
                    <a:pt x="52" y="10"/>
                  </a:cubicBezTo>
                  <a:cubicBezTo>
                    <a:pt x="50" y="12"/>
                    <a:pt x="50" y="12"/>
                    <a:pt x="50" y="12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68" y="12"/>
                    <a:pt x="68" y="12"/>
                    <a:pt x="68" y="12"/>
                  </a:cubicBezTo>
                  <a:lnTo>
                    <a:pt x="66" y="10"/>
                  </a:lnTo>
                  <a:close/>
                  <a:moveTo>
                    <a:pt x="59" y="46"/>
                  </a:moveTo>
                  <a:cubicBezTo>
                    <a:pt x="68" y="38"/>
                    <a:pt x="68" y="38"/>
                    <a:pt x="68" y="38"/>
                  </a:cubicBezTo>
                  <a:cubicBezTo>
                    <a:pt x="59" y="29"/>
                    <a:pt x="59" y="29"/>
                    <a:pt x="59" y="29"/>
                  </a:cubicBezTo>
                  <a:cubicBezTo>
                    <a:pt x="50" y="38"/>
                    <a:pt x="50" y="38"/>
                    <a:pt x="50" y="38"/>
                  </a:cubicBezTo>
                  <a:lnTo>
                    <a:pt x="59" y="46"/>
                  </a:lnTo>
                  <a:close/>
                  <a:moveTo>
                    <a:pt x="68" y="63"/>
                  </a:moveTo>
                  <a:cubicBezTo>
                    <a:pt x="59" y="54"/>
                    <a:pt x="59" y="54"/>
                    <a:pt x="59" y="54"/>
                  </a:cubicBezTo>
                  <a:cubicBezTo>
                    <a:pt x="50" y="63"/>
                    <a:pt x="50" y="63"/>
                    <a:pt x="50" y="63"/>
                  </a:cubicBezTo>
                  <a:cubicBezTo>
                    <a:pt x="59" y="72"/>
                    <a:pt x="59" y="72"/>
                    <a:pt x="59" y="72"/>
                  </a:cubicBezTo>
                  <a:lnTo>
                    <a:pt x="68" y="63"/>
                  </a:lnTo>
                  <a:close/>
                  <a:moveTo>
                    <a:pt x="56" y="82"/>
                  </a:moveTo>
                  <a:cubicBezTo>
                    <a:pt x="66" y="82"/>
                    <a:pt x="66" y="82"/>
                    <a:pt x="66" y="82"/>
                  </a:cubicBezTo>
                  <a:cubicBezTo>
                    <a:pt x="68" y="70"/>
                    <a:pt x="68" y="70"/>
                    <a:pt x="68" y="70"/>
                  </a:cubicBezTo>
                  <a:lnTo>
                    <a:pt x="56" y="82"/>
                  </a:lnTo>
                  <a:close/>
                  <a:moveTo>
                    <a:pt x="78" y="22"/>
                  </a:moveTo>
                  <a:cubicBezTo>
                    <a:pt x="72" y="16"/>
                    <a:pt x="72" y="16"/>
                    <a:pt x="72" y="16"/>
                  </a:cubicBezTo>
                  <a:cubicBezTo>
                    <a:pt x="63" y="25"/>
                    <a:pt x="63" y="25"/>
                    <a:pt x="63" y="25"/>
                  </a:cubicBezTo>
                  <a:cubicBezTo>
                    <a:pt x="72" y="34"/>
                    <a:pt x="72" y="34"/>
                    <a:pt x="72" y="34"/>
                  </a:cubicBezTo>
                  <a:cubicBezTo>
                    <a:pt x="76" y="29"/>
                    <a:pt x="76" y="29"/>
                    <a:pt x="76" y="29"/>
                  </a:cubicBezTo>
                  <a:lnTo>
                    <a:pt x="78" y="22"/>
                  </a:lnTo>
                  <a:close/>
                  <a:moveTo>
                    <a:pt x="73" y="43"/>
                  </a:moveTo>
                  <a:cubicBezTo>
                    <a:pt x="72" y="41"/>
                    <a:pt x="72" y="41"/>
                    <a:pt x="72" y="41"/>
                  </a:cubicBezTo>
                  <a:cubicBezTo>
                    <a:pt x="63" y="50"/>
                    <a:pt x="63" y="50"/>
                    <a:pt x="63" y="50"/>
                  </a:cubicBezTo>
                  <a:cubicBezTo>
                    <a:pt x="71" y="58"/>
                    <a:pt x="71" y="58"/>
                    <a:pt x="71" y="58"/>
                  </a:cubicBezTo>
                  <a:lnTo>
                    <a:pt x="73" y="43"/>
                  </a:lnTo>
                  <a:close/>
                  <a:moveTo>
                    <a:pt x="80" y="10"/>
                  </a:moveTo>
                  <a:cubicBezTo>
                    <a:pt x="73" y="10"/>
                    <a:pt x="73" y="10"/>
                    <a:pt x="73" y="10"/>
                  </a:cubicBezTo>
                  <a:cubicBezTo>
                    <a:pt x="79" y="16"/>
                    <a:pt x="79" y="16"/>
                    <a:pt x="79" y="16"/>
                  </a:cubicBezTo>
                  <a:lnTo>
                    <a:pt x="80" y="10"/>
                  </a:lnTo>
                  <a:close/>
                </a:path>
              </a:pathLst>
            </a:custGeom>
            <a:solidFill>
              <a:schemeClr val="tx1">
                <a:lumMod val="40000"/>
                <a:lumOff val="6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6" name="Freeform 46"/>
            <p:cNvSpPr>
              <a:spLocks noEditPoints="1"/>
            </p:cNvSpPr>
            <p:nvPr/>
          </p:nvSpPr>
          <p:spPr bwMode="auto">
            <a:xfrm>
              <a:off x="11593513" y="3263900"/>
              <a:ext cx="357187" cy="420688"/>
            </a:xfrm>
            <a:custGeom>
              <a:gdLst>
                <a:gd name="T0" fmla="*/ 76 w 95"/>
                <a:gd name="T1" fmla="*/ 61 h 112"/>
                <a:gd name="T2" fmla="*/ 48 w 95"/>
                <a:gd name="T3" fmla="*/ 109 h 112"/>
                <a:gd name="T4" fmla="*/ 42 w 95"/>
                <a:gd name="T5" fmla="*/ 111 h 112"/>
                <a:gd name="T6" fmla="*/ 3 w 95"/>
                <a:gd name="T7" fmla="*/ 89 h 112"/>
                <a:gd name="T8" fmla="*/ 1 w 95"/>
                <a:gd name="T9" fmla="*/ 82 h 112"/>
                <a:gd name="T10" fmla="*/ 29 w 95"/>
                <a:gd name="T11" fmla="*/ 34 h 112"/>
                <a:gd name="T12" fmla="*/ 52 w 95"/>
                <a:gd name="T13" fmla="*/ 19 h 112"/>
                <a:gd name="T14" fmla="*/ 63 w 95"/>
                <a:gd name="T15" fmla="*/ 26 h 112"/>
                <a:gd name="T16" fmla="*/ 64 w 95"/>
                <a:gd name="T17" fmla="*/ 21 h 112"/>
                <a:gd name="T18" fmla="*/ 75 w 95"/>
                <a:gd name="T19" fmla="*/ 2 h 112"/>
                <a:gd name="T20" fmla="*/ 87 w 95"/>
                <a:gd name="T21" fmla="*/ 2 h 112"/>
                <a:gd name="T22" fmla="*/ 92 w 95"/>
                <a:gd name="T23" fmla="*/ 6 h 112"/>
                <a:gd name="T24" fmla="*/ 95 w 95"/>
                <a:gd name="T25" fmla="*/ 13 h 112"/>
                <a:gd name="T26" fmla="*/ 87 w 95"/>
                <a:gd name="T27" fmla="*/ 22 h 112"/>
                <a:gd name="T28" fmla="*/ 75 w 95"/>
                <a:gd name="T29" fmla="*/ 26 h 112"/>
                <a:gd name="T30" fmla="*/ 67 w 95"/>
                <a:gd name="T31" fmla="*/ 28 h 112"/>
                <a:gd name="T32" fmla="*/ 77 w 95"/>
                <a:gd name="T33" fmla="*/ 34 h 112"/>
                <a:gd name="T34" fmla="*/ 76 w 95"/>
                <a:gd name="T35" fmla="*/ 61 h 112"/>
                <a:gd name="T36" fmla="*/ 65 w 95"/>
                <a:gd name="T37" fmla="*/ 47 h 112"/>
                <a:gd name="T38" fmla="*/ 64 w 95"/>
                <a:gd name="T39" fmla="*/ 35 h 112"/>
                <a:gd name="T40" fmla="*/ 59 w 95"/>
                <a:gd name="T41" fmla="*/ 32 h 112"/>
                <a:gd name="T42" fmla="*/ 47 w 95"/>
                <a:gd name="T43" fmla="*/ 36 h 112"/>
                <a:gd name="T44" fmla="*/ 51 w 95"/>
                <a:gd name="T45" fmla="*/ 50 h 112"/>
                <a:gd name="T46" fmla="*/ 65 w 95"/>
                <a:gd name="T47" fmla="*/ 47 h 112"/>
                <a:gd name="T48" fmla="*/ 66 w 95"/>
                <a:gd name="T49" fmla="*/ 22 h 112"/>
                <a:gd name="T50" fmla="*/ 66 w 95"/>
                <a:gd name="T51" fmla="*/ 23 h 112"/>
                <a:gd name="T52" fmla="*/ 66 w 95"/>
                <a:gd name="T53" fmla="*/ 26 h 112"/>
                <a:gd name="T54" fmla="*/ 74 w 95"/>
                <a:gd name="T55" fmla="*/ 23 h 112"/>
                <a:gd name="T56" fmla="*/ 86 w 95"/>
                <a:gd name="T57" fmla="*/ 20 h 112"/>
                <a:gd name="T58" fmla="*/ 92 w 95"/>
                <a:gd name="T59" fmla="*/ 13 h 112"/>
                <a:gd name="T60" fmla="*/ 86 w 95"/>
                <a:gd name="T61" fmla="*/ 4 h 112"/>
                <a:gd name="T62" fmla="*/ 86 w 95"/>
                <a:gd name="T63" fmla="*/ 4 h 112"/>
                <a:gd name="T64" fmla="*/ 76 w 95"/>
                <a:gd name="T65" fmla="*/ 4 h 112"/>
                <a:gd name="T66" fmla="*/ 66 w 95"/>
                <a:gd name="T67" fmla="*/ 22 h 11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5" h="112">
                  <a:moveTo>
                    <a:pt x="76" y="61"/>
                  </a:moveTo>
                  <a:cubicBezTo>
                    <a:pt x="48" y="109"/>
                    <a:pt x="48" y="109"/>
                    <a:pt x="48" y="109"/>
                  </a:cubicBezTo>
                  <a:cubicBezTo>
                    <a:pt x="47" y="111"/>
                    <a:pt x="44" y="112"/>
                    <a:pt x="42" y="111"/>
                  </a:cubicBezTo>
                  <a:cubicBezTo>
                    <a:pt x="3" y="89"/>
                    <a:pt x="3" y="89"/>
                    <a:pt x="3" y="89"/>
                  </a:cubicBezTo>
                  <a:cubicBezTo>
                    <a:pt x="1" y="87"/>
                    <a:pt x="0" y="84"/>
                    <a:pt x="1" y="82"/>
                  </a:cubicBezTo>
                  <a:cubicBezTo>
                    <a:pt x="29" y="34"/>
                    <a:pt x="29" y="34"/>
                    <a:pt x="29" y="34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63" y="26"/>
                    <a:pt x="63" y="26"/>
                    <a:pt x="63" y="26"/>
                  </a:cubicBezTo>
                  <a:cubicBezTo>
                    <a:pt x="64" y="24"/>
                    <a:pt x="63" y="23"/>
                    <a:pt x="64" y="21"/>
                  </a:cubicBezTo>
                  <a:cubicBezTo>
                    <a:pt x="65" y="17"/>
                    <a:pt x="66" y="9"/>
                    <a:pt x="75" y="2"/>
                  </a:cubicBezTo>
                  <a:cubicBezTo>
                    <a:pt x="78" y="0"/>
                    <a:pt x="82" y="0"/>
                    <a:pt x="87" y="2"/>
                  </a:cubicBezTo>
                  <a:cubicBezTo>
                    <a:pt x="89" y="3"/>
                    <a:pt x="91" y="5"/>
                    <a:pt x="92" y="6"/>
                  </a:cubicBezTo>
                  <a:cubicBezTo>
                    <a:pt x="94" y="9"/>
                    <a:pt x="94" y="11"/>
                    <a:pt x="95" y="13"/>
                  </a:cubicBezTo>
                  <a:cubicBezTo>
                    <a:pt x="94" y="16"/>
                    <a:pt x="93" y="20"/>
                    <a:pt x="87" y="22"/>
                  </a:cubicBezTo>
                  <a:cubicBezTo>
                    <a:pt x="82" y="25"/>
                    <a:pt x="78" y="25"/>
                    <a:pt x="75" y="26"/>
                  </a:cubicBezTo>
                  <a:cubicBezTo>
                    <a:pt x="71" y="26"/>
                    <a:pt x="69" y="26"/>
                    <a:pt x="67" y="28"/>
                  </a:cubicBezTo>
                  <a:cubicBezTo>
                    <a:pt x="77" y="34"/>
                    <a:pt x="77" y="34"/>
                    <a:pt x="77" y="34"/>
                  </a:cubicBezTo>
                  <a:lnTo>
                    <a:pt x="76" y="61"/>
                  </a:lnTo>
                  <a:close/>
                  <a:moveTo>
                    <a:pt x="65" y="47"/>
                  </a:moveTo>
                  <a:cubicBezTo>
                    <a:pt x="67" y="43"/>
                    <a:pt x="66" y="38"/>
                    <a:pt x="64" y="35"/>
                  </a:cubicBezTo>
                  <a:cubicBezTo>
                    <a:pt x="59" y="32"/>
                    <a:pt x="59" y="32"/>
                    <a:pt x="59" y="32"/>
                  </a:cubicBezTo>
                  <a:cubicBezTo>
                    <a:pt x="54" y="30"/>
                    <a:pt x="50" y="32"/>
                    <a:pt x="47" y="36"/>
                  </a:cubicBezTo>
                  <a:cubicBezTo>
                    <a:pt x="44" y="41"/>
                    <a:pt x="46" y="47"/>
                    <a:pt x="51" y="50"/>
                  </a:cubicBezTo>
                  <a:cubicBezTo>
                    <a:pt x="56" y="53"/>
                    <a:pt x="62" y="51"/>
                    <a:pt x="65" y="47"/>
                  </a:cubicBezTo>
                  <a:close/>
                  <a:moveTo>
                    <a:pt x="66" y="22"/>
                  </a:moveTo>
                  <a:cubicBezTo>
                    <a:pt x="66" y="22"/>
                    <a:pt x="66" y="23"/>
                    <a:pt x="66" y="23"/>
                  </a:cubicBezTo>
                  <a:cubicBezTo>
                    <a:pt x="66" y="24"/>
                    <a:pt x="66" y="25"/>
                    <a:pt x="66" y="26"/>
                  </a:cubicBezTo>
                  <a:cubicBezTo>
                    <a:pt x="68" y="24"/>
                    <a:pt x="71" y="24"/>
                    <a:pt x="74" y="23"/>
                  </a:cubicBezTo>
                  <a:cubicBezTo>
                    <a:pt x="78" y="23"/>
                    <a:pt x="82" y="22"/>
                    <a:pt x="86" y="20"/>
                  </a:cubicBezTo>
                  <a:cubicBezTo>
                    <a:pt x="90" y="19"/>
                    <a:pt x="92" y="16"/>
                    <a:pt x="92" y="13"/>
                  </a:cubicBezTo>
                  <a:cubicBezTo>
                    <a:pt x="92" y="10"/>
                    <a:pt x="90" y="6"/>
                    <a:pt x="86" y="4"/>
                  </a:cubicBezTo>
                  <a:cubicBezTo>
                    <a:pt x="86" y="4"/>
                    <a:pt x="86" y="4"/>
                    <a:pt x="86" y="4"/>
                  </a:cubicBezTo>
                  <a:cubicBezTo>
                    <a:pt x="82" y="2"/>
                    <a:pt x="79" y="2"/>
                    <a:pt x="76" y="4"/>
                  </a:cubicBezTo>
                  <a:cubicBezTo>
                    <a:pt x="68" y="10"/>
                    <a:pt x="67" y="17"/>
                    <a:pt x="66" y="22"/>
                  </a:cubicBezTo>
                  <a:close/>
                </a:path>
              </a:pathLst>
            </a:custGeom>
            <a:solidFill>
              <a:schemeClr val="tx1">
                <a:lumMod val="40000"/>
                <a:lumOff val="6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7" name="Freeform 61"/>
            <p:cNvSpPr>
              <a:spLocks noEditPoints="1"/>
            </p:cNvSpPr>
            <p:nvPr/>
          </p:nvSpPr>
          <p:spPr bwMode="auto">
            <a:xfrm>
              <a:off x="11849100" y="3797300"/>
              <a:ext cx="368300" cy="271463"/>
            </a:xfrm>
            <a:custGeom>
              <a:gdLst>
                <a:gd name="T0" fmla="*/ 45 w 232"/>
                <a:gd name="T1" fmla="*/ 45 h 171"/>
                <a:gd name="T2" fmla="*/ 0 w 232"/>
                <a:gd name="T3" fmla="*/ 45 h 171"/>
                <a:gd name="T4" fmla="*/ 0 w 232"/>
                <a:gd name="T5" fmla="*/ 0 h 171"/>
                <a:gd name="T6" fmla="*/ 45 w 232"/>
                <a:gd name="T7" fmla="*/ 0 h 171"/>
                <a:gd name="T8" fmla="*/ 45 w 232"/>
                <a:gd name="T9" fmla="*/ 45 h 171"/>
                <a:gd name="T10" fmla="*/ 45 w 232"/>
                <a:gd name="T11" fmla="*/ 107 h 171"/>
                <a:gd name="T12" fmla="*/ 0 w 232"/>
                <a:gd name="T13" fmla="*/ 107 h 171"/>
                <a:gd name="T14" fmla="*/ 0 w 232"/>
                <a:gd name="T15" fmla="*/ 64 h 171"/>
                <a:gd name="T16" fmla="*/ 45 w 232"/>
                <a:gd name="T17" fmla="*/ 64 h 171"/>
                <a:gd name="T18" fmla="*/ 45 w 232"/>
                <a:gd name="T19" fmla="*/ 107 h 171"/>
                <a:gd name="T20" fmla="*/ 45 w 232"/>
                <a:gd name="T21" fmla="*/ 171 h 171"/>
                <a:gd name="T22" fmla="*/ 0 w 232"/>
                <a:gd name="T23" fmla="*/ 171 h 171"/>
                <a:gd name="T24" fmla="*/ 0 w 232"/>
                <a:gd name="T25" fmla="*/ 126 h 171"/>
                <a:gd name="T26" fmla="*/ 45 w 232"/>
                <a:gd name="T27" fmla="*/ 126 h 171"/>
                <a:gd name="T28" fmla="*/ 45 w 232"/>
                <a:gd name="T29" fmla="*/ 171 h 171"/>
                <a:gd name="T30" fmla="*/ 107 w 232"/>
                <a:gd name="T31" fmla="*/ 45 h 171"/>
                <a:gd name="T32" fmla="*/ 64 w 232"/>
                <a:gd name="T33" fmla="*/ 45 h 171"/>
                <a:gd name="T34" fmla="*/ 64 w 232"/>
                <a:gd name="T35" fmla="*/ 0 h 171"/>
                <a:gd name="T36" fmla="*/ 107 w 232"/>
                <a:gd name="T37" fmla="*/ 0 h 171"/>
                <a:gd name="T38" fmla="*/ 107 w 232"/>
                <a:gd name="T39" fmla="*/ 45 h 171"/>
                <a:gd name="T40" fmla="*/ 107 w 232"/>
                <a:gd name="T41" fmla="*/ 107 h 171"/>
                <a:gd name="T42" fmla="*/ 64 w 232"/>
                <a:gd name="T43" fmla="*/ 107 h 171"/>
                <a:gd name="T44" fmla="*/ 64 w 232"/>
                <a:gd name="T45" fmla="*/ 64 h 171"/>
                <a:gd name="T46" fmla="*/ 107 w 232"/>
                <a:gd name="T47" fmla="*/ 64 h 171"/>
                <a:gd name="T48" fmla="*/ 107 w 232"/>
                <a:gd name="T49" fmla="*/ 107 h 171"/>
                <a:gd name="T50" fmla="*/ 107 w 232"/>
                <a:gd name="T51" fmla="*/ 171 h 171"/>
                <a:gd name="T52" fmla="*/ 64 w 232"/>
                <a:gd name="T53" fmla="*/ 171 h 171"/>
                <a:gd name="T54" fmla="*/ 64 w 232"/>
                <a:gd name="T55" fmla="*/ 126 h 171"/>
                <a:gd name="T56" fmla="*/ 107 w 232"/>
                <a:gd name="T57" fmla="*/ 126 h 171"/>
                <a:gd name="T58" fmla="*/ 107 w 232"/>
                <a:gd name="T59" fmla="*/ 171 h 171"/>
                <a:gd name="T60" fmla="*/ 170 w 232"/>
                <a:gd name="T61" fmla="*/ 45 h 171"/>
                <a:gd name="T62" fmla="*/ 125 w 232"/>
                <a:gd name="T63" fmla="*/ 45 h 171"/>
                <a:gd name="T64" fmla="*/ 125 w 232"/>
                <a:gd name="T65" fmla="*/ 0 h 171"/>
                <a:gd name="T66" fmla="*/ 170 w 232"/>
                <a:gd name="T67" fmla="*/ 0 h 171"/>
                <a:gd name="T68" fmla="*/ 170 w 232"/>
                <a:gd name="T69" fmla="*/ 45 h 171"/>
                <a:gd name="T70" fmla="*/ 170 w 232"/>
                <a:gd name="T71" fmla="*/ 107 h 171"/>
                <a:gd name="T72" fmla="*/ 125 w 232"/>
                <a:gd name="T73" fmla="*/ 107 h 171"/>
                <a:gd name="T74" fmla="*/ 125 w 232"/>
                <a:gd name="T75" fmla="*/ 62 h 171"/>
                <a:gd name="T76" fmla="*/ 170 w 232"/>
                <a:gd name="T77" fmla="*/ 62 h 171"/>
                <a:gd name="T78" fmla="*/ 170 w 232"/>
                <a:gd name="T79" fmla="*/ 107 h 171"/>
                <a:gd name="T80" fmla="*/ 170 w 232"/>
                <a:gd name="T81" fmla="*/ 171 h 171"/>
                <a:gd name="T82" fmla="*/ 125 w 232"/>
                <a:gd name="T83" fmla="*/ 171 h 171"/>
                <a:gd name="T84" fmla="*/ 125 w 232"/>
                <a:gd name="T85" fmla="*/ 126 h 171"/>
                <a:gd name="T86" fmla="*/ 170 w 232"/>
                <a:gd name="T87" fmla="*/ 126 h 171"/>
                <a:gd name="T88" fmla="*/ 170 w 232"/>
                <a:gd name="T89" fmla="*/ 171 h 171"/>
                <a:gd name="T90" fmla="*/ 232 w 232"/>
                <a:gd name="T91" fmla="*/ 45 h 171"/>
                <a:gd name="T92" fmla="*/ 189 w 232"/>
                <a:gd name="T93" fmla="*/ 45 h 171"/>
                <a:gd name="T94" fmla="*/ 189 w 232"/>
                <a:gd name="T95" fmla="*/ 0 h 171"/>
                <a:gd name="T96" fmla="*/ 232 w 232"/>
                <a:gd name="T97" fmla="*/ 0 h 171"/>
                <a:gd name="T98" fmla="*/ 232 w 232"/>
                <a:gd name="T99" fmla="*/ 45 h 171"/>
                <a:gd name="T100" fmla="*/ 232 w 232"/>
                <a:gd name="T101" fmla="*/ 107 h 171"/>
                <a:gd name="T102" fmla="*/ 189 w 232"/>
                <a:gd name="T103" fmla="*/ 107 h 171"/>
                <a:gd name="T104" fmla="*/ 189 w 232"/>
                <a:gd name="T105" fmla="*/ 62 h 171"/>
                <a:gd name="T106" fmla="*/ 232 w 232"/>
                <a:gd name="T107" fmla="*/ 62 h 171"/>
                <a:gd name="T108" fmla="*/ 232 w 232"/>
                <a:gd name="T109" fmla="*/ 107 h 171"/>
                <a:gd name="T110" fmla="*/ 232 w 232"/>
                <a:gd name="T111" fmla="*/ 171 h 171"/>
                <a:gd name="T112" fmla="*/ 189 w 232"/>
                <a:gd name="T113" fmla="*/ 171 h 171"/>
                <a:gd name="T114" fmla="*/ 189 w 232"/>
                <a:gd name="T115" fmla="*/ 126 h 171"/>
                <a:gd name="T116" fmla="*/ 232 w 232"/>
                <a:gd name="T117" fmla="*/ 126 h 171"/>
                <a:gd name="T118" fmla="*/ 232 w 232"/>
                <a:gd name="T119" fmla="*/ 171 h 17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31" h="171">
                  <a:moveTo>
                    <a:pt x="45" y="45"/>
                  </a:moveTo>
                  <a:lnTo>
                    <a:pt x="0" y="4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45"/>
                  </a:lnTo>
                  <a:close/>
                  <a:moveTo>
                    <a:pt x="45" y="107"/>
                  </a:moveTo>
                  <a:lnTo>
                    <a:pt x="0" y="107"/>
                  </a:lnTo>
                  <a:lnTo>
                    <a:pt x="0" y="64"/>
                  </a:lnTo>
                  <a:lnTo>
                    <a:pt x="45" y="64"/>
                  </a:lnTo>
                  <a:lnTo>
                    <a:pt x="45" y="107"/>
                  </a:lnTo>
                  <a:close/>
                  <a:moveTo>
                    <a:pt x="45" y="171"/>
                  </a:moveTo>
                  <a:lnTo>
                    <a:pt x="0" y="171"/>
                  </a:lnTo>
                  <a:lnTo>
                    <a:pt x="0" y="126"/>
                  </a:lnTo>
                  <a:lnTo>
                    <a:pt x="45" y="126"/>
                  </a:lnTo>
                  <a:lnTo>
                    <a:pt x="45" y="171"/>
                  </a:lnTo>
                  <a:close/>
                  <a:moveTo>
                    <a:pt x="107" y="45"/>
                  </a:moveTo>
                  <a:lnTo>
                    <a:pt x="64" y="45"/>
                  </a:lnTo>
                  <a:lnTo>
                    <a:pt x="64" y="0"/>
                  </a:lnTo>
                  <a:lnTo>
                    <a:pt x="107" y="0"/>
                  </a:lnTo>
                  <a:lnTo>
                    <a:pt x="107" y="45"/>
                  </a:lnTo>
                  <a:close/>
                  <a:moveTo>
                    <a:pt x="107" y="107"/>
                  </a:moveTo>
                  <a:lnTo>
                    <a:pt x="64" y="107"/>
                  </a:lnTo>
                  <a:lnTo>
                    <a:pt x="64" y="64"/>
                  </a:lnTo>
                  <a:lnTo>
                    <a:pt x="107" y="64"/>
                  </a:lnTo>
                  <a:lnTo>
                    <a:pt x="107" y="107"/>
                  </a:lnTo>
                  <a:close/>
                  <a:moveTo>
                    <a:pt x="107" y="171"/>
                  </a:moveTo>
                  <a:lnTo>
                    <a:pt x="64" y="171"/>
                  </a:lnTo>
                  <a:lnTo>
                    <a:pt x="64" y="126"/>
                  </a:lnTo>
                  <a:lnTo>
                    <a:pt x="107" y="126"/>
                  </a:lnTo>
                  <a:lnTo>
                    <a:pt x="107" y="171"/>
                  </a:lnTo>
                  <a:close/>
                  <a:moveTo>
                    <a:pt x="170" y="45"/>
                  </a:moveTo>
                  <a:lnTo>
                    <a:pt x="125" y="45"/>
                  </a:lnTo>
                  <a:lnTo>
                    <a:pt x="125" y="0"/>
                  </a:lnTo>
                  <a:lnTo>
                    <a:pt x="170" y="0"/>
                  </a:lnTo>
                  <a:lnTo>
                    <a:pt x="170" y="45"/>
                  </a:lnTo>
                  <a:close/>
                  <a:moveTo>
                    <a:pt x="170" y="107"/>
                  </a:moveTo>
                  <a:lnTo>
                    <a:pt x="125" y="107"/>
                  </a:lnTo>
                  <a:lnTo>
                    <a:pt x="125" y="62"/>
                  </a:lnTo>
                  <a:lnTo>
                    <a:pt x="170" y="62"/>
                  </a:lnTo>
                  <a:lnTo>
                    <a:pt x="170" y="107"/>
                  </a:lnTo>
                  <a:close/>
                  <a:moveTo>
                    <a:pt x="170" y="171"/>
                  </a:moveTo>
                  <a:lnTo>
                    <a:pt x="125" y="171"/>
                  </a:lnTo>
                  <a:lnTo>
                    <a:pt x="125" y="126"/>
                  </a:lnTo>
                  <a:lnTo>
                    <a:pt x="170" y="126"/>
                  </a:lnTo>
                  <a:lnTo>
                    <a:pt x="170" y="171"/>
                  </a:lnTo>
                  <a:close/>
                  <a:moveTo>
                    <a:pt x="232" y="45"/>
                  </a:moveTo>
                  <a:lnTo>
                    <a:pt x="189" y="45"/>
                  </a:lnTo>
                  <a:lnTo>
                    <a:pt x="189" y="0"/>
                  </a:lnTo>
                  <a:lnTo>
                    <a:pt x="232" y="0"/>
                  </a:lnTo>
                  <a:lnTo>
                    <a:pt x="232" y="45"/>
                  </a:lnTo>
                  <a:close/>
                  <a:moveTo>
                    <a:pt x="232" y="107"/>
                  </a:moveTo>
                  <a:lnTo>
                    <a:pt x="189" y="107"/>
                  </a:lnTo>
                  <a:lnTo>
                    <a:pt x="189" y="62"/>
                  </a:lnTo>
                  <a:lnTo>
                    <a:pt x="232" y="62"/>
                  </a:lnTo>
                  <a:lnTo>
                    <a:pt x="232" y="107"/>
                  </a:lnTo>
                  <a:close/>
                  <a:moveTo>
                    <a:pt x="232" y="171"/>
                  </a:moveTo>
                  <a:lnTo>
                    <a:pt x="189" y="171"/>
                  </a:lnTo>
                  <a:lnTo>
                    <a:pt x="189" y="126"/>
                  </a:lnTo>
                  <a:lnTo>
                    <a:pt x="232" y="126"/>
                  </a:lnTo>
                  <a:lnTo>
                    <a:pt x="232" y="171"/>
                  </a:lnTo>
                  <a:close/>
                </a:path>
              </a:pathLst>
            </a:custGeom>
            <a:solidFill>
              <a:schemeClr val="tx1">
                <a:lumMod val="40000"/>
                <a:lumOff val="6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8" name="Freeform 62"/>
            <p:cNvSpPr/>
            <p:nvPr/>
          </p:nvSpPr>
          <p:spPr bwMode="auto">
            <a:xfrm>
              <a:off x="6937375" y="4803775"/>
              <a:ext cx="266700" cy="282575"/>
            </a:xfrm>
            <a:custGeom>
              <a:gdLst>
                <a:gd name="T0" fmla="*/ 0 w 168"/>
                <a:gd name="T1" fmla="*/ 85 h 178"/>
                <a:gd name="T2" fmla="*/ 83 w 168"/>
                <a:gd name="T3" fmla="*/ 0 h 178"/>
                <a:gd name="T4" fmla="*/ 168 w 168"/>
                <a:gd name="T5" fmla="*/ 85 h 178"/>
                <a:gd name="T6" fmla="*/ 109 w 168"/>
                <a:gd name="T7" fmla="*/ 85 h 178"/>
                <a:gd name="T8" fmla="*/ 109 w 168"/>
                <a:gd name="T9" fmla="*/ 178 h 178"/>
                <a:gd name="T10" fmla="*/ 57 w 168"/>
                <a:gd name="T11" fmla="*/ 178 h 178"/>
                <a:gd name="T12" fmla="*/ 57 w 168"/>
                <a:gd name="T13" fmla="*/ 85 h 178"/>
                <a:gd name="T14" fmla="*/ 0 w 168"/>
                <a:gd name="T15" fmla="*/ 85 h 17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8" h="178">
                  <a:moveTo>
                    <a:pt x="0" y="85"/>
                  </a:moveTo>
                  <a:lnTo>
                    <a:pt x="83" y="0"/>
                  </a:lnTo>
                  <a:lnTo>
                    <a:pt x="168" y="85"/>
                  </a:lnTo>
                  <a:lnTo>
                    <a:pt x="109" y="85"/>
                  </a:lnTo>
                  <a:lnTo>
                    <a:pt x="109" y="178"/>
                  </a:lnTo>
                  <a:lnTo>
                    <a:pt x="57" y="178"/>
                  </a:lnTo>
                  <a:lnTo>
                    <a:pt x="57" y="85"/>
                  </a:lnTo>
                  <a:lnTo>
                    <a:pt x="0" y="85"/>
                  </a:lnTo>
                  <a:close/>
                </a:path>
              </a:pathLst>
            </a:custGeom>
            <a:solidFill>
              <a:schemeClr val="tx1">
                <a:lumMod val="40000"/>
                <a:lumOff val="6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9" name="Freeform 77"/>
            <p:cNvSpPr>
              <a:spLocks noEditPoints="1"/>
            </p:cNvSpPr>
            <p:nvPr/>
          </p:nvSpPr>
          <p:spPr bwMode="auto">
            <a:xfrm>
              <a:off x="6596063" y="5868988"/>
              <a:ext cx="341312" cy="384175"/>
            </a:xfrm>
            <a:custGeom>
              <a:gdLst>
                <a:gd name="T0" fmla="*/ 83 w 91"/>
                <a:gd name="T1" fmla="*/ 76 h 102"/>
                <a:gd name="T2" fmla="*/ 30 w 91"/>
                <a:gd name="T3" fmla="*/ 83 h 102"/>
                <a:gd name="T4" fmla="*/ 30 w 91"/>
                <a:gd name="T5" fmla="*/ 90 h 102"/>
                <a:gd name="T6" fmla="*/ 27 w 91"/>
                <a:gd name="T7" fmla="*/ 93 h 102"/>
                <a:gd name="T8" fmla="*/ 3 w 91"/>
                <a:gd name="T9" fmla="*/ 93 h 102"/>
                <a:gd name="T10" fmla="*/ 0 w 91"/>
                <a:gd name="T11" fmla="*/ 90 h 102"/>
                <a:gd name="T12" fmla="*/ 0 w 91"/>
                <a:gd name="T13" fmla="*/ 35 h 102"/>
                <a:gd name="T14" fmla="*/ 3 w 91"/>
                <a:gd name="T15" fmla="*/ 31 h 102"/>
                <a:gd name="T16" fmla="*/ 27 w 91"/>
                <a:gd name="T17" fmla="*/ 31 h 102"/>
                <a:gd name="T18" fmla="*/ 30 w 91"/>
                <a:gd name="T19" fmla="*/ 35 h 102"/>
                <a:gd name="T20" fmla="*/ 30 w 91"/>
                <a:gd name="T21" fmla="*/ 38 h 102"/>
                <a:gd name="T22" fmla="*/ 47 w 91"/>
                <a:gd name="T23" fmla="*/ 12 h 102"/>
                <a:gd name="T24" fmla="*/ 60 w 91"/>
                <a:gd name="T25" fmla="*/ 0 h 102"/>
                <a:gd name="T26" fmla="*/ 74 w 91"/>
                <a:gd name="T27" fmla="*/ 20 h 102"/>
                <a:gd name="T28" fmla="*/ 70 w 91"/>
                <a:gd name="T29" fmla="*/ 32 h 102"/>
                <a:gd name="T30" fmla="*/ 72 w 91"/>
                <a:gd name="T31" fmla="*/ 32 h 102"/>
                <a:gd name="T32" fmla="*/ 87 w 91"/>
                <a:gd name="T33" fmla="*/ 48 h 102"/>
                <a:gd name="T34" fmla="*/ 86 w 91"/>
                <a:gd name="T35" fmla="*/ 62 h 102"/>
                <a:gd name="T36" fmla="*/ 83 w 91"/>
                <a:gd name="T37" fmla="*/ 76 h 102"/>
                <a:gd name="T38" fmla="*/ 73 w 91"/>
                <a:gd name="T39" fmla="*/ 60 h 102"/>
                <a:gd name="T40" fmla="*/ 74 w 91"/>
                <a:gd name="T41" fmla="*/ 52 h 102"/>
                <a:gd name="T42" fmla="*/ 74 w 91"/>
                <a:gd name="T43" fmla="*/ 50 h 102"/>
                <a:gd name="T44" fmla="*/ 72 w 91"/>
                <a:gd name="T45" fmla="*/ 40 h 102"/>
                <a:gd name="T46" fmla="*/ 64 w 91"/>
                <a:gd name="T47" fmla="*/ 40 h 102"/>
                <a:gd name="T48" fmla="*/ 59 w 91"/>
                <a:gd name="T49" fmla="*/ 37 h 102"/>
                <a:gd name="T50" fmla="*/ 65 w 91"/>
                <a:gd name="T51" fmla="*/ 20 h 102"/>
                <a:gd name="T52" fmla="*/ 60 w 91"/>
                <a:gd name="T53" fmla="*/ 8 h 102"/>
                <a:gd name="T54" fmla="*/ 55 w 91"/>
                <a:gd name="T55" fmla="*/ 13 h 102"/>
                <a:gd name="T56" fmla="*/ 30 w 91"/>
                <a:gd name="T57" fmla="*/ 48 h 102"/>
                <a:gd name="T58" fmla="*/ 30 w 91"/>
                <a:gd name="T59" fmla="*/ 74 h 102"/>
                <a:gd name="T60" fmla="*/ 66 w 91"/>
                <a:gd name="T61" fmla="*/ 83 h 102"/>
                <a:gd name="T62" fmla="*/ 70 w 91"/>
                <a:gd name="T63" fmla="*/ 73 h 102"/>
                <a:gd name="T64" fmla="*/ 70 w 91"/>
                <a:gd name="T65" fmla="*/ 71 h 102"/>
                <a:gd name="T66" fmla="*/ 73 w 91"/>
                <a:gd name="T67" fmla="*/ 62 h 102"/>
                <a:gd name="T68" fmla="*/ 73 w 91"/>
                <a:gd name="T69" fmla="*/ 60 h 10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1" h="102">
                  <a:moveTo>
                    <a:pt x="83" y="76"/>
                  </a:moveTo>
                  <a:cubicBezTo>
                    <a:pt x="91" y="102"/>
                    <a:pt x="35" y="88"/>
                    <a:pt x="30" y="83"/>
                  </a:cubicBezTo>
                  <a:cubicBezTo>
                    <a:pt x="30" y="90"/>
                    <a:pt x="30" y="90"/>
                    <a:pt x="30" y="90"/>
                  </a:cubicBezTo>
                  <a:cubicBezTo>
                    <a:pt x="30" y="92"/>
                    <a:pt x="29" y="93"/>
                    <a:pt x="27" y="93"/>
                  </a:cubicBezTo>
                  <a:cubicBezTo>
                    <a:pt x="3" y="93"/>
                    <a:pt x="3" y="93"/>
                    <a:pt x="3" y="93"/>
                  </a:cubicBezTo>
                  <a:cubicBezTo>
                    <a:pt x="1" y="93"/>
                    <a:pt x="0" y="92"/>
                    <a:pt x="0" y="9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3"/>
                    <a:pt x="1" y="31"/>
                    <a:pt x="3" y="31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29" y="31"/>
                    <a:pt x="30" y="33"/>
                    <a:pt x="30" y="35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41" y="31"/>
                    <a:pt x="47" y="13"/>
                    <a:pt x="47" y="12"/>
                  </a:cubicBezTo>
                  <a:cubicBezTo>
                    <a:pt x="49" y="4"/>
                    <a:pt x="53" y="0"/>
                    <a:pt x="60" y="0"/>
                  </a:cubicBezTo>
                  <a:cubicBezTo>
                    <a:pt x="66" y="0"/>
                    <a:pt x="74" y="6"/>
                    <a:pt x="74" y="20"/>
                  </a:cubicBezTo>
                  <a:cubicBezTo>
                    <a:pt x="74" y="23"/>
                    <a:pt x="72" y="28"/>
                    <a:pt x="70" y="32"/>
                  </a:cubicBezTo>
                  <a:cubicBezTo>
                    <a:pt x="72" y="32"/>
                    <a:pt x="72" y="32"/>
                    <a:pt x="72" y="32"/>
                  </a:cubicBezTo>
                  <a:cubicBezTo>
                    <a:pt x="81" y="32"/>
                    <a:pt x="90" y="36"/>
                    <a:pt x="87" y="48"/>
                  </a:cubicBezTo>
                  <a:cubicBezTo>
                    <a:pt x="91" y="54"/>
                    <a:pt x="88" y="60"/>
                    <a:pt x="86" y="62"/>
                  </a:cubicBezTo>
                  <a:cubicBezTo>
                    <a:pt x="88" y="68"/>
                    <a:pt x="86" y="73"/>
                    <a:pt x="83" y="76"/>
                  </a:cubicBezTo>
                  <a:close/>
                  <a:moveTo>
                    <a:pt x="73" y="60"/>
                  </a:moveTo>
                  <a:cubicBezTo>
                    <a:pt x="81" y="60"/>
                    <a:pt x="82" y="52"/>
                    <a:pt x="74" y="52"/>
                  </a:cubicBezTo>
                  <a:cubicBezTo>
                    <a:pt x="73" y="51"/>
                    <a:pt x="73" y="50"/>
                    <a:pt x="74" y="50"/>
                  </a:cubicBezTo>
                  <a:cubicBezTo>
                    <a:pt x="82" y="50"/>
                    <a:pt x="80" y="40"/>
                    <a:pt x="72" y="40"/>
                  </a:cubicBezTo>
                  <a:cubicBezTo>
                    <a:pt x="64" y="40"/>
                    <a:pt x="64" y="40"/>
                    <a:pt x="64" y="40"/>
                  </a:cubicBezTo>
                  <a:cubicBezTo>
                    <a:pt x="61" y="40"/>
                    <a:pt x="59" y="38"/>
                    <a:pt x="59" y="37"/>
                  </a:cubicBezTo>
                  <a:cubicBezTo>
                    <a:pt x="59" y="33"/>
                    <a:pt x="65" y="26"/>
                    <a:pt x="65" y="20"/>
                  </a:cubicBezTo>
                  <a:cubicBezTo>
                    <a:pt x="65" y="13"/>
                    <a:pt x="62" y="8"/>
                    <a:pt x="60" y="8"/>
                  </a:cubicBezTo>
                  <a:cubicBezTo>
                    <a:pt x="57" y="8"/>
                    <a:pt x="56" y="10"/>
                    <a:pt x="55" y="13"/>
                  </a:cubicBezTo>
                  <a:cubicBezTo>
                    <a:pt x="54" y="24"/>
                    <a:pt x="41" y="43"/>
                    <a:pt x="30" y="48"/>
                  </a:cubicBezTo>
                  <a:cubicBezTo>
                    <a:pt x="30" y="74"/>
                    <a:pt x="30" y="74"/>
                    <a:pt x="30" y="74"/>
                  </a:cubicBezTo>
                  <a:cubicBezTo>
                    <a:pt x="46" y="82"/>
                    <a:pt x="59" y="82"/>
                    <a:pt x="66" y="83"/>
                  </a:cubicBezTo>
                  <a:cubicBezTo>
                    <a:pt x="75" y="83"/>
                    <a:pt x="80" y="75"/>
                    <a:pt x="70" y="73"/>
                  </a:cubicBezTo>
                  <a:cubicBezTo>
                    <a:pt x="68" y="73"/>
                    <a:pt x="68" y="71"/>
                    <a:pt x="70" y="71"/>
                  </a:cubicBezTo>
                  <a:cubicBezTo>
                    <a:pt x="80" y="71"/>
                    <a:pt x="81" y="63"/>
                    <a:pt x="73" y="62"/>
                  </a:cubicBezTo>
                  <a:cubicBezTo>
                    <a:pt x="71" y="62"/>
                    <a:pt x="71" y="60"/>
                    <a:pt x="73" y="60"/>
                  </a:cubicBezTo>
                  <a:close/>
                </a:path>
              </a:pathLst>
            </a:custGeom>
            <a:solidFill>
              <a:schemeClr val="tx1">
                <a:lumMod val="40000"/>
                <a:lumOff val="6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0" name="Freeform 78"/>
            <p:cNvSpPr>
              <a:spLocks noEditPoints="1"/>
            </p:cNvSpPr>
            <p:nvPr/>
          </p:nvSpPr>
          <p:spPr bwMode="auto">
            <a:xfrm>
              <a:off x="6881813" y="5429250"/>
              <a:ext cx="382587" cy="271463"/>
            </a:xfrm>
            <a:custGeom>
              <a:gdLst>
                <a:gd name="T0" fmla="*/ 0 w 241"/>
                <a:gd name="T1" fmla="*/ 19 h 171"/>
                <a:gd name="T2" fmla="*/ 71 w 241"/>
                <a:gd name="T3" fmla="*/ 86 h 171"/>
                <a:gd name="T4" fmla="*/ 0 w 241"/>
                <a:gd name="T5" fmla="*/ 157 h 171"/>
                <a:gd name="T6" fmla="*/ 0 w 241"/>
                <a:gd name="T7" fmla="*/ 19 h 171"/>
                <a:gd name="T8" fmla="*/ 227 w 241"/>
                <a:gd name="T9" fmla="*/ 171 h 171"/>
                <a:gd name="T10" fmla="*/ 12 w 241"/>
                <a:gd name="T11" fmla="*/ 171 h 171"/>
                <a:gd name="T12" fmla="*/ 83 w 241"/>
                <a:gd name="T13" fmla="*/ 97 h 171"/>
                <a:gd name="T14" fmla="*/ 121 w 241"/>
                <a:gd name="T15" fmla="*/ 133 h 171"/>
                <a:gd name="T16" fmla="*/ 159 w 241"/>
                <a:gd name="T17" fmla="*/ 97 h 171"/>
                <a:gd name="T18" fmla="*/ 227 w 241"/>
                <a:gd name="T19" fmla="*/ 171 h 171"/>
                <a:gd name="T20" fmla="*/ 222 w 241"/>
                <a:gd name="T21" fmla="*/ 0 h 171"/>
                <a:gd name="T22" fmla="*/ 121 w 241"/>
                <a:gd name="T23" fmla="*/ 100 h 171"/>
                <a:gd name="T24" fmla="*/ 17 w 241"/>
                <a:gd name="T25" fmla="*/ 0 h 171"/>
                <a:gd name="T26" fmla="*/ 222 w 241"/>
                <a:gd name="T27" fmla="*/ 0 h 171"/>
                <a:gd name="T28" fmla="*/ 241 w 241"/>
                <a:gd name="T29" fmla="*/ 19 h 171"/>
                <a:gd name="T30" fmla="*/ 241 w 241"/>
                <a:gd name="T31" fmla="*/ 157 h 171"/>
                <a:gd name="T32" fmla="*/ 170 w 241"/>
                <a:gd name="T33" fmla="*/ 86 h 171"/>
                <a:gd name="T34" fmla="*/ 241 w 241"/>
                <a:gd name="T35" fmla="*/ 19 h 17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1" h="171">
                  <a:moveTo>
                    <a:pt x="0" y="19"/>
                  </a:moveTo>
                  <a:lnTo>
                    <a:pt x="71" y="86"/>
                  </a:lnTo>
                  <a:lnTo>
                    <a:pt x="0" y="157"/>
                  </a:lnTo>
                  <a:lnTo>
                    <a:pt x="0" y="19"/>
                  </a:lnTo>
                  <a:close/>
                  <a:moveTo>
                    <a:pt x="227" y="171"/>
                  </a:moveTo>
                  <a:lnTo>
                    <a:pt x="12" y="171"/>
                  </a:lnTo>
                  <a:lnTo>
                    <a:pt x="83" y="97"/>
                  </a:lnTo>
                  <a:lnTo>
                    <a:pt x="121" y="133"/>
                  </a:lnTo>
                  <a:lnTo>
                    <a:pt x="159" y="97"/>
                  </a:lnTo>
                  <a:lnTo>
                    <a:pt x="227" y="171"/>
                  </a:lnTo>
                  <a:close/>
                  <a:moveTo>
                    <a:pt x="222" y="0"/>
                  </a:moveTo>
                  <a:lnTo>
                    <a:pt x="121" y="100"/>
                  </a:lnTo>
                  <a:lnTo>
                    <a:pt x="17" y="0"/>
                  </a:lnTo>
                  <a:lnTo>
                    <a:pt x="222" y="0"/>
                  </a:lnTo>
                  <a:close/>
                  <a:moveTo>
                    <a:pt x="241" y="19"/>
                  </a:moveTo>
                  <a:lnTo>
                    <a:pt x="241" y="157"/>
                  </a:lnTo>
                  <a:lnTo>
                    <a:pt x="170" y="86"/>
                  </a:lnTo>
                  <a:lnTo>
                    <a:pt x="241" y="19"/>
                  </a:lnTo>
                  <a:close/>
                </a:path>
              </a:pathLst>
            </a:custGeom>
            <a:solidFill>
              <a:schemeClr val="tx1">
                <a:lumMod val="40000"/>
                <a:lumOff val="6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1" name="Freeform 81"/>
            <p:cNvSpPr>
              <a:spLocks noEditPoints="1"/>
            </p:cNvSpPr>
            <p:nvPr/>
          </p:nvSpPr>
          <p:spPr bwMode="auto">
            <a:xfrm>
              <a:off x="11406188" y="4381500"/>
              <a:ext cx="503237" cy="346075"/>
            </a:xfrm>
            <a:custGeom>
              <a:gdLst>
                <a:gd name="T0" fmla="*/ 317 w 317"/>
                <a:gd name="T1" fmla="*/ 47 h 218"/>
                <a:gd name="T2" fmla="*/ 317 w 317"/>
                <a:gd name="T3" fmla="*/ 71 h 218"/>
                <a:gd name="T4" fmla="*/ 0 w 317"/>
                <a:gd name="T5" fmla="*/ 71 h 218"/>
                <a:gd name="T6" fmla="*/ 0 w 317"/>
                <a:gd name="T7" fmla="*/ 47 h 218"/>
                <a:gd name="T8" fmla="*/ 149 w 317"/>
                <a:gd name="T9" fmla="*/ 47 h 218"/>
                <a:gd name="T10" fmla="*/ 149 w 317"/>
                <a:gd name="T11" fmla="*/ 0 h 218"/>
                <a:gd name="T12" fmla="*/ 242 w 317"/>
                <a:gd name="T13" fmla="*/ 0 h 218"/>
                <a:gd name="T14" fmla="*/ 242 w 317"/>
                <a:gd name="T15" fmla="*/ 47 h 218"/>
                <a:gd name="T16" fmla="*/ 317 w 317"/>
                <a:gd name="T17" fmla="*/ 47 h 218"/>
                <a:gd name="T18" fmla="*/ 287 w 317"/>
                <a:gd name="T19" fmla="*/ 83 h 218"/>
                <a:gd name="T20" fmla="*/ 287 w 317"/>
                <a:gd name="T21" fmla="*/ 218 h 218"/>
                <a:gd name="T22" fmla="*/ 133 w 317"/>
                <a:gd name="T23" fmla="*/ 218 h 218"/>
                <a:gd name="T24" fmla="*/ 133 w 317"/>
                <a:gd name="T25" fmla="*/ 135 h 218"/>
                <a:gd name="T26" fmla="*/ 86 w 317"/>
                <a:gd name="T27" fmla="*/ 135 h 218"/>
                <a:gd name="T28" fmla="*/ 86 w 317"/>
                <a:gd name="T29" fmla="*/ 218 h 218"/>
                <a:gd name="T30" fmla="*/ 29 w 317"/>
                <a:gd name="T31" fmla="*/ 218 h 218"/>
                <a:gd name="T32" fmla="*/ 29 w 317"/>
                <a:gd name="T33" fmla="*/ 83 h 218"/>
                <a:gd name="T34" fmla="*/ 287 w 317"/>
                <a:gd name="T35" fmla="*/ 83 h 218"/>
                <a:gd name="T36" fmla="*/ 213 w 317"/>
                <a:gd name="T37" fmla="*/ 102 h 218"/>
                <a:gd name="T38" fmla="*/ 173 w 317"/>
                <a:gd name="T39" fmla="*/ 102 h 218"/>
                <a:gd name="T40" fmla="*/ 173 w 317"/>
                <a:gd name="T41" fmla="*/ 152 h 218"/>
                <a:gd name="T42" fmla="*/ 213 w 317"/>
                <a:gd name="T43" fmla="*/ 152 h 218"/>
                <a:gd name="T44" fmla="*/ 213 w 317"/>
                <a:gd name="T45" fmla="*/ 102 h 218"/>
                <a:gd name="T46" fmla="*/ 265 w 317"/>
                <a:gd name="T47" fmla="*/ 102 h 218"/>
                <a:gd name="T48" fmla="*/ 225 w 317"/>
                <a:gd name="T49" fmla="*/ 102 h 218"/>
                <a:gd name="T50" fmla="*/ 225 w 317"/>
                <a:gd name="T51" fmla="*/ 152 h 218"/>
                <a:gd name="T52" fmla="*/ 265 w 317"/>
                <a:gd name="T53" fmla="*/ 152 h 218"/>
                <a:gd name="T54" fmla="*/ 265 w 317"/>
                <a:gd name="T55" fmla="*/ 102 h 21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17" h="218">
                  <a:moveTo>
                    <a:pt x="317" y="47"/>
                  </a:moveTo>
                  <a:lnTo>
                    <a:pt x="317" y="71"/>
                  </a:lnTo>
                  <a:lnTo>
                    <a:pt x="0" y="71"/>
                  </a:lnTo>
                  <a:lnTo>
                    <a:pt x="0" y="47"/>
                  </a:lnTo>
                  <a:lnTo>
                    <a:pt x="149" y="47"/>
                  </a:lnTo>
                  <a:lnTo>
                    <a:pt x="149" y="0"/>
                  </a:lnTo>
                  <a:lnTo>
                    <a:pt x="242" y="0"/>
                  </a:lnTo>
                  <a:lnTo>
                    <a:pt x="242" y="47"/>
                  </a:lnTo>
                  <a:lnTo>
                    <a:pt x="317" y="47"/>
                  </a:lnTo>
                  <a:close/>
                  <a:moveTo>
                    <a:pt x="287" y="83"/>
                  </a:moveTo>
                  <a:lnTo>
                    <a:pt x="287" y="218"/>
                  </a:lnTo>
                  <a:lnTo>
                    <a:pt x="133" y="218"/>
                  </a:lnTo>
                  <a:lnTo>
                    <a:pt x="133" y="135"/>
                  </a:lnTo>
                  <a:lnTo>
                    <a:pt x="86" y="135"/>
                  </a:lnTo>
                  <a:lnTo>
                    <a:pt x="86" y="218"/>
                  </a:lnTo>
                  <a:lnTo>
                    <a:pt x="29" y="218"/>
                  </a:lnTo>
                  <a:lnTo>
                    <a:pt x="29" y="83"/>
                  </a:lnTo>
                  <a:lnTo>
                    <a:pt x="287" y="83"/>
                  </a:lnTo>
                  <a:close/>
                  <a:moveTo>
                    <a:pt x="213" y="102"/>
                  </a:moveTo>
                  <a:lnTo>
                    <a:pt x="173" y="102"/>
                  </a:lnTo>
                  <a:lnTo>
                    <a:pt x="173" y="152"/>
                  </a:lnTo>
                  <a:lnTo>
                    <a:pt x="213" y="152"/>
                  </a:lnTo>
                  <a:lnTo>
                    <a:pt x="213" y="102"/>
                  </a:lnTo>
                  <a:close/>
                  <a:moveTo>
                    <a:pt x="265" y="102"/>
                  </a:moveTo>
                  <a:lnTo>
                    <a:pt x="225" y="102"/>
                  </a:lnTo>
                  <a:lnTo>
                    <a:pt x="225" y="152"/>
                  </a:lnTo>
                  <a:lnTo>
                    <a:pt x="265" y="152"/>
                  </a:lnTo>
                  <a:lnTo>
                    <a:pt x="265" y="102"/>
                  </a:lnTo>
                  <a:close/>
                </a:path>
              </a:pathLst>
            </a:custGeom>
            <a:solidFill>
              <a:schemeClr val="tx1">
                <a:lumMod val="40000"/>
                <a:lumOff val="6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2" name="Freeform 82"/>
            <p:cNvSpPr>
              <a:spLocks noEditPoints="1"/>
            </p:cNvSpPr>
            <p:nvPr/>
          </p:nvSpPr>
          <p:spPr bwMode="auto">
            <a:xfrm>
              <a:off x="11720513" y="5146675"/>
              <a:ext cx="315912" cy="373063"/>
            </a:xfrm>
            <a:custGeom>
              <a:gdLst>
                <a:gd name="T0" fmla="*/ 84 w 84"/>
                <a:gd name="T1" fmla="*/ 68 h 99"/>
                <a:gd name="T2" fmla="*/ 53 w 84"/>
                <a:gd name="T3" fmla="*/ 99 h 99"/>
                <a:gd name="T4" fmla="*/ 22 w 84"/>
                <a:gd name="T5" fmla="*/ 68 h 99"/>
                <a:gd name="T6" fmla="*/ 32 w 84"/>
                <a:gd name="T7" fmla="*/ 46 h 99"/>
                <a:gd name="T8" fmla="*/ 32 w 84"/>
                <a:gd name="T9" fmla="*/ 21 h 99"/>
                <a:gd name="T10" fmla="*/ 22 w 84"/>
                <a:gd name="T11" fmla="*/ 11 h 99"/>
                <a:gd name="T12" fmla="*/ 12 w 84"/>
                <a:gd name="T13" fmla="*/ 21 h 99"/>
                <a:gd name="T14" fmla="*/ 12 w 84"/>
                <a:gd name="T15" fmla="*/ 36 h 99"/>
                <a:gd name="T16" fmla="*/ 0 w 84"/>
                <a:gd name="T17" fmla="*/ 36 h 99"/>
                <a:gd name="T18" fmla="*/ 0 w 84"/>
                <a:gd name="T19" fmla="*/ 21 h 99"/>
                <a:gd name="T20" fmla="*/ 22 w 84"/>
                <a:gd name="T21" fmla="*/ 0 h 99"/>
                <a:gd name="T22" fmla="*/ 43 w 84"/>
                <a:gd name="T23" fmla="*/ 21 h 99"/>
                <a:gd name="T24" fmla="*/ 43 w 84"/>
                <a:gd name="T25" fmla="*/ 39 h 99"/>
                <a:gd name="T26" fmla="*/ 53 w 84"/>
                <a:gd name="T27" fmla="*/ 37 h 99"/>
                <a:gd name="T28" fmla="*/ 84 w 84"/>
                <a:gd name="T29" fmla="*/ 68 h 99"/>
                <a:gd name="T30" fmla="*/ 41 w 84"/>
                <a:gd name="T31" fmla="*/ 65 h 99"/>
                <a:gd name="T32" fmla="*/ 31 w 84"/>
                <a:gd name="T33" fmla="*/ 65 h 99"/>
                <a:gd name="T34" fmla="*/ 30 w 84"/>
                <a:gd name="T35" fmla="*/ 68 h 99"/>
                <a:gd name="T36" fmla="*/ 31 w 84"/>
                <a:gd name="T37" fmla="*/ 72 h 99"/>
                <a:gd name="T38" fmla="*/ 41 w 84"/>
                <a:gd name="T39" fmla="*/ 72 h 99"/>
                <a:gd name="T40" fmla="*/ 41 w 84"/>
                <a:gd name="T41" fmla="*/ 65 h 99"/>
                <a:gd name="T42" fmla="*/ 47 w 84"/>
                <a:gd name="T43" fmla="*/ 57 h 99"/>
                <a:gd name="T44" fmla="*/ 40 w 84"/>
                <a:gd name="T45" fmla="*/ 50 h 99"/>
                <a:gd name="T46" fmla="*/ 36 w 84"/>
                <a:gd name="T47" fmla="*/ 51 h 99"/>
                <a:gd name="T48" fmla="*/ 35 w 84"/>
                <a:gd name="T49" fmla="*/ 55 h 99"/>
                <a:gd name="T50" fmla="*/ 42 w 84"/>
                <a:gd name="T51" fmla="*/ 62 h 99"/>
                <a:gd name="T52" fmla="*/ 47 w 84"/>
                <a:gd name="T53" fmla="*/ 57 h 99"/>
                <a:gd name="T54" fmla="*/ 42 w 84"/>
                <a:gd name="T55" fmla="*/ 74 h 99"/>
                <a:gd name="T56" fmla="*/ 35 w 84"/>
                <a:gd name="T57" fmla="*/ 81 h 99"/>
                <a:gd name="T58" fmla="*/ 36 w 84"/>
                <a:gd name="T59" fmla="*/ 85 h 99"/>
                <a:gd name="T60" fmla="*/ 40 w 84"/>
                <a:gd name="T61" fmla="*/ 86 h 99"/>
                <a:gd name="T62" fmla="*/ 47 w 84"/>
                <a:gd name="T63" fmla="*/ 79 h 99"/>
                <a:gd name="T64" fmla="*/ 42 w 84"/>
                <a:gd name="T65" fmla="*/ 74 h 99"/>
                <a:gd name="T66" fmla="*/ 56 w 84"/>
                <a:gd name="T67" fmla="*/ 56 h 99"/>
                <a:gd name="T68" fmla="*/ 56 w 84"/>
                <a:gd name="T69" fmla="*/ 46 h 99"/>
                <a:gd name="T70" fmla="*/ 53 w 84"/>
                <a:gd name="T71" fmla="*/ 45 h 99"/>
                <a:gd name="T72" fmla="*/ 50 w 84"/>
                <a:gd name="T73" fmla="*/ 46 h 99"/>
                <a:gd name="T74" fmla="*/ 50 w 84"/>
                <a:gd name="T75" fmla="*/ 56 h 99"/>
                <a:gd name="T76" fmla="*/ 56 w 84"/>
                <a:gd name="T77" fmla="*/ 56 h 99"/>
                <a:gd name="T78" fmla="*/ 50 w 84"/>
                <a:gd name="T79" fmla="*/ 80 h 99"/>
                <a:gd name="T80" fmla="*/ 50 w 84"/>
                <a:gd name="T81" fmla="*/ 90 h 99"/>
                <a:gd name="T82" fmla="*/ 53 w 84"/>
                <a:gd name="T83" fmla="*/ 91 h 99"/>
                <a:gd name="T84" fmla="*/ 56 w 84"/>
                <a:gd name="T85" fmla="*/ 90 h 99"/>
                <a:gd name="T86" fmla="*/ 56 w 84"/>
                <a:gd name="T87" fmla="*/ 80 h 99"/>
                <a:gd name="T88" fmla="*/ 50 w 84"/>
                <a:gd name="T89" fmla="*/ 80 h 99"/>
                <a:gd name="T90" fmla="*/ 64 w 84"/>
                <a:gd name="T91" fmla="*/ 62 h 99"/>
                <a:gd name="T92" fmla="*/ 71 w 84"/>
                <a:gd name="T93" fmla="*/ 55 h 99"/>
                <a:gd name="T94" fmla="*/ 70 w 84"/>
                <a:gd name="T95" fmla="*/ 51 h 99"/>
                <a:gd name="T96" fmla="*/ 66 w 84"/>
                <a:gd name="T97" fmla="*/ 50 h 99"/>
                <a:gd name="T98" fmla="*/ 59 w 84"/>
                <a:gd name="T99" fmla="*/ 57 h 99"/>
                <a:gd name="T100" fmla="*/ 64 w 84"/>
                <a:gd name="T101" fmla="*/ 62 h 99"/>
                <a:gd name="T102" fmla="*/ 59 w 84"/>
                <a:gd name="T103" fmla="*/ 79 h 99"/>
                <a:gd name="T104" fmla="*/ 66 w 84"/>
                <a:gd name="T105" fmla="*/ 86 h 99"/>
                <a:gd name="T106" fmla="*/ 70 w 84"/>
                <a:gd name="T107" fmla="*/ 85 h 99"/>
                <a:gd name="T108" fmla="*/ 71 w 84"/>
                <a:gd name="T109" fmla="*/ 81 h 99"/>
                <a:gd name="T110" fmla="*/ 64 w 84"/>
                <a:gd name="T111" fmla="*/ 74 h 99"/>
                <a:gd name="T112" fmla="*/ 59 w 84"/>
                <a:gd name="T113" fmla="*/ 79 h 99"/>
                <a:gd name="T114" fmla="*/ 65 w 84"/>
                <a:gd name="T115" fmla="*/ 72 h 99"/>
                <a:gd name="T116" fmla="*/ 75 w 84"/>
                <a:gd name="T117" fmla="*/ 72 h 99"/>
                <a:gd name="T118" fmla="*/ 76 w 84"/>
                <a:gd name="T119" fmla="*/ 68 h 99"/>
                <a:gd name="T120" fmla="*/ 75 w 84"/>
                <a:gd name="T121" fmla="*/ 65 h 99"/>
                <a:gd name="T122" fmla="*/ 65 w 84"/>
                <a:gd name="T123" fmla="*/ 65 h 99"/>
                <a:gd name="T124" fmla="*/ 65 w 84"/>
                <a:gd name="T125" fmla="*/ 72 h 9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4" h="99">
                  <a:moveTo>
                    <a:pt x="84" y="68"/>
                  </a:moveTo>
                  <a:cubicBezTo>
                    <a:pt x="84" y="85"/>
                    <a:pt x="70" y="99"/>
                    <a:pt x="53" y="99"/>
                  </a:cubicBezTo>
                  <a:cubicBezTo>
                    <a:pt x="36" y="99"/>
                    <a:pt x="22" y="85"/>
                    <a:pt x="22" y="68"/>
                  </a:cubicBezTo>
                  <a:cubicBezTo>
                    <a:pt x="22" y="59"/>
                    <a:pt x="26" y="51"/>
                    <a:pt x="32" y="46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2" y="16"/>
                    <a:pt x="27" y="11"/>
                    <a:pt x="22" y="11"/>
                  </a:cubicBezTo>
                  <a:cubicBezTo>
                    <a:pt x="16" y="11"/>
                    <a:pt x="12" y="16"/>
                    <a:pt x="12" y="21"/>
                  </a:cubicBezTo>
                  <a:cubicBezTo>
                    <a:pt x="12" y="36"/>
                    <a:pt x="12" y="36"/>
                    <a:pt x="12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9"/>
                    <a:pt x="10" y="0"/>
                    <a:pt x="22" y="0"/>
                  </a:cubicBezTo>
                  <a:cubicBezTo>
                    <a:pt x="34" y="0"/>
                    <a:pt x="43" y="9"/>
                    <a:pt x="43" y="21"/>
                  </a:cubicBezTo>
                  <a:cubicBezTo>
                    <a:pt x="43" y="39"/>
                    <a:pt x="43" y="39"/>
                    <a:pt x="43" y="39"/>
                  </a:cubicBezTo>
                  <a:cubicBezTo>
                    <a:pt x="47" y="38"/>
                    <a:pt x="50" y="37"/>
                    <a:pt x="53" y="37"/>
                  </a:cubicBezTo>
                  <a:cubicBezTo>
                    <a:pt x="70" y="37"/>
                    <a:pt x="84" y="51"/>
                    <a:pt x="84" y="68"/>
                  </a:cubicBezTo>
                  <a:close/>
                  <a:moveTo>
                    <a:pt x="41" y="65"/>
                  </a:moveTo>
                  <a:cubicBezTo>
                    <a:pt x="31" y="65"/>
                    <a:pt x="31" y="65"/>
                    <a:pt x="31" y="65"/>
                  </a:cubicBezTo>
                  <a:cubicBezTo>
                    <a:pt x="30" y="68"/>
                    <a:pt x="30" y="68"/>
                    <a:pt x="30" y="68"/>
                  </a:cubicBezTo>
                  <a:cubicBezTo>
                    <a:pt x="31" y="72"/>
                    <a:pt x="31" y="72"/>
                    <a:pt x="31" y="72"/>
                  </a:cubicBezTo>
                  <a:cubicBezTo>
                    <a:pt x="41" y="72"/>
                    <a:pt x="41" y="72"/>
                    <a:pt x="41" y="72"/>
                  </a:cubicBezTo>
                  <a:lnTo>
                    <a:pt x="41" y="65"/>
                  </a:lnTo>
                  <a:close/>
                  <a:moveTo>
                    <a:pt x="47" y="57"/>
                  </a:moveTo>
                  <a:cubicBezTo>
                    <a:pt x="40" y="50"/>
                    <a:pt x="40" y="50"/>
                    <a:pt x="40" y="50"/>
                  </a:cubicBezTo>
                  <a:cubicBezTo>
                    <a:pt x="36" y="51"/>
                    <a:pt x="36" y="51"/>
                    <a:pt x="36" y="51"/>
                  </a:cubicBezTo>
                  <a:cubicBezTo>
                    <a:pt x="35" y="55"/>
                    <a:pt x="35" y="55"/>
                    <a:pt x="35" y="55"/>
                  </a:cubicBezTo>
                  <a:cubicBezTo>
                    <a:pt x="42" y="62"/>
                    <a:pt x="42" y="62"/>
                    <a:pt x="42" y="62"/>
                  </a:cubicBezTo>
                  <a:lnTo>
                    <a:pt x="47" y="57"/>
                  </a:lnTo>
                  <a:close/>
                  <a:moveTo>
                    <a:pt x="42" y="74"/>
                  </a:moveTo>
                  <a:cubicBezTo>
                    <a:pt x="35" y="81"/>
                    <a:pt x="35" y="81"/>
                    <a:pt x="35" y="81"/>
                  </a:cubicBezTo>
                  <a:cubicBezTo>
                    <a:pt x="36" y="85"/>
                    <a:pt x="36" y="85"/>
                    <a:pt x="36" y="85"/>
                  </a:cubicBezTo>
                  <a:cubicBezTo>
                    <a:pt x="40" y="86"/>
                    <a:pt x="40" y="86"/>
                    <a:pt x="40" y="86"/>
                  </a:cubicBezTo>
                  <a:cubicBezTo>
                    <a:pt x="47" y="79"/>
                    <a:pt x="47" y="79"/>
                    <a:pt x="47" y="79"/>
                  </a:cubicBezTo>
                  <a:lnTo>
                    <a:pt x="42" y="74"/>
                  </a:lnTo>
                  <a:close/>
                  <a:moveTo>
                    <a:pt x="56" y="56"/>
                  </a:moveTo>
                  <a:cubicBezTo>
                    <a:pt x="56" y="46"/>
                    <a:pt x="56" y="46"/>
                    <a:pt x="56" y="46"/>
                  </a:cubicBezTo>
                  <a:cubicBezTo>
                    <a:pt x="53" y="45"/>
                    <a:pt x="53" y="45"/>
                    <a:pt x="53" y="45"/>
                  </a:cubicBezTo>
                  <a:cubicBezTo>
                    <a:pt x="50" y="46"/>
                    <a:pt x="50" y="46"/>
                    <a:pt x="50" y="46"/>
                  </a:cubicBezTo>
                  <a:cubicBezTo>
                    <a:pt x="50" y="56"/>
                    <a:pt x="50" y="56"/>
                    <a:pt x="50" y="56"/>
                  </a:cubicBezTo>
                  <a:lnTo>
                    <a:pt x="56" y="56"/>
                  </a:lnTo>
                  <a:close/>
                  <a:moveTo>
                    <a:pt x="50" y="80"/>
                  </a:moveTo>
                  <a:cubicBezTo>
                    <a:pt x="50" y="90"/>
                    <a:pt x="50" y="90"/>
                    <a:pt x="50" y="90"/>
                  </a:cubicBezTo>
                  <a:cubicBezTo>
                    <a:pt x="53" y="91"/>
                    <a:pt x="53" y="91"/>
                    <a:pt x="53" y="91"/>
                  </a:cubicBezTo>
                  <a:cubicBezTo>
                    <a:pt x="56" y="90"/>
                    <a:pt x="56" y="90"/>
                    <a:pt x="56" y="90"/>
                  </a:cubicBezTo>
                  <a:cubicBezTo>
                    <a:pt x="56" y="80"/>
                    <a:pt x="56" y="80"/>
                    <a:pt x="56" y="80"/>
                  </a:cubicBezTo>
                  <a:lnTo>
                    <a:pt x="50" y="80"/>
                  </a:lnTo>
                  <a:close/>
                  <a:moveTo>
                    <a:pt x="64" y="62"/>
                  </a:moveTo>
                  <a:cubicBezTo>
                    <a:pt x="71" y="55"/>
                    <a:pt x="71" y="55"/>
                    <a:pt x="71" y="55"/>
                  </a:cubicBezTo>
                  <a:cubicBezTo>
                    <a:pt x="70" y="51"/>
                    <a:pt x="70" y="51"/>
                    <a:pt x="70" y="51"/>
                  </a:cubicBezTo>
                  <a:cubicBezTo>
                    <a:pt x="66" y="50"/>
                    <a:pt x="66" y="50"/>
                    <a:pt x="66" y="50"/>
                  </a:cubicBezTo>
                  <a:cubicBezTo>
                    <a:pt x="59" y="57"/>
                    <a:pt x="59" y="57"/>
                    <a:pt x="59" y="57"/>
                  </a:cubicBezTo>
                  <a:lnTo>
                    <a:pt x="64" y="62"/>
                  </a:lnTo>
                  <a:close/>
                  <a:moveTo>
                    <a:pt x="59" y="79"/>
                  </a:moveTo>
                  <a:cubicBezTo>
                    <a:pt x="66" y="86"/>
                    <a:pt x="66" y="86"/>
                    <a:pt x="66" y="86"/>
                  </a:cubicBezTo>
                  <a:cubicBezTo>
                    <a:pt x="70" y="85"/>
                    <a:pt x="70" y="85"/>
                    <a:pt x="70" y="85"/>
                  </a:cubicBezTo>
                  <a:cubicBezTo>
                    <a:pt x="71" y="81"/>
                    <a:pt x="71" y="81"/>
                    <a:pt x="71" y="81"/>
                  </a:cubicBezTo>
                  <a:cubicBezTo>
                    <a:pt x="64" y="74"/>
                    <a:pt x="64" y="74"/>
                    <a:pt x="64" y="74"/>
                  </a:cubicBezTo>
                  <a:lnTo>
                    <a:pt x="59" y="79"/>
                  </a:lnTo>
                  <a:close/>
                  <a:moveTo>
                    <a:pt x="65" y="72"/>
                  </a:moveTo>
                  <a:cubicBezTo>
                    <a:pt x="75" y="72"/>
                    <a:pt x="75" y="72"/>
                    <a:pt x="75" y="72"/>
                  </a:cubicBezTo>
                  <a:cubicBezTo>
                    <a:pt x="76" y="68"/>
                    <a:pt x="76" y="68"/>
                    <a:pt x="76" y="68"/>
                  </a:cubicBezTo>
                  <a:cubicBezTo>
                    <a:pt x="75" y="65"/>
                    <a:pt x="75" y="65"/>
                    <a:pt x="75" y="65"/>
                  </a:cubicBezTo>
                  <a:cubicBezTo>
                    <a:pt x="65" y="65"/>
                    <a:pt x="65" y="65"/>
                    <a:pt x="65" y="65"/>
                  </a:cubicBezTo>
                  <a:lnTo>
                    <a:pt x="65" y="72"/>
                  </a:lnTo>
                  <a:close/>
                </a:path>
              </a:pathLst>
            </a:custGeom>
            <a:solidFill>
              <a:schemeClr val="tx1">
                <a:lumMod val="40000"/>
                <a:lumOff val="6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3" name="Freeform 83"/>
            <p:cNvSpPr>
              <a:spLocks noEditPoints="1"/>
            </p:cNvSpPr>
            <p:nvPr/>
          </p:nvSpPr>
          <p:spPr bwMode="auto">
            <a:xfrm>
              <a:off x="11403013" y="5688013"/>
              <a:ext cx="368300" cy="361950"/>
            </a:xfrm>
            <a:custGeom>
              <a:gdLst>
                <a:gd name="T0" fmla="*/ 25 w 98"/>
                <a:gd name="T1" fmla="*/ 90 h 96"/>
                <a:gd name="T2" fmla="*/ 1 w 98"/>
                <a:gd name="T3" fmla="*/ 96 h 96"/>
                <a:gd name="T4" fmla="*/ 0 w 98"/>
                <a:gd name="T5" fmla="*/ 96 h 96"/>
                <a:gd name="T6" fmla="*/ 7 w 98"/>
                <a:gd name="T7" fmla="*/ 72 h 96"/>
                <a:gd name="T8" fmla="*/ 63 w 98"/>
                <a:gd name="T9" fmla="*/ 15 h 96"/>
                <a:gd name="T10" fmla="*/ 70 w 98"/>
                <a:gd name="T11" fmla="*/ 15 h 96"/>
                <a:gd name="T12" fmla="*/ 10 w 98"/>
                <a:gd name="T13" fmla="*/ 75 h 96"/>
                <a:gd name="T14" fmla="*/ 8 w 98"/>
                <a:gd name="T15" fmla="*/ 81 h 96"/>
                <a:gd name="T16" fmla="*/ 15 w 98"/>
                <a:gd name="T17" fmla="*/ 88 h 96"/>
                <a:gd name="T18" fmla="*/ 22 w 98"/>
                <a:gd name="T19" fmla="*/ 87 h 96"/>
                <a:gd name="T20" fmla="*/ 25 w 98"/>
                <a:gd name="T21" fmla="*/ 84 h 96"/>
                <a:gd name="T22" fmla="*/ 25 w 98"/>
                <a:gd name="T23" fmla="*/ 77 h 96"/>
                <a:gd name="T24" fmla="*/ 20 w 98"/>
                <a:gd name="T25" fmla="*/ 73 h 96"/>
                <a:gd name="T26" fmla="*/ 75 w 98"/>
                <a:gd name="T27" fmla="*/ 18 h 96"/>
                <a:gd name="T28" fmla="*/ 77 w 98"/>
                <a:gd name="T29" fmla="*/ 19 h 96"/>
                <a:gd name="T30" fmla="*/ 82 w 98"/>
                <a:gd name="T31" fmla="*/ 34 h 96"/>
                <a:gd name="T32" fmla="*/ 25 w 98"/>
                <a:gd name="T33" fmla="*/ 90 h 96"/>
                <a:gd name="T34" fmla="*/ 91 w 98"/>
                <a:gd name="T35" fmla="*/ 24 h 96"/>
                <a:gd name="T36" fmla="*/ 86 w 98"/>
                <a:gd name="T37" fmla="*/ 29 h 96"/>
                <a:gd name="T38" fmla="*/ 82 w 98"/>
                <a:gd name="T39" fmla="*/ 15 h 96"/>
                <a:gd name="T40" fmla="*/ 68 w 98"/>
                <a:gd name="T41" fmla="*/ 11 h 96"/>
                <a:gd name="T42" fmla="*/ 73 w 98"/>
                <a:gd name="T43" fmla="*/ 5 h 96"/>
                <a:gd name="T44" fmla="*/ 92 w 98"/>
                <a:gd name="T45" fmla="*/ 5 h 96"/>
                <a:gd name="T46" fmla="*/ 91 w 98"/>
                <a:gd name="T47" fmla="*/ 24 h 9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8" h="96">
                  <a:moveTo>
                    <a:pt x="25" y="90"/>
                  </a:moveTo>
                  <a:cubicBezTo>
                    <a:pt x="1" y="96"/>
                    <a:pt x="1" y="96"/>
                    <a:pt x="1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7" y="72"/>
                    <a:pt x="7" y="72"/>
                    <a:pt x="7" y="72"/>
                  </a:cubicBezTo>
                  <a:cubicBezTo>
                    <a:pt x="63" y="15"/>
                    <a:pt x="63" y="15"/>
                    <a:pt x="63" y="15"/>
                  </a:cubicBezTo>
                  <a:cubicBezTo>
                    <a:pt x="64" y="15"/>
                    <a:pt x="67" y="14"/>
                    <a:pt x="70" y="15"/>
                  </a:cubicBezTo>
                  <a:cubicBezTo>
                    <a:pt x="10" y="75"/>
                    <a:pt x="10" y="75"/>
                    <a:pt x="10" y="75"/>
                  </a:cubicBezTo>
                  <a:cubicBezTo>
                    <a:pt x="8" y="81"/>
                    <a:pt x="8" y="81"/>
                    <a:pt x="8" y="81"/>
                  </a:cubicBezTo>
                  <a:cubicBezTo>
                    <a:pt x="15" y="88"/>
                    <a:pt x="15" y="88"/>
                    <a:pt x="15" y="88"/>
                  </a:cubicBezTo>
                  <a:cubicBezTo>
                    <a:pt x="22" y="87"/>
                    <a:pt x="22" y="87"/>
                    <a:pt x="22" y="87"/>
                  </a:cubicBezTo>
                  <a:cubicBezTo>
                    <a:pt x="25" y="84"/>
                    <a:pt x="25" y="84"/>
                    <a:pt x="25" y="84"/>
                  </a:cubicBezTo>
                  <a:cubicBezTo>
                    <a:pt x="25" y="77"/>
                    <a:pt x="25" y="77"/>
                    <a:pt x="25" y="77"/>
                  </a:cubicBezTo>
                  <a:cubicBezTo>
                    <a:pt x="20" y="73"/>
                    <a:pt x="20" y="73"/>
                    <a:pt x="20" y="73"/>
                  </a:cubicBezTo>
                  <a:cubicBezTo>
                    <a:pt x="75" y="18"/>
                    <a:pt x="75" y="18"/>
                    <a:pt x="75" y="18"/>
                  </a:cubicBezTo>
                  <a:cubicBezTo>
                    <a:pt x="76" y="18"/>
                    <a:pt x="76" y="18"/>
                    <a:pt x="77" y="19"/>
                  </a:cubicBezTo>
                  <a:cubicBezTo>
                    <a:pt x="85" y="27"/>
                    <a:pt x="82" y="34"/>
                    <a:pt x="82" y="34"/>
                  </a:cubicBezTo>
                  <a:lnTo>
                    <a:pt x="25" y="90"/>
                  </a:lnTo>
                  <a:close/>
                  <a:moveTo>
                    <a:pt x="91" y="24"/>
                  </a:moveTo>
                  <a:cubicBezTo>
                    <a:pt x="86" y="29"/>
                    <a:pt x="86" y="29"/>
                    <a:pt x="86" y="29"/>
                  </a:cubicBezTo>
                  <a:cubicBezTo>
                    <a:pt x="86" y="29"/>
                    <a:pt x="90" y="23"/>
                    <a:pt x="82" y="15"/>
                  </a:cubicBezTo>
                  <a:cubicBezTo>
                    <a:pt x="74" y="8"/>
                    <a:pt x="68" y="11"/>
                    <a:pt x="68" y="11"/>
                  </a:cubicBezTo>
                  <a:cubicBezTo>
                    <a:pt x="73" y="5"/>
                    <a:pt x="73" y="5"/>
                    <a:pt x="73" y="5"/>
                  </a:cubicBezTo>
                  <a:cubicBezTo>
                    <a:pt x="78" y="0"/>
                    <a:pt x="87" y="0"/>
                    <a:pt x="92" y="5"/>
                  </a:cubicBezTo>
                  <a:cubicBezTo>
                    <a:pt x="98" y="10"/>
                    <a:pt x="97" y="18"/>
                    <a:pt x="91" y="24"/>
                  </a:cubicBezTo>
                  <a:close/>
                </a:path>
              </a:pathLst>
            </a:custGeom>
            <a:solidFill>
              <a:schemeClr val="tx1">
                <a:lumMod val="40000"/>
                <a:lumOff val="6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4" name="Freeform 84"/>
            <p:cNvSpPr>
              <a:spLocks noEditPoints="1"/>
            </p:cNvSpPr>
            <p:nvPr/>
          </p:nvSpPr>
          <p:spPr bwMode="auto">
            <a:xfrm>
              <a:off x="11801475" y="6084888"/>
              <a:ext cx="330200" cy="330200"/>
            </a:xfrm>
            <a:custGeom>
              <a:gdLst>
                <a:gd name="T0" fmla="*/ 56 w 88"/>
                <a:gd name="T1" fmla="*/ 64 h 88"/>
                <a:gd name="T2" fmla="*/ 35 w 88"/>
                <a:gd name="T3" fmla="*/ 57 h 88"/>
                <a:gd name="T4" fmla="*/ 29 w 88"/>
                <a:gd name="T5" fmla="*/ 71 h 88"/>
                <a:gd name="T6" fmla="*/ 14 w 88"/>
                <a:gd name="T7" fmla="*/ 86 h 88"/>
                <a:gd name="T8" fmla="*/ 9 w 88"/>
                <a:gd name="T9" fmla="*/ 88 h 88"/>
                <a:gd name="T10" fmla="*/ 0 w 88"/>
                <a:gd name="T11" fmla="*/ 79 h 88"/>
                <a:gd name="T12" fmla="*/ 2 w 88"/>
                <a:gd name="T13" fmla="*/ 74 h 88"/>
                <a:gd name="T14" fmla="*/ 17 w 88"/>
                <a:gd name="T15" fmla="*/ 59 h 88"/>
                <a:gd name="T16" fmla="*/ 31 w 88"/>
                <a:gd name="T17" fmla="*/ 53 h 88"/>
                <a:gd name="T18" fmla="*/ 24 w 88"/>
                <a:gd name="T19" fmla="*/ 32 h 88"/>
                <a:gd name="T20" fmla="*/ 56 w 88"/>
                <a:gd name="T21" fmla="*/ 0 h 88"/>
                <a:gd name="T22" fmla="*/ 88 w 88"/>
                <a:gd name="T23" fmla="*/ 32 h 88"/>
                <a:gd name="T24" fmla="*/ 78 w 88"/>
                <a:gd name="T25" fmla="*/ 55 h 88"/>
                <a:gd name="T26" fmla="*/ 56 w 88"/>
                <a:gd name="T27" fmla="*/ 64 h 88"/>
                <a:gd name="T28" fmla="*/ 56 w 88"/>
                <a:gd name="T29" fmla="*/ 52 h 88"/>
                <a:gd name="T30" fmla="*/ 75 w 88"/>
                <a:gd name="T31" fmla="*/ 32 h 88"/>
                <a:gd name="T32" fmla="*/ 56 w 88"/>
                <a:gd name="T33" fmla="*/ 12 h 88"/>
                <a:gd name="T34" fmla="*/ 36 w 88"/>
                <a:gd name="T35" fmla="*/ 32 h 88"/>
                <a:gd name="T36" fmla="*/ 42 w 88"/>
                <a:gd name="T37" fmla="*/ 46 h 88"/>
                <a:gd name="T38" fmla="*/ 56 w 88"/>
                <a:gd name="T39" fmla="*/ 52 h 8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8" h="88">
                  <a:moveTo>
                    <a:pt x="56" y="64"/>
                  </a:moveTo>
                  <a:cubicBezTo>
                    <a:pt x="48" y="64"/>
                    <a:pt x="41" y="62"/>
                    <a:pt x="35" y="57"/>
                  </a:cubicBezTo>
                  <a:cubicBezTo>
                    <a:pt x="29" y="71"/>
                    <a:pt x="29" y="71"/>
                    <a:pt x="29" y="71"/>
                  </a:cubicBezTo>
                  <a:cubicBezTo>
                    <a:pt x="14" y="86"/>
                    <a:pt x="14" y="86"/>
                    <a:pt x="14" y="86"/>
                  </a:cubicBezTo>
                  <a:cubicBezTo>
                    <a:pt x="12" y="87"/>
                    <a:pt x="11" y="88"/>
                    <a:pt x="9" y="88"/>
                  </a:cubicBezTo>
                  <a:cubicBezTo>
                    <a:pt x="4" y="88"/>
                    <a:pt x="0" y="84"/>
                    <a:pt x="0" y="79"/>
                  </a:cubicBezTo>
                  <a:cubicBezTo>
                    <a:pt x="0" y="77"/>
                    <a:pt x="1" y="75"/>
                    <a:pt x="2" y="74"/>
                  </a:cubicBezTo>
                  <a:cubicBezTo>
                    <a:pt x="17" y="59"/>
                    <a:pt x="17" y="59"/>
                    <a:pt x="17" y="59"/>
                  </a:cubicBezTo>
                  <a:cubicBezTo>
                    <a:pt x="31" y="53"/>
                    <a:pt x="31" y="53"/>
                    <a:pt x="31" y="53"/>
                  </a:cubicBezTo>
                  <a:cubicBezTo>
                    <a:pt x="26" y="47"/>
                    <a:pt x="24" y="39"/>
                    <a:pt x="24" y="32"/>
                  </a:cubicBezTo>
                  <a:cubicBezTo>
                    <a:pt x="24" y="14"/>
                    <a:pt x="38" y="0"/>
                    <a:pt x="56" y="0"/>
                  </a:cubicBezTo>
                  <a:cubicBezTo>
                    <a:pt x="73" y="0"/>
                    <a:pt x="88" y="15"/>
                    <a:pt x="88" y="32"/>
                  </a:cubicBezTo>
                  <a:cubicBezTo>
                    <a:pt x="88" y="40"/>
                    <a:pt x="85" y="49"/>
                    <a:pt x="78" y="55"/>
                  </a:cubicBezTo>
                  <a:cubicBezTo>
                    <a:pt x="72" y="61"/>
                    <a:pt x="64" y="64"/>
                    <a:pt x="56" y="64"/>
                  </a:cubicBezTo>
                  <a:close/>
                  <a:moveTo>
                    <a:pt x="56" y="52"/>
                  </a:moveTo>
                  <a:cubicBezTo>
                    <a:pt x="66" y="52"/>
                    <a:pt x="75" y="43"/>
                    <a:pt x="75" y="32"/>
                  </a:cubicBezTo>
                  <a:cubicBezTo>
                    <a:pt x="75" y="21"/>
                    <a:pt x="66" y="12"/>
                    <a:pt x="56" y="12"/>
                  </a:cubicBezTo>
                  <a:cubicBezTo>
                    <a:pt x="45" y="12"/>
                    <a:pt x="36" y="22"/>
                    <a:pt x="36" y="32"/>
                  </a:cubicBezTo>
                  <a:cubicBezTo>
                    <a:pt x="36" y="37"/>
                    <a:pt x="38" y="42"/>
                    <a:pt x="42" y="46"/>
                  </a:cubicBezTo>
                  <a:cubicBezTo>
                    <a:pt x="46" y="50"/>
                    <a:pt x="51" y="52"/>
                    <a:pt x="56" y="52"/>
                  </a:cubicBezTo>
                  <a:close/>
                </a:path>
              </a:pathLst>
            </a:custGeom>
            <a:solidFill>
              <a:schemeClr val="tx1">
                <a:lumMod val="40000"/>
                <a:lumOff val="6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64" name="Прямоугольник 63"/>
          <p:cNvSpPr/>
          <p:nvPr/>
        </p:nvSpPr>
        <p:spPr>
          <a:xfrm>
            <a:off x="1118541" y="454279"/>
            <a:ext cx="1042416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>
                <a:solidFill>
                  <a:srgbClr val="3C2B7A"/>
                </a:solidFill>
                <a:cs typeface="Times New Roman" panose="02020603050405020304" pitchFamily="18" charset="0"/>
              </a:rPr>
              <a:t>ПЕРСПЕКТИВА РАЗВИТИЯ </a:t>
            </a:r>
            <a:endParaRPr lang="ru-RU" sz="4000">
              <a:solidFill>
                <a:srgbClr val="3C2B7A"/>
              </a:solidFill>
              <a:cs typeface="Times New Roman" panose="02020603050405020304" pitchFamily="18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198D97DC-0936-408A-AB7A-402EF3BF6519}"/>
              </a:ext>
            </a:extLst>
          </p:cNvPr>
          <p:cNvSpPr txBox="1"/>
          <p:nvPr/>
        </p:nvSpPr>
        <p:spPr>
          <a:xfrm rot="20427434">
            <a:off x="3489623" y="2094385"/>
            <a:ext cx="13277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>
                <a:solidFill>
                  <a:srgbClr val="3C2B7A"/>
                </a:solidFill>
                <a:cs typeface="Times New Roman" panose="02020603050405020304" pitchFamily="18" charset="0"/>
              </a:rPr>
              <a:t>ППО</a:t>
            </a:r>
          </a:p>
        </p:txBody>
      </p:sp>
      <p:sp>
        <p:nvSpPr>
          <p:cNvPr id="66" name="文本1"/>
          <p:cNvSpPr>
            <a:spLocks noChangeArrowheads="1"/>
          </p:cNvSpPr>
          <p:nvPr/>
        </p:nvSpPr>
        <p:spPr bwMode="gray">
          <a:xfrm>
            <a:off x="7914212" y="2235567"/>
            <a:ext cx="3937817" cy="847634"/>
          </a:xfrm>
          <a:prstGeom prst="roundRect">
            <a:avLst>
              <a:gd name="adj" fmla="val 0"/>
            </a:avLst>
          </a:prstGeom>
          <a:noFill/>
          <a:ln w="28575" cap="flat" cmpd="sng" algn="ctr">
            <a:noFill/>
            <a:prstDash val="solid"/>
          </a:ln>
          <a:effectLst/>
        </p:spPr>
        <p:txBody>
          <a:bodyPr lIns="96417" tIns="48209" rIns="96417" bIns="48209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zh-CN" sz="2000" b="1">
                <a:ea typeface="微软雅黑" panose="020b0503020204020204" pitchFamily="34" charset="-122"/>
                <a:cs typeface="+mn-ea"/>
                <a:sym typeface="+mn-lt"/>
              </a:rPr>
              <a:t>Увеличение процента членства в профсоюзе</a:t>
            </a:r>
            <a:endParaRPr kumimoji="0" lang="en-GB" altLang="zh-CN" sz="2000" b="1" i="0" u="none" strike="noStrike" kern="1200" cap="none" spc="0" normalizeH="0" baseline="0" noProof="0">
              <a:ln>
                <a:noFill/>
              </a:ln>
              <a:uLnTx/>
              <a:uFillTx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7" name="文本1"/>
          <p:cNvSpPr>
            <a:spLocks noChangeArrowheads="1"/>
          </p:cNvSpPr>
          <p:nvPr/>
        </p:nvSpPr>
        <p:spPr bwMode="gray">
          <a:xfrm>
            <a:off x="7943521" y="3526753"/>
            <a:ext cx="3875810" cy="843622"/>
          </a:xfrm>
          <a:prstGeom prst="roundRect">
            <a:avLst>
              <a:gd name="adj" fmla="val 0"/>
            </a:avLst>
          </a:prstGeom>
          <a:noFill/>
          <a:ln w="28575" cap="flat" cmpd="sng" algn="ctr">
            <a:noFill/>
            <a:prstDash val="solid"/>
          </a:ln>
          <a:effectLst/>
        </p:spPr>
        <p:txBody>
          <a:bodyPr lIns="96417" tIns="48209" rIns="96417" bIns="48209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zh-CN" sz="2000" b="1">
                <a:ea typeface="微软雅黑" panose="020b0503020204020204" pitchFamily="34" charset="-122"/>
                <a:cs typeface="+mn-ea"/>
                <a:sym typeface="+mn-lt"/>
              </a:rPr>
              <a:t>Более активная реализация профсоюзных программ ТО, МГО</a:t>
            </a:r>
            <a:endParaRPr kumimoji="0" lang="en-GB" altLang="zh-CN" sz="2000" b="1" i="0" u="none" strike="noStrike" kern="1200" cap="none" spc="0" normalizeH="0" baseline="0" noProof="0">
              <a:ln>
                <a:noFill/>
              </a:ln>
              <a:solidFill>
                <a:srgbClr val="92D050"/>
              </a:solidFill>
              <a:uLnTx/>
              <a:uFillTx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8" name="文本1"/>
          <p:cNvSpPr>
            <a:spLocks noChangeArrowheads="1"/>
          </p:cNvSpPr>
          <p:nvPr/>
        </p:nvSpPr>
        <p:spPr bwMode="gray">
          <a:xfrm>
            <a:off x="7914212" y="4897010"/>
            <a:ext cx="3683977" cy="847634"/>
          </a:xfrm>
          <a:prstGeom prst="roundRect">
            <a:avLst>
              <a:gd name="adj" fmla="val 0"/>
            </a:avLst>
          </a:prstGeom>
          <a:noFill/>
          <a:ln w="28575" cap="flat" cmpd="sng" algn="ctr">
            <a:noFill/>
            <a:prstDash val="solid"/>
          </a:ln>
          <a:effectLst/>
        </p:spPr>
        <p:txBody>
          <a:bodyPr lIns="96417" tIns="48209" rIns="96417" bIns="48209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zh-CN" sz="2000" b="1">
                <a:ea typeface="微软雅黑" panose="020b0503020204020204" pitchFamily="34" charset="-122"/>
                <a:cs typeface="+mn-ea"/>
                <a:sym typeface="+mn-lt"/>
              </a:rPr>
              <a:t>Каждому ребенку по профсоюзной путевке на отдых летом </a:t>
            </a:r>
            <a:r>
              <a:rPr lang="ru-RU" altLang="zh-CN" sz="2000" b="1">
                <a:solidFill>
                  <a:srgbClr val="002060"/>
                </a:solidFill>
                <a:ea typeface="微软雅黑" panose="020b0503020204020204" pitchFamily="34" charset="-122"/>
                <a:cs typeface="+mn-ea"/>
                <a:sym typeface="+mn-lt"/>
              </a:rPr>
              <a:t>«Наши дети»</a:t>
            </a:r>
            <a:endParaRPr kumimoji="0" lang="en-GB" altLang="zh-CN" sz="20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uLnTx/>
              <a:uFillTx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9" name="Freeform 77"/>
          <p:cNvSpPr>
            <a:spLocks noEditPoints="1"/>
          </p:cNvSpPr>
          <p:nvPr/>
        </p:nvSpPr>
        <p:spPr bwMode="auto">
          <a:xfrm>
            <a:off x="7420499" y="2467296"/>
            <a:ext cx="341312" cy="384175"/>
          </a:xfrm>
          <a:custGeom>
            <a:gdLst>
              <a:gd name="T0" fmla="*/ 83 w 91"/>
              <a:gd name="T1" fmla="*/ 76 h 102"/>
              <a:gd name="T2" fmla="*/ 30 w 91"/>
              <a:gd name="T3" fmla="*/ 83 h 102"/>
              <a:gd name="T4" fmla="*/ 30 w 91"/>
              <a:gd name="T5" fmla="*/ 90 h 102"/>
              <a:gd name="T6" fmla="*/ 27 w 91"/>
              <a:gd name="T7" fmla="*/ 93 h 102"/>
              <a:gd name="T8" fmla="*/ 3 w 91"/>
              <a:gd name="T9" fmla="*/ 93 h 102"/>
              <a:gd name="T10" fmla="*/ 0 w 91"/>
              <a:gd name="T11" fmla="*/ 90 h 102"/>
              <a:gd name="T12" fmla="*/ 0 w 91"/>
              <a:gd name="T13" fmla="*/ 35 h 102"/>
              <a:gd name="T14" fmla="*/ 3 w 91"/>
              <a:gd name="T15" fmla="*/ 31 h 102"/>
              <a:gd name="T16" fmla="*/ 27 w 91"/>
              <a:gd name="T17" fmla="*/ 31 h 102"/>
              <a:gd name="T18" fmla="*/ 30 w 91"/>
              <a:gd name="T19" fmla="*/ 35 h 102"/>
              <a:gd name="T20" fmla="*/ 30 w 91"/>
              <a:gd name="T21" fmla="*/ 38 h 102"/>
              <a:gd name="T22" fmla="*/ 47 w 91"/>
              <a:gd name="T23" fmla="*/ 12 h 102"/>
              <a:gd name="T24" fmla="*/ 60 w 91"/>
              <a:gd name="T25" fmla="*/ 0 h 102"/>
              <a:gd name="T26" fmla="*/ 74 w 91"/>
              <a:gd name="T27" fmla="*/ 20 h 102"/>
              <a:gd name="T28" fmla="*/ 70 w 91"/>
              <a:gd name="T29" fmla="*/ 32 h 102"/>
              <a:gd name="T30" fmla="*/ 72 w 91"/>
              <a:gd name="T31" fmla="*/ 32 h 102"/>
              <a:gd name="T32" fmla="*/ 87 w 91"/>
              <a:gd name="T33" fmla="*/ 48 h 102"/>
              <a:gd name="T34" fmla="*/ 86 w 91"/>
              <a:gd name="T35" fmla="*/ 62 h 102"/>
              <a:gd name="T36" fmla="*/ 83 w 91"/>
              <a:gd name="T37" fmla="*/ 76 h 102"/>
              <a:gd name="T38" fmla="*/ 73 w 91"/>
              <a:gd name="T39" fmla="*/ 60 h 102"/>
              <a:gd name="T40" fmla="*/ 74 w 91"/>
              <a:gd name="T41" fmla="*/ 52 h 102"/>
              <a:gd name="T42" fmla="*/ 74 w 91"/>
              <a:gd name="T43" fmla="*/ 50 h 102"/>
              <a:gd name="T44" fmla="*/ 72 w 91"/>
              <a:gd name="T45" fmla="*/ 40 h 102"/>
              <a:gd name="T46" fmla="*/ 64 w 91"/>
              <a:gd name="T47" fmla="*/ 40 h 102"/>
              <a:gd name="T48" fmla="*/ 59 w 91"/>
              <a:gd name="T49" fmla="*/ 37 h 102"/>
              <a:gd name="T50" fmla="*/ 65 w 91"/>
              <a:gd name="T51" fmla="*/ 20 h 102"/>
              <a:gd name="T52" fmla="*/ 60 w 91"/>
              <a:gd name="T53" fmla="*/ 8 h 102"/>
              <a:gd name="T54" fmla="*/ 55 w 91"/>
              <a:gd name="T55" fmla="*/ 13 h 102"/>
              <a:gd name="T56" fmla="*/ 30 w 91"/>
              <a:gd name="T57" fmla="*/ 48 h 102"/>
              <a:gd name="T58" fmla="*/ 30 w 91"/>
              <a:gd name="T59" fmla="*/ 74 h 102"/>
              <a:gd name="T60" fmla="*/ 66 w 91"/>
              <a:gd name="T61" fmla="*/ 83 h 102"/>
              <a:gd name="T62" fmla="*/ 70 w 91"/>
              <a:gd name="T63" fmla="*/ 73 h 102"/>
              <a:gd name="T64" fmla="*/ 70 w 91"/>
              <a:gd name="T65" fmla="*/ 71 h 102"/>
              <a:gd name="T66" fmla="*/ 73 w 91"/>
              <a:gd name="T67" fmla="*/ 62 h 102"/>
              <a:gd name="T68" fmla="*/ 73 w 91"/>
              <a:gd name="T69" fmla="*/ 60 h 102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91" h="102">
                <a:moveTo>
                  <a:pt x="83" y="76"/>
                </a:moveTo>
                <a:cubicBezTo>
                  <a:pt x="91" y="102"/>
                  <a:pt x="35" y="88"/>
                  <a:pt x="30" y="83"/>
                </a:cubicBezTo>
                <a:cubicBezTo>
                  <a:pt x="30" y="90"/>
                  <a:pt x="30" y="90"/>
                  <a:pt x="30" y="90"/>
                </a:cubicBezTo>
                <a:cubicBezTo>
                  <a:pt x="30" y="92"/>
                  <a:pt x="29" y="93"/>
                  <a:pt x="27" y="93"/>
                </a:cubicBezTo>
                <a:cubicBezTo>
                  <a:pt x="3" y="93"/>
                  <a:pt x="3" y="93"/>
                  <a:pt x="3" y="93"/>
                </a:cubicBezTo>
                <a:cubicBezTo>
                  <a:pt x="1" y="93"/>
                  <a:pt x="0" y="92"/>
                  <a:pt x="0" y="90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33"/>
                  <a:pt x="1" y="31"/>
                  <a:pt x="3" y="31"/>
                </a:cubicBezTo>
                <a:cubicBezTo>
                  <a:pt x="27" y="31"/>
                  <a:pt x="27" y="31"/>
                  <a:pt x="27" y="31"/>
                </a:cubicBezTo>
                <a:cubicBezTo>
                  <a:pt x="29" y="31"/>
                  <a:pt x="30" y="33"/>
                  <a:pt x="30" y="35"/>
                </a:cubicBezTo>
                <a:cubicBezTo>
                  <a:pt x="30" y="38"/>
                  <a:pt x="30" y="38"/>
                  <a:pt x="30" y="38"/>
                </a:cubicBezTo>
                <a:cubicBezTo>
                  <a:pt x="41" y="31"/>
                  <a:pt x="47" y="13"/>
                  <a:pt x="47" y="12"/>
                </a:cubicBezTo>
                <a:cubicBezTo>
                  <a:pt x="49" y="4"/>
                  <a:pt x="53" y="0"/>
                  <a:pt x="60" y="0"/>
                </a:cubicBezTo>
                <a:cubicBezTo>
                  <a:pt x="66" y="0"/>
                  <a:pt x="74" y="6"/>
                  <a:pt x="74" y="20"/>
                </a:cubicBezTo>
                <a:cubicBezTo>
                  <a:pt x="74" y="23"/>
                  <a:pt x="72" y="28"/>
                  <a:pt x="70" y="32"/>
                </a:cubicBezTo>
                <a:cubicBezTo>
                  <a:pt x="72" y="32"/>
                  <a:pt x="72" y="32"/>
                  <a:pt x="72" y="32"/>
                </a:cubicBezTo>
                <a:cubicBezTo>
                  <a:pt x="81" y="32"/>
                  <a:pt x="90" y="36"/>
                  <a:pt x="87" y="48"/>
                </a:cubicBezTo>
                <a:cubicBezTo>
                  <a:pt x="91" y="54"/>
                  <a:pt x="88" y="60"/>
                  <a:pt x="86" y="62"/>
                </a:cubicBezTo>
                <a:cubicBezTo>
                  <a:pt x="88" y="68"/>
                  <a:pt x="86" y="73"/>
                  <a:pt x="83" y="76"/>
                </a:cubicBezTo>
                <a:close/>
                <a:moveTo>
                  <a:pt x="73" y="60"/>
                </a:moveTo>
                <a:cubicBezTo>
                  <a:pt x="81" y="60"/>
                  <a:pt x="82" y="52"/>
                  <a:pt x="74" y="52"/>
                </a:cubicBezTo>
                <a:cubicBezTo>
                  <a:pt x="73" y="51"/>
                  <a:pt x="73" y="50"/>
                  <a:pt x="74" y="50"/>
                </a:cubicBezTo>
                <a:cubicBezTo>
                  <a:pt x="82" y="50"/>
                  <a:pt x="80" y="40"/>
                  <a:pt x="72" y="40"/>
                </a:cubicBezTo>
                <a:cubicBezTo>
                  <a:pt x="64" y="40"/>
                  <a:pt x="64" y="40"/>
                  <a:pt x="64" y="40"/>
                </a:cubicBezTo>
                <a:cubicBezTo>
                  <a:pt x="61" y="40"/>
                  <a:pt x="59" y="38"/>
                  <a:pt x="59" y="37"/>
                </a:cubicBezTo>
                <a:cubicBezTo>
                  <a:pt x="59" y="33"/>
                  <a:pt x="65" y="26"/>
                  <a:pt x="65" y="20"/>
                </a:cubicBezTo>
                <a:cubicBezTo>
                  <a:pt x="65" y="13"/>
                  <a:pt x="62" y="8"/>
                  <a:pt x="60" y="8"/>
                </a:cubicBezTo>
                <a:cubicBezTo>
                  <a:pt x="57" y="8"/>
                  <a:pt x="56" y="10"/>
                  <a:pt x="55" y="13"/>
                </a:cubicBezTo>
                <a:cubicBezTo>
                  <a:pt x="54" y="24"/>
                  <a:pt x="41" y="43"/>
                  <a:pt x="30" y="48"/>
                </a:cubicBezTo>
                <a:cubicBezTo>
                  <a:pt x="30" y="74"/>
                  <a:pt x="30" y="74"/>
                  <a:pt x="30" y="74"/>
                </a:cubicBezTo>
                <a:cubicBezTo>
                  <a:pt x="46" y="82"/>
                  <a:pt x="59" y="82"/>
                  <a:pt x="66" y="83"/>
                </a:cubicBezTo>
                <a:cubicBezTo>
                  <a:pt x="75" y="83"/>
                  <a:pt x="80" y="75"/>
                  <a:pt x="70" y="73"/>
                </a:cubicBezTo>
                <a:cubicBezTo>
                  <a:pt x="68" y="73"/>
                  <a:pt x="68" y="71"/>
                  <a:pt x="70" y="71"/>
                </a:cubicBezTo>
                <a:cubicBezTo>
                  <a:pt x="80" y="71"/>
                  <a:pt x="81" y="63"/>
                  <a:pt x="73" y="62"/>
                </a:cubicBezTo>
                <a:cubicBezTo>
                  <a:pt x="71" y="62"/>
                  <a:pt x="71" y="60"/>
                  <a:pt x="73" y="60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0" name="Freeform 77"/>
          <p:cNvSpPr>
            <a:spLocks noEditPoints="1"/>
          </p:cNvSpPr>
          <p:nvPr/>
        </p:nvSpPr>
        <p:spPr bwMode="auto">
          <a:xfrm>
            <a:off x="7491877" y="3657966"/>
            <a:ext cx="341312" cy="384175"/>
          </a:xfrm>
          <a:custGeom>
            <a:gdLst>
              <a:gd name="T0" fmla="*/ 83 w 91"/>
              <a:gd name="T1" fmla="*/ 76 h 102"/>
              <a:gd name="T2" fmla="*/ 30 w 91"/>
              <a:gd name="T3" fmla="*/ 83 h 102"/>
              <a:gd name="T4" fmla="*/ 30 w 91"/>
              <a:gd name="T5" fmla="*/ 90 h 102"/>
              <a:gd name="T6" fmla="*/ 27 w 91"/>
              <a:gd name="T7" fmla="*/ 93 h 102"/>
              <a:gd name="T8" fmla="*/ 3 w 91"/>
              <a:gd name="T9" fmla="*/ 93 h 102"/>
              <a:gd name="T10" fmla="*/ 0 w 91"/>
              <a:gd name="T11" fmla="*/ 90 h 102"/>
              <a:gd name="T12" fmla="*/ 0 w 91"/>
              <a:gd name="T13" fmla="*/ 35 h 102"/>
              <a:gd name="T14" fmla="*/ 3 w 91"/>
              <a:gd name="T15" fmla="*/ 31 h 102"/>
              <a:gd name="T16" fmla="*/ 27 w 91"/>
              <a:gd name="T17" fmla="*/ 31 h 102"/>
              <a:gd name="T18" fmla="*/ 30 w 91"/>
              <a:gd name="T19" fmla="*/ 35 h 102"/>
              <a:gd name="T20" fmla="*/ 30 w 91"/>
              <a:gd name="T21" fmla="*/ 38 h 102"/>
              <a:gd name="T22" fmla="*/ 47 w 91"/>
              <a:gd name="T23" fmla="*/ 12 h 102"/>
              <a:gd name="T24" fmla="*/ 60 w 91"/>
              <a:gd name="T25" fmla="*/ 0 h 102"/>
              <a:gd name="T26" fmla="*/ 74 w 91"/>
              <a:gd name="T27" fmla="*/ 20 h 102"/>
              <a:gd name="T28" fmla="*/ 70 w 91"/>
              <a:gd name="T29" fmla="*/ 32 h 102"/>
              <a:gd name="T30" fmla="*/ 72 w 91"/>
              <a:gd name="T31" fmla="*/ 32 h 102"/>
              <a:gd name="T32" fmla="*/ 87 w 91"/>
              <a:gd name="T33" fmla="*/ 48 h 102"/>
              <a:gd name="T34" fmla="*/ 86 w 91"/>
              <a:gd name="T35" fmla="*/ 62 h 102"/>
              <a:gd name="T36" fmla="*/ 83 w 91"/>
              <a:gd name="T37" fmla="*/ 76 h 102"/>
              <a:gd name="T38" fmla="*/ 73 w 91"/>
              <a:gd name="T39" fmla="*/ 60 h 102"/>
              <a:gd name="T40" fmla="*/ 74 w 91"/>
              <a:gd name="T41" fmla="*/ 52 h 102"/>
              <a:gd name="T42" fmla="*/ 74 w 91"/>
              <a:gd name="T43" fmla="*/ 50 h 102"/>
              <a:gd name="T44" fmla="*/ 72 w 91"/>
              <a:gd name="T45" fmla="*/ 40 h 102"/>
              <a:gd name="T46" fmla="*/ 64 w 91"/>
              <a:gd name="T47" fmla="*/ 40 h 102"/>
              <a:gd name="T48" fmla="*/ 59 w 91"/>
              <a:gd name="T49" fmla="*/ 37 h 102"/>
              <a:gd name="T50" fmla="*/ 65 w 91"/>
              <a:gd name="T51" fmla="*/ 20 h 102"/>
              <a:gd name="T52" fmla="*/ 60 w 91"/>
              <a:gd name="T53" fmla="*/ 8 h 102"/>
              <a:gd name="T54" fmla="*/ 55 w 91"/>
              <a:gd name="T55" fmla="*/ 13 h 102"/>
              <a:gd name="T56" fmla="*/ 30 w 91"/>
              <a:gd name="T57" fmla="*/ 48 h 102"/>
              <a:gd name="T58" fmla="*/ 30 w 91"/>
              <a:gd name="T59" fmla="*/ 74 h 102"/>
              <a:gd name="T60" fmla="*/ 66 w 91"/>
              <a:gd name="T61" fmla="*/ 83 h 102"/>
              <a:gd name="T62" fmla="*/ 70 w 91"/>
              <a:gd name="T63" fmla="*/ 73 h 102"/>
              <a:gd name="T64" fmla="*/ 70 w 91"/>
              <a:gd name="T65" fmla="*/ 71 h 102"/>
              <a:gd name="T66" fmla="*/ 73 w 91"/>
              <a:gd name="T67" fmla="*/ 62 h 102"/>
              <a:gd name="T68" fmla="*/ 73 w 91"/>
              <a:gd name="T69" fmla="*/ 60 h 102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91" h="102">
                <a:moveTo>
                  <a:pt x="83" y="76"/>
                </a:moveTo>
                <a:cubicBezTo>
                  <a:pt x="91" y="102"/>
                  <a:pt x="35" y="88"/>
                  <a:pt x="30" y="83"/>
                </a:cubicBezTo>
                <a:cubicBezTo>
                  <a:pt x="30" y="90"/>
                  <a:pt x="30" y="90"/>
                  <a:pt x="30" y="90"/>
                </a:cubicBezTo>
                <a:cubicBezTo>
                  <a:pt x="30" y="92"/>
                  <a:pt x="29" y="93"/>
                  <a:pt x="27" y="93"/>
                </a:cubicBezTo>
                <a:cubicBezTo>
                  <a:pt x="3" y="93"/>
                  <a:pt x="3" y="93"/>
                  <a:pt x="3" y="93"/>
                </a:cubicBezTo>
                <a:cubicBezTo>
                  <a:pt x="1" y="93"/>
                  <a:pt x="0" y="92"/>
                  <a:pt x="0" y="90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33"/>
                  <a:pt x="1" y="31"/>
                  <a:pt x="3" y="31"/>
                </a:cubicBezTo>
                <a:cubicBezTo>
                  <a:pt x="27" y="31"/>
                  <a:pt x="27" y="31"/>
                  <a:pt x="27" y="31"/>
                </a:cubicBezTo>
                <a:cubicBezTo>
                  <a:pt x="29" y="31"/>
                  <a:pt x="30" y="33"/>
                  <a:pt x="30" y="35"/>
                </a:cubicBezTo>
                <a:cubicBezTo>
                  <a:pt x="30" y="38"/>
                  <a:pt x="30" y="38"/>
                  <a:pt x="30" y="38"/>
                </a:cubicBezTo>
                <a:cubicBezTo>
                  <a:pt x="41" y="31"/>
                  <a:pt x="47" y="13"/>
                  <a:pt x="47" y="12"/>
                </a:cubicBezTo>
                <a:cubicBezTo>
                  <a:pt x="49" y="4"/>
                  <a:pt x="53" y="0"/>
                  <a:pt x="60" y="0"/>
                </a:cubicBezTo>
                <a:cubicBezTo>
                  <a:pt x="66" y="0"/>
                  <a:pt x="74" y="6"/>
                  <a:pt x="74" y="20"/>
                </a:cubicBezTo>
                <a:cubicBezTo>
                  <a:pt x="74" y="23"/>
                  <a:pt x="72" y="28"/>
                  <a:pt x="70" y="32"/>
                </a:cubicBezTo>
                <a:cubicBezTo>
                  <a:pt x="72" y="32"/>
                  <a:pt x="72" y="32"/>
                  <a:pt x="72" y="32"/>
                </a:cubicBezTo>
                <a:cubicBezTo>
                  <a:pt x="81" y="32"/>
                  <a:pt x="90" y="36"/>
                  <a:pt x="87" y="48"/>
                </a:cubicBezTo>
                <a:cubicBezTo>
                  <a:pt x="91" y="54"/>
                  <a:pt x="88" y="60"/>
                  <a:pt x="86" y="62"/>
                </a:cubicBezTo>
                <a:cubicBezTo>
                  <a:pt x="88" y="68"/>
                  <a:pt x="86" y="73"/>
                  <a:pt x="83" y="76"/>
                </a:cubicBezTo>
                <a:close/>
                <a:moveTo>
                  <a:pt x="73" y="60"/>
                </a:moveTo>
                <a:cubicBezTo>
                  <a:pt x="81" y="60"/>
                  <a:pt x="82" y="52"/>
                  <a:pt x="74" y="52"/>
                </a:cubicBezTo>
                <a:cubicBezTo>
                  <a:pt x="73" y="51"/>
                  <a:pt x="73" y="50"/>
                  <a:pt x="74" y="50"/>
                </a:cubicBezTo>
                <a:cubicBezTo>
                  <a:pt x="82" y="50"/>
                  <a:pt x="80" y="40"/>
                  <a:pt x="72" y="40"/>
                </a:cubicBezTo>
                <a:cubicBezTo>
                  <a:pt x="64" y="40"/>
                  <a:pt x="64" y="40"/>
                  <a:pt x="64" y="40"/>
                </a:cubicBezTo>
                <a:cubicBezTo>
                  <a:pt x="61" y="40"/>
                  <a:pt x="59" y="38"/>
                  <a:pt x="59" y="37"/>
                </a:cubicBezTo>
                <a:cubicBezTo>
                  <a:pt x="59" y="33"/>
                  <a:pt x="65" y="26"/>
                  <a:pt x="65" y="20"/>
                </a:cubicBezTo>
                <a:cubicBezTo>
                  <a:pt x="65" y="13"/>
                  <a:pt x="62" y="8"/>
                  <a:pt x="60" y="8"/>
                </a:cubicBezTo>
                <a:cubicBezTo>
                  <a:pt x="57" y="8"/>
                  <a:pt x="56" y="10"/>
                  <a:pt x="55" y="13"/>
                </a:cubicBezTo>
                <a:cubicBezTo>
                  <a:pt x="54" y="24"/>
                  <a:pt x="41" y="43"/>
                  <a:pt x="30" y="48"/>
                </a:cubicBezTo>
                <a:cubicBezTo>
                  <a:pt x="30" y="74"/>
                  <a:pt x="30" y="74"/>
                  <a:pt x="30" y="74"/>
                </a:cubicBezTo>
                <a:cubicBezTo>
                  <a:pt x="46" y="82"/>
                  <a:pt x="59" y="82"/>
                  <a:pt x="66" y="83"/>
                </a:cubicBezTo>
                <a:cubicBezTo>
                  <a:pt x="75" y="83"/>
                  <a:pt x="80" y="75"/>
                  <a:pt x="70" y="73"/>
                </a:cubicBezTo>
                <a:cubicBezTo>
                  <a:pt x="68" y="73"/>
                  <a:pt x="68" y="71"/>
                  <a:pt x="70" y="71"/>
                </a:cubicBezTo>
                <a:cubicBezTo>
                  <a:pt x="80" y="71"/>
                  <a:pt x="81" y="63"/>
                  <a:pt x="73" y="62"/>
                </a:cubicBezTo>
                <a:cubicBezTo>
                  <a:pt x="71" y="62"/>
                  <a:pt x="71" y="60"/>
                  <a:pt x="73" y="60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1" name="Freeform 77"/>
          <p:cNvSpPr>
            <a:spLocks noEditPoints="1"/>
          </p:cNvSpPr>
          <p:nvPr/>
        </p:nvSpPr>
        <p:spPr bwMode="auto">
          <a:xfrm>
            <a:off x="7502173" y="5197048"/>
            <a:ext cx="341312" cy="384175"/>
          </a:xfrm>
          <a:custGeom>
            <a:gdLst>
              <a:gd name="T0" fmla="*/ 83 w 91"/>
              <a:gd name="T1" fmla="*/ 76 h 102"/>
              <a:gd name="T2" fmla="*/ 30 w 91"/>
              <a:gd name="T3" fmla="*/ 83 h 102"/>
              <a:gd name="T4" fmla="*/ 30 w 91"/>
              <a:gd name="T5" fmla="*/ 90 h 102"/>
              <a:gd name="T6" fmla="*/ 27 w 91"/>
              <a:gd name="T7" fmla="*/ 93 h 102"/>
              <a:gd name="T8" fmla="*/ 3 w 91"/>
              <a:gd name="T9" fmla="*/ 93 h 102"/>
              <a:gd name="T10" fmla="*/ 0 w 91"/>
              <a:gd name="T11" fmla="*/ 90 h 102"/>
              <a:gd name="T12" fmla="*/ 0 w 91"/>
              <a:gd name="T13" fmla="*/ 35 h 102"/>
              <a:gd name="T14" fmla="*/ 3 w 91"/>
              <a:gd name="T15" fmla="*/ 31 h 102"/>
              <a:gd name="T16" fmla="*/ 27 w 91"/>
              <a:gd name="T17" fmla="*/ 31 h 102"/>
              <a:gd name="T18" fmla="*/ 30 w 91"/>
              <a:gd name="T19" fmla="*/ 35 h 102"/>
              <a:gd name="T20" fmla="*/ 30 w 91"/>
              <a:gd name="T21" fmla="*/ 38 h 102"/>
              <a:gd name="T22" fmla="*/ 47 w 91"/>
              <a:gd name="T23" fmla="*/ 12 h 102"/>
              <a:gd name="T24" fmla="*/ 60 w 91"/>
              <a:gd name="T25" fmla="*/ 0 h 102"/>
              <a:gd name="T26" fmla="*/ 74 w 91"/>
              <a:gd name="T27" fmla="*/ 20 h 102"/>
              <a:gd name="T28" fmla="*/ 70 w 91"/>
              <a:gd name="T29" fmla="*/ 32 h 102"/>
              <a:gd name="T30" fmla="*/ 72 w 91"/>
              <a:gd name="T31" fmla="*/ 32 h 102"/>
              <a:gd name="T32" fmla="*/ 87 w 91"/>
              <a:gd name="T33" fmla="*/ 48 h 102"/>
              <a:gd name="T34" fmla="*/ 86 w 91"/>
              <a:gd name="T35" fmla="*/ 62 h 102"/>
              <a:gd name="T36" fmla="*/ 83 w 91"/>
              <a:gd name="T37" fmla="*/ 76 h 102"/>
              <a:gd name="T38" fmla="*/ 73 w 91"/>
              <a:gd name="T39" fmla="*/ 60 h 102"/>
              <a:gd name="T40" fmla="*/ 74 w 91"/>
              <a:gd name="T41" fmla="*/ 52 h 102"/>
              <a:gd name="T42" fmla="*/ 74 w 91"/>
              <a:gd name="T43" fmla="*/ 50 h 102"/>
              <a:gd name="T44" fmla="*/ 72 w 91"/>
              <a:gd name="T45" fmla="*/ 40 h 102"/>
              <a:gd name="T46" fmla="*/ 64 w 91"/>
              <a:gd name="T47" fmla="*/ 40 h 102"/>
              <a:gd name="T48" fmla="*/ 59 w 91"/>
              <a:gd name="T49" fmla="*/ 37 h 102"/>
              <a:gd name="T50" fmla="*/ 65 w 91"/>
              <a:gd name="T51" fmla="*/ 20 h 102"/>
              <a:gd name="T52" fmla="*/ 60 w 91"/>
              <a:gd name="T53" fmla="*/ 8 h 102"/>
              <a:gd name="T54" fmla="*/ 55 w 91"/>
              <a:gd name="T55" fmla="*/ 13 h 102"/>
              <a:gd name="T56" fmla="*/ 30 w 91"/>
              <a:gd name="T57" fmla="*/ 48 h 102"/>
              <a:gd name="T58" fmla="*/ 30 w 91"/>
              <a:gd name="T59" fmla="*/ 74 h 102"/>
              <a:gd name="T60" fmla="*/ 66 w 91"/>
              <a:gd name="T61" fmla="*/ 83 h 102"/>
              <a:gd name="T62" fmla="*/ 70 w 91"/>
              <a:gd name="T63" fmla="*/ 73 h 102"/>
              <a:gd name="T64" fmla="*/ 70 w 91"/>
              <a:gd name="T65" fmla="*/ 71 h 102"/>
              <a:gd name="T66" fmla="*/ 73 w 91"/>
              <a:gd name="T67" fmla="*/ 62 h 102"/>
              <a:gd name="T68" fmla="*/ 73 w 91"/>
              <a:gd name="T69" fmla="*/ 60 h 102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91" h="102">
                <a:moveTo>
                  <a:pt x="83" y="76"/>
                </a:moveTo>
                <a:cubicBezTo>
                  <a:pt x="91" y="102"/>
                  <a:pt x="35" y="88"/>
                  <a:pt x="30" y="83"/>
                </a:cubicBezTo>
                <a:cubicBezTo>
                  <a:pt x="30" y="90"/>
                  <a:pt x="30" y="90"/>
                  <a:pt x="30" y="90"/>
                </a:cubicBezTo>
                <a:cubicBezTo>
                  <a:pt x="30" y="92"/>
                  <a:pt x="29" y="93"/>
                  <a:pt x="27" y="93"/>
                </a:cubicBezTo>
                <a:cubicBezTo>
                  <a:pt x="3" y="93"/>
                  <a:pt x="3" y="93"/>
                  <a:pt x="3" y="93"/>
                </a:cubicBezTo>
                <a:cubicBezTo>
                  <a:pt x="1" y="93"/>
                  <a:pt x="0" y="92"/>
                  <a:pt x="0" y="90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33"/>
                  <a:pt x="1" y="31"/>
                  <a:pt x="3" y="31"/>
                </a:cubicBezTo>
                <a:cubicBezTo>
                  <a:pt x="27" y="31"/>
                  <a:pt x="27" y="31"/>
                  <a:pt x="27" y="31"/>
                </a:cubicBezTo>
                <a:cubicBezTo>
                  <a:pt x="29" y="31"/>
                  <a:pt x="30" y="33"/>
                  <a:pt x="30" y="35"/>
                </a:cubicBezTo>
                <a:cubicBezTo>
                  <a:pt x="30" y="38"/>
                  <a:pt x="30" y="38"/>
                  <a:pt x="30" y="38"/>
                </a:cubicBezTo>
                <a:cubicBezTo>
                  <a:pt x="41" y="31"/>
                  <a:pt x="47" y="13"/>
                  <a:pt x="47" y="12"/>
                </a:cubicBezTo>
                <a:cubicBezTo>
                  <a:pt x="49" y="4"/>
                  <a:pt x="53" y="0"/>
                  <a:pt x="60" y="0"/>
                </a:cubicBezTo>
                <a:cubicBezTo>
                  <a:pt x="66" y="0"/>
                  <a:pt x="74" y="6"/>
                  <a:pt x="74" y="20"/>
                </a:cubicBezTo>
                <a:cubicBezTo>
                  <a:pt x="74" y="23"/>
                  <a:pt x="72" y="28"/>
                  <a:pt x="70" y="32"/>
                </a:cubicBezTo>
                <a:cubicBezTo>
                  <a:pt x="72" y="32"/>
                  <a:pt x="72" y="32"/>
                  <a:pt x="72" y="32"/>
                </a:cubicBezTo>
                <a:cubicBezTo>
                  <a:pt x="81" y="32"/>
                  <a:pt x="90" y="36"/>
                  <a:pt x="87" y="48"/>
                </a:cubicBezTo>
                <a:cubicBezTo>
                  <a:pt x="91" y="54"/>
                  <a:pt x="88" y="60"/>
                  <a:pt x="86" y="62"/>
                </a:cubicBezTo>
                <a:cubicBezTo>
                  <a:pt x="88" y="68"/>
                  <a:pt x="86" y="73"/>
                  <a:pt x="83" y="76"/>
                </a:cubicBezTo>
                <a:close/>
                <a:moveTo>
                  <a:pt x="73" y="60"/>
                </a:moveTo>
                <a:cubicBezTo>
                  <a:pt x="81" y="60"/>
                  <a:pt x="82" y="52"/>
                  <a:pt x="74" y="52"/>
                </a:cubicBezTo>
                <a:cubicBezTo>
                  <a:pt x="73" y="51"/>
                  <a:pt x="73" y="50"/>
                  <a:pt x="74" y="50"/>
                </a:cubicBezTo>
                <a:cubicBezTo>
                  <a:pt x="82" y="50"/>
                  <a:pt x="80" y="40"/>
                  <a:pt x="72" y="40"/>
                </a:cubicBezTo>
                <a:cubicBezTo>
                  <a:pt x="64" y="40"/>
                  <a:pt x="64" y="40"/>
                  <a:pt x="64" y="40"/>
                </a:cubicBezTo>
                <a:cubicBezTo>
                  <a:pt x="61" y="40"/>
                  <a:pt x="59" y="38"/>
                  <a:pt x="59" y="37"/>
                </a:cubicBezTo>
                <a:cubicBezTo>
                  <a:pt x="59" y="33"/>
                  <a:pt x="65" y="26"/>
                  <a:pt x="65" y="20"/>
                </a:cubicBezTo>
                <a:cubicBezTo>
                  <a:pt x="65" y="13"/>
                  <a:pt x="62" y="8"/>
                  <a:pt x="60" y="8"/>
                </a:cubicBezTo>
                <a:cubicBezTo>
                  <a:pt x="57" y="8"/>
                  <a:pt x="56" y="10"/>
                  <a:pt x="55" y="13"/>
                </a:cubicBezTo>
                <a:cubicBezTo>
                  <a:pt x="54" y="24"/>
                  <a:pt x="41" y="43"/>
                  <a:pt x="30" y="48"/>
                </a:cubicBezTo>
                <a:cubicBezTo>
                  <a:pt x="30" y="74"/>
                  <a:pt x="30" y="74"/>
                  <a:pt x="30" y="74"/>
                </a:cubicBezTo>
                <a:cubicBezTo>
                  <a:pt x="46" y="82"/>
                  <a:pt x="59" y="82"/>
                  <a:pt x="66" y="83"/>
                </a:cubicBezTo>
                <a:cubicBezTo>
                  <a:pt x="75" y="83"/>
                  <a:pt x="80" y="75"/>
                  <a:pt x="70" y="73"/>
                </a:cubicBezTo>
                <a:cubicBezTo>
                  <a:pt x="68" y="73"/>
                  <a:pt x="68" y="71"/>
                  <a:pt x="70" y="71"/>
                </a:cubicBezTo>
                <a:cubicBezTo>
                  <a:pt x="80" y="71"/>
                  <a:pt x="81" y="63"/>
                  <a:pt x="73" y="62"/>
                </a:cubicBezTo>
                <a:cubicBezTo>
                  <a:pt x="71" y="62"/>
                  <a:pt x="71" y="60"/>
                  <a:pt x="73" y="60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4294049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69AF3CD-C00F-4C88-97B6-390CF398AC20}"/>
              </a:ext>
            </a:extLst>
          </p:cNvPr>
          <p:cNvSpPr txBox="1"/>
          <p:nvPr/>
        </p:nvSpPr>
        <p:spPr>
          <a:xfrm>
            <a:off x="625536" y="484116"/>
            <a:ext cx="99996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cap="all">
                <a:solidFill>
                  <a:srgbClr val="3C2B7A"/>
                </a:solidFill>
                <a:cs typeface="Times New Roman" panose="02020603050405020304" pitchFamily="18" charset="0"/>
              </a:rPr>
              <a:t>Профсоюзная азбука помогает 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rcRect t="1903" r="20121"/>
          <a:stretch>
            <a:fillRect/>
          </a:stretch>
        </p:blipFill>
        <p:spPr>
          <a:xfrm>
            <a:off x="380304" y="2467190"/>
            <a:ext cx="4738331" cy="35105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6" name="TextBox 35"/>
          <p:cNvSpPr txBox="1"/>
          <p:nvPr/>
        </p:nvSpPr>
        <p:spPr>
          <a:xfrm>
            <a:off x="6075690" y="2791306"/>
            <a:ext cx="530205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/>
              <a:t>Профсоюзная АЗБУКА от А до Я помогает разобраться во всех существующих программах профсоюза. Для удобства, на каждой странице, есть ссылка в виде </a:t>
            </a:r>
            <a:r>
              <a:rPr lang="en-US" sz="2000" b="1"/>
              <a:t>QR </a:t>
            </a:r>
            <a:r>
              <a:rPr lang="ru-RU" sz="2000" b="1"/>
              <a:t>кода на подробную информацию и актуальные новости о выбранной программе. Разработал эту азбуку – ТПО СВАО. Все члены профсоюза получили Азбуку в подарок!</a:t>
            </a:r>
          </a:p>
        </p:txBody>
      </p:sp>
      <p:sp>
        <p:nvSpPr>
          <p:cNvPr id="5" name="Freeform 267"/>
          <p:cNvSpPr>
            <a:spLocks noEditPoints="1"/>
          </p:cNvSpPr>
          <p:nvPr/>
        </p:nvSpPr>
        <p:spPr bwMode="auto">
          <a:xfrm>
            <a:off x="6075690" y="1817987"/>
            <a:ext cx="1000897" cy="973319"/>
          </a:xfrm>
          <a:custGeom>
            <a:gdLst>
              <a:gd name="T0" fmla="*/ 304541 w 69"/>
              <a:gd name="T1" fmla="*/ 286345 h 73"/>
              <a:gd name="T2" fmla="*/ 348953 w 69"/>
              <a:gd name="T3" fmla="*/ 279685 h 73"/>
              <a:gd name="T4" fmla="*/ 291852 w 69"/>
              <a:gd name="T5" fmla="*/ 179798 h 73"/>
              <a:gd name="T6" fmla="*/ 304541 w 69"/>
              <a:gd name="T7" fmla="*/ 133184 h 73"/>
              <a:gd name="T8" fmla="*/ 266474 w 69"/>
              <a:gd name="T9" fmla="*/ 73251 h 73"/>
              <a:gd name="T10" fmla="*/ 171304 w 69"/>
              <a:gd name="T11" fmla="*/ 73251 h 73"/>
              <a:gd name="T12" fmla="*/ 126892 w 69"/>
              <a:gd name="T13" fmla="*/ 133184 h 73"/>
              <a:gd name="T14" fmla="*/ 145926 w 69"/>
              <a:gd name="T15" fmla="*/ 179798 h 73"/>
              <a:gd name="T16" fmla="*/ 82480 w 69"/>
              <a:gd name="T17" fmla="*/ 279685 h 73"/>
              <a:gd name="T18" fmla="*/ 120548 w 69"/>
              <a:gd name="T19" fmla="*/ 286345 h 73"/>
              <a:gd name="T20" fmla="*/ 126892 w 69"/>
              <a:gd name="T21" fmla="*/ 326300 h 73"/>
              <a:gd name="T22" fmla="*/ 298197 w 69"/>
              <a:gd name="T23" fmla="*/ 193116 h 73"/>
              <a:gd name="T24" fmla="*/ 304541 w 69"/>
              <a:gd name="T25" fmla="*/ 273026 h 73"/>
              <a:gd name="T26" fmla="*/ 241095 w 69"/>
              <a:gd name="T27" fmla="*/ 206435 h 73"/>
              <a:gd name="T28" fmla="*/ 279163 w 69"/>
              <a:gd name="T29" fmla="*/ 179798 h 73"/>
              <a:gd name="T30" fmla="*/ 266474 w 69"/>
              <a:gd name="T31" fmla="*/ 86569 h 73"/>
              <a:gd name="T32" fmla="*/ 291852 w 69"/>
              <a:gd name="T33" fmla="*/ 126524 h 73"/>
              <a:gd name="T34" fmla="*/ 285507 w 69"/>
              <a:gd name="T35" fmla="*/ 139843 h 73"/>
              <a:gd name="T36" fmla="*/ 253784 w 69"/>
              <a:gd name="T37" fmla="*/ 139843 h 73"/>
              <a:gd name="T38" fmla="*/ 266474 w 69"/>
              <a:gd name="T39" fmla="*/ 86569 h 73"/>
              <a:gd name="T40" fmla="*/ 241095 w 69"/>
              <a:gd name="T41" fmla="*/ 146502 h 73"/>
              <a:gd name="T42" fmla="*/ 241095 w 69"/>
              <a:gd name="T43" fmla="*/ 159820 h 73"/>
              <a:gd name="T44" fmla="*/ 190338 w 69"/>
              <a:gd name="T45" fmla="*/ 166479 h 73"/>
              <a:gd name="T46" fmla="*/ 183994 w 69"/>
              <a:gd name="T47" fmla="*/ 153161 h 73"/>
              <a:gd name="T48" fmla="*/ 215717 w 69"/>
              <a:gd name="T49" fmla="*/ 106547 h 73"/>
              <a:gd name="T50" fmla="*/ 145926 w 69"/>
              <a:gd name="T51" fmla="*/ 119865 h 73"/>
              <a:gd name="T52" fmla="*/ 190338 w 69"/>
              <a:gd name="T53" fmla="*/ 99888 h 73"/>
              <a:gd name="T54" fmla="*/ 164960 w 69"/>
              <a:gd name="T55" fmla="*/ 159820 h 73"/>
              <a:gd name="T56" fmla="*/ 145926 w 69"/>
              <a:gd name="T57" fmla="*/ 133184 h 73"/>
              <a:gd name="T58" fmla="*/ 101514 w 69"/>
              <a:gd name="T59" fmla="*/ 273026 h 73"/>
              <a:gd name="T60" fmla="*/ 152271 w 69"/>
              <a:gd name="T61" fmla="*/ 186457 h 73"/>
              <a:gd name="T62" fmla="*/ 183994 w 69"/>
              <a:gd name="T63" fmla="*/ 193116 h 73"/>
              <a:gd name="T64" fmla="*/ 171304 w 69"/>
              <a:gd name="T65" fmla="*/ 213094 h 73"/>
              <a:gd name="T66" fmla="*/ 133237 w 69"/>
              <a:gd name="T67" fmla="*/ 312981 h 73"/>
              <a:gd name="T68" fmla="*/ 196683 w 69"/>
              <a:gd name="T69" fmla="*/ 219753 h 73"/>
              <a:gd name="T70" fmla="*/ 234751 w 69"/>
              <a:gd name="T71" fmla="*/ 219753 h 73"/>
              <a:gd name="T72" fmla="*/ 291852 w 69"/>
              <a:gd name="T73" fmla="*/ 312981 h 73"/>
              <a:gd name="T74" fmla="*/ 44412 w 69"/>
              <a:gd name="T75" fmla="*/ 0 h 73"/>
              <a:gd name="T76" fmla="*/ 44412 w 69"/>
              <a:gd name="T77" fmla="*/ 392892 h 73"/>
              <a:gd name="T78" fmla="*/ 44412 w 69"/>
              <a:gd name="T79" fmla="*/ 486120 h 73"/>
              <a:gd name="T80" fmla="*/ 158615 w 69"/>
              <a:gd name="T81" fmla="*/ 392892 h 73"/>
              <a:gd name="T82" fmla="*/ 437778 w 69"/>
              <a:gd name="T83" fmla="*/ 46614 h 73"/>
              <a:gd name="T84" fmla="*/ 95169 w 69"/>
              <a:gd name="T85" fmla="*/ 372914 h 73"/>
              <a:gd name="T86" fmla="*/ 19034 w 69"/>
              <a:gd name="T87" fmla="*/ 346277 h 73"/>
              <a:gd name="T88" fmla="*/ 393366 w 69"/>
              <a:gd name="T89" fmla="*/ 26637 h 73"/>
              <a:gd name="T90" fmla="*/ 393366 w 69"/>
              <a:gd name="T91" fmla="*/ 372914 h 73"/>
              <a:gd name="T92" fmla="*/ 69791 w 69"/>
              <a:gd name="T93" fmla="*/ 446165 h 73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69" h="73">
                <a:moveTo>
                  <a:pt x="49" y="49"/>
                </a:moveTo>
                <a:cubicBezTo>
                  <a:pt x="49" y="48"/>
                  <a:pt x="49" y="48"/>
                  <a:pt x="49" y="48"/>
                </a:cubicBezTo>
                <a:cubicBezTo>
                  <a:pt x="49" y="47"/>
                  <a:pt x="49" y="45"/>
                  <a:pt x="48" y="43"/>
                </a:cubicBezTo>
                <a:cubicBezTo>
                  <a:pt x="54" y="43"/>
                  <a:pt x="54" y="43"/>
                  <a:pt x="54" y="43"/>
                </a:cubicBezTo>
                <a:cubicBezTo>
                  <a:pt x="54" y="43"/>
                  <a:pt x="55" y="43"/>
                  <a:pt x="55" y="43"/>
                </a:cubicBezTo>
                <a:cubicBezTo>
                  <a:pt x="55" y="43"/>
                  <a:pt x="55" y="42"/>
                  <a:pt x="55" y="42"/>
                </a:cubicBezTo>
                <a:cubicBezTo>
                  <a:pt x="55" y="39"/>
                  <a:pt x="54" y="31"/>
                  <a:pt x="53" y="30"/>
                </a:cubicBezTo>
                <a:cubicBezTo>
                  <a:pt x="52" y="28"/>
                  <a:pt x="50" y="28"/>
                  <a:pt x="48" y="27"/>
                </a:cubicBezTo>
                <a:cubicBezTo>
                  <a:pt x="47" y="27"/>
                  <a:pt x="46" y="27"/>
                  <a:pt x="46" y="27"/>
                </a:cubicBezTo>
                <a:cubicBezTo>
                  <a:pt x="46" y="26"/>
                  <a:pt x="46" y="26"/>
                  <a:pt x="46" y="25"/>
                </a:cubicBezTo>
                <a:cubicBezTo>
                  <a:pt x="46" y="24"/>
                  <a:pt x="47" y="23"/>
                  <a:pt x="47" y="22"/>
                </a:cubicBezTo>
                <a:cubicBezTo>
                  <a:pt x="48" y="22"/>
                  <a:pt x="48" y="21"/>
                  <a:pt x="48" y="20"/>
                </a:cubicBezTo>
                <a:cubicBezTo>
                  <a:pt x="48" y="19"/>
                  <a:pt x="48" y="18"/>
                  <a:pt x="48" y="18"/>
                </a:cubicBezTo>
                <a:cubicBezTo>
                  <a:pt x="48" y="18"/>
                  <a:pt x="48" y="18"/>
                  <a:pt x="48" y="18"/>
                </a:cubicBezTo>
                <a:cubicBezTo>
                  <a:pt x="48" y="14"/>
                  <a:pt x="45" y="11"/>
                  <a:pt x="42" y="11"/>
                </a:cubicBezTo>
                <a:cubicBezTo>
                  <a:pt x="39" y="11"/>
                  <a:pt x="38" y="12"/>
                  <a:pt x="36" y="14"/>
                </a:cubicBezTo>
                <a:cubicBezTo>
                  <a:pt x="35" y="13"/>
                  <a:pt x="34" y="13"/>
                  <a:pt x="32" y="14"/>
                </a:cubicBezTo>
                <a:cubicBezTo>
                  <a:pt x="31" y="12"/>
                  <a:pt x="29" y="11"/>
                  <a:pt x="27" y="11"/>
                </a:cubicBezTo>
                <a:cubicBezTo>
                  <a:pt x="23" y="11"/>
                  <a:pt x="21" y="14"/>
                  <a:pt x="21" y="18"/>
                </a:cubicBezTo>
                <a:cubicBezTo>
                  <a:pt x="21" y="18"/>
                  <a:pt x="21" y="18"/>
                  <a:pt x="21" y="18"/>
                </a:cubicBezTo>
                <a:cubicBezTo>
                  <a:pt x="21" y="18"/>
                  <a:pt x="20" y="19"/>
                  <a:pt x="20" y="20"/>
                </a:cubicBezTo>
                <a:cubicBezTo>
                  <a:pt x="21" y="21"/>
                  <a:pt x="21" y="22"/>
                  <a:pt x="22" y="22"/>
                </a:cubicBezTo>
                <a:cubicBezTo>
                  <a:pt x="22" y="23"/>
                  <a:pt x="22" y="24"/>
                  <a:pt x="23" y="25"/>
                </a:cubicBezTo>
                <a:cubicBezTo>
                  <a:pt x="23" y="26"/>
                  <a:pt x="23" y="26"/>
                  <a:pt x="23" y="27"/>
                </a:cubicBezTo>
                <a:cubicBezTo>
                  <a:pt x="22" y="27"/>
                  <a:pt x="21" y="27"/>
                  <a:pt x="21" y="27"/>
                </a:cubicBezTo>
                <a:cubicBezTo>
                  <a:pt x="19" y="28"/>
                  <a:pt x="17" y="28"/>
                  <a:pt x="16" y="30"/>
                </a:cubicBezTo>
                <a:cubicBezTo>
                  <a:pt x="14" y="31"/>
                  <a:pt x="14" y="39"/>
                  <a:pt x="13" y="42"/>
                </a:cubicBezTo>
                <a:cubicBezTo>
                  <a:pt x="13" y="42"/>
                  <a:pt x="14" y="43"/>
                  <a:pt x="14" y="43"/>
                </a:cubicBezTo>
                <a:cubicBezTo>
                  <a:pt x="14" y="43"/>
                  <a:pt x="14" y="43"/>
                  <a:pt x="15" y="43"/>
                </a:cubicBezTo>
                <a:cubicBezTo>
                  <a:pt x="19" y="43"/>
                  <a:pt x="19" y="43"/>
                  <a:pt x="19" y="43"/>
                </a:cubicBezTo>
                <a:cubicBezTo>
                  <a:pt x="19" y="45"/>
                  <a:pt x="19" y="47"/>
                  <a:pt x="18" y="48"/>
                </a:cubicBezTo>
                <a:cubicBezTo>
                  <a:pt x="18" y="48"/>
                  <a:pt x="19" y="48"/>
                  <a:pt x="19" y="49"/>
                </a:cubicBezTo>
                <a:cubicBezTo>
                  <a:pt x="19" y="49"/>
                  <a:pt x="19" y="49"/>
                  <a:pt x="20" y="49"/>
                </a:cubicBezTo>
                <a:cubicBezTo>
                  <a:pt x="48" y="49"/>
                  <a:pt x="48" y="49"/>
                  <a:pt x="48" y="49"/>
                </a:cubicBezTo>
                <a:cubicBezTo>
                  <a:pt x="48" y="49"/>
                  <a:pt x="48" y="49"/>
                  <a:pt x="49" y="49"/>
                </a:cubicBezTo>
                <a:close/>
                <a:moveTo>
                  <a:pt x="47" y="29"/>
                </a:moveTo>
                <a:cubicBezTo>
                  <a:pt x="48" y="30"/>
                  <a:pt x="51" y="30"/>
                  <a:pt x="51" y="31"/>
                </a:cubicBezTo>
                <a:cubicBezTo>
                  <a:pt x="52" y="32"/>
                  <a:pt x="52" y="36"/>
                  <a:pt x="53" y="41"/>
                </a:cubicBezTo>
                <a:cubicBezTo>
                  <a:pt x="48" y="41"/>
                  <a:pt x="48" y="41"/>
                  <a:pt x="48" y="41"/>
                </a:cubicBezTo>
                <a:cubicBezTo>
                  <a:pt x="47" y="36"/>
                  <a:pt x="47" y="35"/>
                  <a:pt x="46" y="35"/>
                </a:cubicBezTo>
                <a:cubicBezTo>
                  <a:pt x="45" y="33"/>
                  <a:pt x="43" y="33"/>
                  <a:pt x="41" y="32"/>
                </a:cubicBezTo>
                <a:cubicBezTo>
                  <a:pt x="40" y="32"/>
                  <a:pt x="39" y="31"/>
                  <a:pt x="38" y="31"/>
                </a:cubicBezTo>
                <a:cubicBezTo>
                  <a:pt x="38" y="31"/>
                  <a:pt x="38" y="30"/>
                  <a:pt x="38" y="29"/>
                </a:cubicBezTo>
                <a:cubicBezTo>
                  <a:pt x="39" y="28"/>
                  <a:pt x="39" y="27"/>
                  <a:pt x="39" y="26"/>
                </a:cubicBezTo>
                <a:cubicBezTo>
                  <a:pt x="41" y="27"/>
                  <a:pt x="42" y="27"/>
                  <a:pt x="44" y="27"/>
                </a:cubicBezTo>
                <a:cubicBezTo>
                  <a:pt x="44" y="27"/>
                  <a:pt x="44" y="28"/>
                  <a:pt x="44" y="28"/>
                </a:cubicBezTo>
                <a:cubicBezTo>
                  <a:pt x="45" y="29"/>
                  <a:pt x="46" y="29"/>
                  <a:pt x="47" y="29"/>
                </a:cubicBezTo>
                <a:close/>
                <a:moveTo>
                  <a:pt x="42" y="13"/>
                </a:moveTo>
                <a:cubicBezTo>
                  <a:pt x="44" y="13"/>
                  <a:pt x="46" y="15"/>
                  <a:pt x="46" y="18"/>
                </a:cubicBezTo>
                <a:cubicBezTo>
                  <a:pt x="46" y="18"/>
                  <a:pt x="46" y="18"/>
                  <a:pt x="46" y="18"/>
                </a:cubicBezTo>
                <a:cubicBezTo>
                  <a:pt x="46" y="19"/>
                  <a:pt x="46" y="19"/>
                  <a:pt x="46" y="19"/>
                </a:cubicBezTo>
                <a:cubicBezTo>
                  <a:pt x="46" y="19"/>
                  <a:pt x="46" y="20"/>
                  <a:pt x="46" y="20"/>
                </a:cubicBezTo>
                <a:cubicBezTo>
                  <a:pt x="46" y="20"/>
                  <a:pt x="46" y="20"/>
                  <a:pt x="46" y="20"/>
                </a:cubicBezTo>
                <a:cubicBezTo>
                  <a:pt x="45" y="20"/>
                  <a:pt x="45" y="21"/>
                  <a:pt x="45" y="21"/>
                </a:cubicBezTo>
                <a:cubicBezTo>
                  <a:pt x="44" y="23"/>
                  <a:pt x="43" y="26"/>
                  <a:pt x="41" y="24"/>
                </a:cubicBezTo>
                <a:cubicBezTo>
                  <a:pt x="41" y="24"/>
                  <a:pt x="41" y="24"/>
                  <a:pt x="41" y="24"/>
                </a:cubicBezTo>
                <a:cubicBezTo>
                  <a:pt x="41" y="23"/>
                  <a:pt x="41" y="22"/>
                  <a:pt x="40" y="21"/>
                </a:cubicBezTo>
                <a:cubicBezTo>
                  <a:pt x="40" y="21"/>
                  <a:pt x="41" y="21"/>
                  <a:pt x="41" y="21"/>
                </a:cubicBezTo>
                <a:cubicBezTo>
                  <a:pt x="41" y="19"/>
                  <a:pt x="40" y="17"/>
                  <a:pt x="38" y="15"/>
                </a:cubicBezTo>
                <a:cubicBezTo>
                  <a:pt x="39" y="14"/>
                  <a:pt x="40" y="13"/>
                  <a:pt x="42" y="13"/>
                </a:cubicBezTo>
                <a:close/>
                <a:moveTo>
                  <a:pt x="34" y="16"/>
                </a:moveTo>
                <a:cubicBezTo>
                  <a:pt x="36" y="16"/>
                  <a:pt x="38" y="18"/>
                  <a:pt x="38" y="21"/>
                </a:cubicBezTo>
                <a:cubicBezTo>
                  <a:pt x="38" y="21"/>
                  <a:pt x="38" y="22"/>
                  <a:pt x="38" y="22"/>
                </a:cubicBezTo>
                <a:cubicBezTo>
                  <a:pt x="38" y="22"/>
                  <a:pt x="38" y="23"/>
                  <a:pt x="39" y="23"/>
                </a:cubicBezTo>
                <a:cubicBezTo>
                  <a:pt x="39" y="23"/>
                  <a:pt x="39" y="23"/>
                  <a:pt x="39" y="23"/>
                </a:cubicBezTo>
                <a:cubicBezTo>
                  <a:pt x="39" y="24"/>
                  <a:pt x="38" y="24"/>
                  <a:pt x="38" y="24"/>
                </a:cubicBezTo>
                <a:cubicBezTo>
                  <a:pt x="38" y="24"/>
                  <a:pt x="38" y="25"/>
                  <a:pt x="38" y="25"/>
                </a:cubicBezTo>
                <a:cubicBezTo>
                  <a:pt x="37" y="27"/>
                  <a:pt x="35" y="29"/>
                  <a:pt x="34" y="29"/>
                </a:cubicBezTo>
                <a:cubicBezTo>
                  <a:pt x="32" y="29"/>
                  <a:pt x="30" y="27"/>
                  <a:pt x="30" y="25"/>
                </a:cubicBezTo>
                <a:cubicBezTo>
                  <a:pt x="30" y="25"/>
                  <a:pt x="29" y="24"/>
                  <a:pt x="29" y="24"/>
                </a:cubicBezTo>
                <a:cubicBezTo>
                  <a:pt x="29" y="24"/>
                  <a:pt x="29" y="24"/>
                  <a:pt x="29" y="23"/>
                </a:cubicBezTo>
                <a:cubicBezTo>
                  <a:pt x="29" y="23"/>
                  <a:pt x="29" y="23"/>
                  <a:pt x="29" y="23"/>
                </a:cubicBezTo>
                <a:cubicBezTo>
                  <a:pt x="29" y="23"/>
                  <a:pt x="29" y="22"/>
                  <a:pt x="29" y="22"/>
                </a:cubicBezTo>
                <a:cubicBezTo>
                  <a:pt x="29" y="22"/>
                  <a:pt x="29" y="21"/>
                  <a:pt x="29" y="21"/>
                </a:cubicBezTo>
                <a:cubicBezTo>
                  <a:pt x="29" y="18"/>
                  <a:pt x="31" y="16"/>
                  <a:pt x="34" y="16"/>
                </a:cubicBezTo>
                <a:close/>
                <a:moveTo>
                  <a:pt x="23" y="20"/>
                </a:moveTo>
                <a:cubicBezTo>
                  <a:pt x="23" y="20"/>
                  <a:pt x="23" y="19"/>
                  <a:pt x="23" y="19"/>
                </a:cubicBezTo>
                <a:cubicBezTo>
                  <a:pt x="23" y="19"/>
                  <a:pt x="23" y="19"/>
                  <a:pt x="23" y="18"/>
                </a:cubicBezTo>
                <a:cubicBezTo>
                  <a:pt x="23" y="18"/>
                  <a:pt x="23" y="18"/>
                  <a:pt x="23" y="18"/>
                </a:cubicBezTo>
                <a:cubicBezTo>
                  <a:pt x="23" y="15"/>
                  <a:pt x="25" y="13"/>
                  <a:pt x="27" y="13"/>
                </a:cubicBezTo>
                <a:cubicBezTo>
                  <a:pt x="28" y="13"/>
                  <a:pt x="29" y="14"/>
                  <a:pt x="30" y="15"/>
                </a:cubicBezTo>
                <a:cubicBezTo>
                  <a:pt x="28" y="16"/>
                  <a:pt x="27" y="18"/>
                  <a:pt x="27" y="21"/>
                </a:cubicBezTo>
                <a:cubicBezTo>
                  <a:pt x="27" y="21"/>
                  <a:pt x="27" y="21"/>
                  <a:pt x="27" y="21"/>
                </a:cubicBezTo>
                <a:cubicBezTo>
                  <a:pt x="27" y="22"/>
                  <a:pt x="26" y="23"/>
                  <a:pt x="26" y="24"/>
                </a:cubicBezTo>
                <a:cubicBezTo>
                  <a:pt x="26" y="24"/>
                  <a:pt x="27" y="24"/>
                  <a:pt x="27" y="25"/>
                </a:cubicBezTo>
                <a:cubicBezTo>
                  <a:pt x="25" y="25"/>
                  <a:pt x="24" y="23"/>
                  <a:pt x="24" y="21"/>
                </a:cubicBezTo>
                <a:cubicBezTo>
                  <a:pt x="23" y="21"/>
                  <a:pt x="23" y="20"/>
                  <a:pt x="23" y="20"/>
                </a:cubicBezTo>
                <a:cubicBezTo>
                  <a:pt x="23" y="20"/>
                  <a:pt x="23" y="20"/>
                  <a:pt x="23" y="20"/>
                </a:cubicBezTo>
                <a:close/>
                <a:moveTo>
                  <a:pt x="19" y="41"/>
                </a:moveTo>
                <a:cubicBezTo>
                  <a:pt x="16" y="41"/>
                  <a:pt x="16" y="41"/>
                  <a:pt x="16" y="41"/>
                </a:cubicBezTo>
                <a:cubicBezTo>
                  <a:pt x="16" y="36"/>
                  <a:pt x="17" y="32"/>
                  <a:pt x="17" y="31"/>
                </a:cubicBezTo>
                <a:cubicBezTo>
                  <a:pt x="18" y="30"/>
                  <a:pt x="20" y="30"/>
                  <a:pt x="21" y="29"/>
                </a:cubicBezTo>
                <a:cubicBezTo>
                  <a:pt x="23" y="29"/>
                  <a:pt x="24" y="29"/>
                  <a:pt x="24" y="28"/>
                </a:cubicBezTo>
                <a:cubicBezTo>
                  <a:pt x="25" y="28"/>
                  <a:pt x="25" y="27"/>
                  <a:pt x="25" y="27"/>
                </a:cubicBezTo>
                <a:cubicBezTo>
                  <a:pt x="26" y="27"/>
                  <a:pt x="27" y="27"/>
                  <a:pt x="28" y="27"/>
                </a:cubicBezTo>
                <a:cubicBezTo>
                  <a:pt x="28" y="28"/>
                  <a:pt x="29" y="28"/>
                  <a:pt x="29" y="29"/>
                </a:cubicBezTo>
                <a:cubicBezTo>
                  <a:pt x="29" y="30"/>
                  <a:pt x="29" y="31"/>
                  <a:pt x="29" y="31"/>
                </a:cubicBezTo>
                <a:cubicBezTo>
                  <a:pt x="29" y="31"/>
                  <a:pt x="27" y="32"/>
                  <a:pt x="27" y="32"/>
                </a:cubicBezTo>
                <a:cubicBezTo>
                  <a:pt x="27" y="32"/>
                  <a:pt x="27" y="32"/>
                  <a:pt x="27" y="32"/>
                </a:cubicBezTo>
                <a:cubicBezTo>
                  <a:pt x="24" y="33"/>
                  <a:pt x="22" y="33"/>
                  <a:pt x="21" y="35"/>
                </a:cubicBezTo>
                <a:cubicBezTo>
                  <a:pt x="21" y="35"/>
                  <a:pt x="20" y="36"/>
                  <a:pt x="19" y="41"/>
                </a:cubicBezTo>
                <a:close/>
                <a:moveTo>
                  <a:pt x="21" y="47"/>
                </a:moveTo>
                <a:cubicBezTo>
                  <a:pt x="21" y="41"/>
                  <a:pt x="22" y="37"/>
                  <a:pt x="23" y="36"/>
                </a:cubicBezTo>
                <a:cubicBezTo>
                  <a:pt x="23" y="35"/>
                  <a:pt x="26" y="35"/>
                  <a:pt x="27" y="34"/>
                </a:cubicBezTo>
                <a:cubicBezTo>
                  <a:pt x="29" y="34"/>
                  <a:pt x="30" y="33"/>
                  <a:pt x="31" y="33"/>
                </a:cubicBezTo>
                <a:cubicBezTo>
                  <a:pt x="31" y="32"/>
                  <a:pt x="31" y="32"/>
                  <a:pt x="31" y="31"/>
                </a:cubicBezTo>
                <a:cubicBezTo>
                  <a:pt x="33" y="32"/>
                  <a:pt x="34" y="32"/>
                  <a:pt x="36" y="31"/>
                </a:cubicBezTo>
                <a:cubicBezTo>
                  <a:pt x="36" y="32"/>
                  <a:pt x="36" y="32"/>
                  <a:pt x="37" y="33"/>
                </a:cubicBezTo>
                <a:cubicBezTo>
                  <a:pt x="37" y="33"/>
                  <a:pt x="38" y="34"/>
                  <a:pt x="40" y="34"/>
                </a:cubicBezTo>
                <a:cubicBezTo>
                  <a:pt x="42" y="35"/>
                  <a:pt x="44" y="35"/>
                  <a:pt x="45" y="36"/>
                </a:cubicBezTo>
                <a:cubicBezTo>
                  <a:pt x="45" y="37"/>
                  <a:pt x="46" y="41"/>
                  <a:pt x="46" y="47"/>
                </a:cubicBezTo>
                <a:lnTo>
                  <a:pt x="21" y="47"/>
                </a:lnTo>
                <a:close/>
                <a:moveTo>
                  <a:pt x="62" y="0"/>
                </a:moveTo>
                <a:cubicBezTo>
                  <a:pt x="7" y="0"/>
                  <a:pt x="7" y="0"/>
                  <a:pt x="7" y="0"/>
                </a:cubicBezTo>
                <a:cubicBezTo>
                  <a:pt x="3" y="0"/>
                  <a:pt x="0" y="3"/>
                  <a:pt x="0" y="7"/>
                </a:cubicBezTo>
                <a:cubicBezTo>
                  <a:pt x="0" y="52"/>
                  <a:pt x="0" y="52"/>
                  <a:pt x="0" y="52"/>
                </a:cubicBezTo>
                <a:cubicBezTo>
                  <a:pt x="0" y="56"/>
                  <a:pt x="3" y="59"/>
                  <a:pt x="7" y="59"/>
                </a:cubicBezTo>
                <a:cubicBezTo>
                  <a:pt x="11" y="59"/>
                  <a:pt x="11" y="59"/>
                  <a:pt x="11" y="59"/>
                </a:cubicBezTo>
                <a:cubicBezTo>
                  <a:pt x="6" y="70"/>
                  <a:pt x="6" y="70"/>
                  <a:pt x="6" y="70"/>
                </a:cubicBezTo>
                <a:cubicBezTo>
                  <a:pt x="6" y="71"/>
                  <a:pt x="6" y="72"/>
                  <a:pt x="7" y="73"/>
                </a:cubicBezTo>
                <a:cubicBezTo>
                  <a:pt x="7" y="73"/>
                  <a:pt x="8" y="73"/>
                  <a:pt x="8" y="73"/>
                </a:cubicBezTo>
                <a:cubicBezTo>
                  <a:pt x="9" y="73"/>
                  <a:pt x="9" y="73"/>
                  <a:pt x="10" y="73"/>
                </a:cubicBezTo>
                <a:cubicBezTo>
                  <a:pt x="25" y="59"/>
                  <a:pt x="25" y="59"/>
                  <a:pt x="25" y="59"/>
                </a:cubicBezTo>
                <a:cubicBezTo>
                  <a:pt x="62" y="59"/>
                  <a:pt x="62" y="59"/>
                  <a:pt x="62" y="59"/>
                </a:cubicBezTo>
                <a:cubicBezTo>
                  <a:pt x="65" y="59"/>
                  <a:pt x="69" y="56"/>
                  <a:pt x="69" y="52"/>
                </a:cubicBezTo>
                <a:cubicBezTo>
                  <a:pt x="69" y="7"/>
                  <a:pt x="69" y="7"/>
                  <a:pt x="69" y="7"/>
                </a:cubicBezTo>
                <a:cubicBezTo>
                  <a:pt x="69" y="3"/>
                  <a:pt x="65" y="0"/>
                  <a:pt x="62" y="0"/>
                </a:cubicBezTo>
                <a:close/>
                <a:moveTo>
                  <a:pt x="15" y="57"/>
                </a:moveTo>
                <a:cubicBezTo>
                  <a:pt x="15" y="57"/>
                  <a:pt x="15" y="56"/>
                  <a:pt x="15" y="56"/>
                </a:cubicBezTo>
                <a:cubicBezTo>
                  <a:pt x="15" y="56"/>
                  <a:pt x="14" y="56"/>
                  <a:pt x="14" y="56"/>
                </a:cubicBezTo>
                <a:cubicBezTo>
                  <a:pt x="7" y="56"/>
                  <a:pt x="7" y="56"/>
                  <a:pt x="7" y="56"/>
                </a:cubicBezTo>
                <a:cubicBezTo>
                  <a:pt x="5" y="56"/>
                  <a:pt x="3" y="54"/>
                  <a:pt x="3" y="52"/>
                </a:cubicBezTo>
                <a:cubicBezTo>
                  <a:pt x="3" y="7"/>
                  <a:pt x="3" y="7"/>
                  <a:pt x="3" y="7"/>
                </a:cubicBezTo>
                <a:cubicBezTo>
                  <a:pt x="3" y="5"/>
                  <a:pt x="5" y="4"/>
                  <a:pt x="7" y="4"/>
                </a:cubicBezTo>
                <a:cubicBezTo>
                  <a:pt x="62" y="4"/>
                  <a:pt x="62" y="4"/>
                  <a:pt x="62" y="4"/>
                </a:cubicBezTo>
                <a:cubicBezTo>
                  <a:pt x="64" y="4"/>
                  <a:pt x="65" y="5"/>
                  <a:pt x="65" y="7"/>
                </a:cubicBezTo>
                <a:cubicBezTo>
                  <a:pt x="65" y="52"/>
                  <a:pt x="65" y="52"/>
                  <a:pt x="65" y="52"/>
                </a:cubicBezTo>
                <a:cubicBezTo>
                  <a:pt x="65" y="54"/>
                  <a:pt x="64" y="56"/>
                  <a:pt x="62" y="56"/>
                </a:cubicBezTo>
                <a:cubicBezTo>
                  <a:pt x="24" y="56"/>
                  <a:pt x="24" y="56"/>
                  <a:pt x="24" y="56"/>
                </a:cubicBezTo>
                <a:cubicBezTo>
                  <a:pt x="24" y="56"/>
                  <a:pt x="24" y="56"/>
                  <a:pt x="24" y="56"/>
                </a:cubicBezTo>
                <a:cubicBezTo>
                  <a:pt x="11" y="67"/>
                  <a:pt x="11" y="67"/>
                  <a:pt x="11" y="67"/>
                </a:cubicBezTo>
                <a:lnTo>
                  <a:pt x="15" y="57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/>
          <a:lstStyle/>
          <a:p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2300" y="5272894"/>
            <a:ext cx="1409700" cy="140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7643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8" name="Группа 17"/>
          <p:cNvGrpSpPr/>
          <p:nvPr/>
        </p:nvGrpSpPr>
        <p:grpSpPr>
          <a:xfrm>
            <a:off x="821663" y="1805076"/>
            <a:ext cx="10740861" cy="4789888"/>
            <a:chOff x="324897" y="1276841"/>
            <a:chExt cx="11497382" cy="5251126"/>
          </a:xfrm>
        </p:grpSpPr>
        <p:sp>
          <p:nvSpPr>
            <p:cNvPr id="2" name="Прямоугольник: скругленные углы 186">
              <a:extLst>
                <a:ext uri="{FF2B5EF4-FFF2-40B4-BE49-F238E27FC236}">
                  <a16:creationId xmlns:a16="http://schemas.microsoft.com/office/drawing/2014/main" id="{F2CD9890-0CB8-4E69-8030-0427AB953D88}"/>
                </a:ext>
              </a:extLst>
            </p:cNvPr>
            <p:cNvSpPr/>
            <p:nvPr/>
          </p:nvSpPr>
          <p:spPr>
            <a:xfrm>
              <a:off x="459897" y="1419981"/>
              <a:ext cx="2340000" cy="2340000"/>
            </a:xfrm>
            <a:prstGeom prst="roundRect">
              <a:avLst>
                <a:gd name="adj" fmla="val 7755"/>
              </a:avLst>
            </a:prstGeom>
            <a:solidFill>
              <a:schemeClr val="tx2">
                <a:lumMod val="10000"/>
                <a:lumOff val="9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" name="Полилиния: фигура 187">
              <a:extLst>
                <a:ext uri="{FF2B5EF4-FFF2-40B4-BE49-F238E27FC236}">
                  <a16:creationId xmlns:a16="http://schemas.microsoft.com/office/drawing/2014/main" id="{A5548301-7B4C-48D2-8A46-567D02E99DF6}"/>
                </a:ext>
              </a:extLst>
            </p:cNvPr>
            <p:cNvSpPr/>
            <p:nvPr/>
          </p:nvSpPr>
          <p:spPr>
            <a:xfrm>
              <a:off x="324897" y="3174981"/>
              <a:ext cx="700970" cy="706826"/>
            </a:xfrm>
            <a:custGeom>
              <a:gdLst>
                <a:gd name="connsiteX0" fmla="*/ 182563 w 1184282"/>
                <a:gd name="connsiteY0" fmla="*/ 0 h 1194176"/>
                <a:gd name="connsiteX1" fmla="*/ 365126 w 1184282"/>
                <a:gd name="connsiteY1" fmla="*/ 182563 h 1194176"/>
                <a:gd name="connsiteX2" fmla="*/ 365126 w 1184282"/>
                <a:gd name="connsiteY2" fmla="*/ 829050 h 1194176"/>
                <a:gd name="connsiteX3" fmla="*/ 990000 w 1184282"/>
                <a:gd name="connsiteY3" fmla="*/ 829050 h 1194176"/>
                <a:gd name="connsiteX4" fmla="*/ 990000 w 1184282"/>
                <a:gd name="connsiteY4" fmla="*/ 829857 h 1194176"/>
                <a:gd name="connsiteX5" fmla="*/ 1001719 w 1184282"/>
                <a:gd name="connsiteY5" fmla="*/ 828675 h 1194176"/>
                <a:gd name="connsiteX6" fmla="*/ 1184282 w 1184282"/>
                <a:gd name="connsiteY6" fmla="*/ 1011238 h 1194176"/>
                <a:gd name="connsiteX7" fmla="*/ 1001719 w 1184282"/>
                <a:gd name="connsiteY7" fmla="*/ 1193801 h 1194176"/>
                <a:gd name="connsiteX8" fmla="*/ 990000 w 1184282"/>
                <a:gd name="connsiteY8" fmla="*/ 1192620 h 1194176"/>
                <a:gd name="connsiteX9" fmla="*/ 990000 w 1184282"/>
                <a:gd name="connsiteY9" fmla="*/ 1194176 h 1194176"/>
                <a:gd name="connsiteX10" fmla="*/ 180000 w 1184282"/>
                <a:gd name="connsiteY10" fmla="*/ 1194176 h 1194176"/>
                <a:gd name="connsiteX11" fmla="*/ 180000 w 1184282"/>
                <a:gd name="connsiteY11" fmla="*/ 1193543 h 1194176"/>
                <a:gd name="connsiteX12" fmla="*/ 145770 w 1184282"/>
                <a:gd name="connsiteY12" fmla="*/ 1190092 h 1194176"/>
                <a:gd name="connsiteX13" fmla="*/ 0 w 1184282"/>
                <a:gd name="connsiteY13" fmla="*/ 1011238 h 1194176"/>
                <a:gd name="connsiteX14" fmla="*/ 1882 w 1184282"/>
                <a:gd name="connsiteY14" fmla="*/ 992563 h 1194176"/>
                <a:gd name="connsiteX15" fmla="*/ 0 w 1184282"/>
                <a:gd name="connsiteY15" fmla="*/ 992563 h 1194176"/>
                <a:gd name="connsiteX16" fmla="*/ 0 w 1184282"/>
                <a:gd name="connsiteY16" fmla="*/ 182563 h 1194176"/>
                <a:gd name="connsiteX17" fmla="*/ 182563 w 1184282"/>
                <a:gd name="connsiteY17" fmla="*/ 0 h 119417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84282" h="1194176">
                  <a:moveTo>
                    <a:pt x="182563" y="0"/>
                  </a:moveTo>
                  <a:cubicBezTo>
                    <a:pt x="283390" y="0"/>
                    <a:pt x="365126" y="81736"/>
                    <a:pt x="365126" y="182563"/>
                  </a:cubicBezTo>
                  <a:lnTo>
                    <a:pt x="365126" y="829050"/>
                  </a:lnTo>
                  <a:lnTo>
                    <a:pt x="990000" y="829050"/>
                  </a:lnTo>
                  <a:lnTo>
                    <a:pt x="990000" y="829857"/>
                  </a:lnTo>
                  <a:lnTo>
                    <a:pt x="1001719" y="828675"/>
                  </a:lnTo>
                  <a:cubicBezTo>
                    <a:pt x="1102546" y="828675"/>
                    <a:pt x="1184282" y="910411"/>
                    <a:pt x="1184282" y="1011238"/>
                  </a:cubicBezTo>
                  <a:cubicBezTo>
                    <a:pt x="1184282" y="1112065"/>
                    <a:pt x="1102546" y="1193801"/>
                    <a:pt x="1001719" y="1193801"/>
                  </a:cubicBezTo>
                  <a:lnTo>
                    <a:pt x="990000" y="1192620"/>
                  </a:lnTo>
                  <a:lnTo>
                    <a:pt x="990000" y="1194176"/>
                  </a:lnTo>
                  <a:lnTo>
                    <a:pt x="180000" y="1194176"/>
                  </a:lnTo>
                  <a:lnTo>
                    <a:pt x="180000" y="1193543"/>
                  </a:lnTo>
                  <a:lnTo>
                    <a:pt x="145770" y="1190092"/>
                  </a:lnTo>
                  <a:cubicBezTo>
                    <a:pt x="62579" y="1173069"/>
                    <a:pt x="0" y="1099462"/>
                    <a:pt x="0" y="1011238"/>
                  </a:cubicBezTo>
                  <a:lnTo>
                    <a:pt x="1882" y="992563"/>
                  </a:lnTo>
                  <a:lnTo>
                    <a:pt x="0" y="992563"/>
                  </a:lnTo>
                  <a:lnTo>
                    <a:pt x="0" y="182563"/>
                  </a:lnTo>
                  <a:cubicBezTo>
                    <a:pt x="0" y="81736"/>
                    <a:pt x="81736" y="0"/>
                    <a:pt x="182563" y="0"/>
                  </a:cubicBezTo>
                  <a:close/>
                </a:path>
              </a:pathLst>
            </a:custGeom>
            <a:ln>
              <a:noFill/>
            </a:ln>
            <a:scene3d>
              <a:camera prst="orthographicFront"/>
              <a:lightRig rig="threePt" dir="t"/>
            </a:scene3d>
            <a:sp3d extrusionH="76200" prstMaterial="metal">
              <a:bevelT w="69850" h="38100" prst="coolSlant"/>
              <a:extrusionClr>
                <a:schemeClr val="accent1">
                  <a:lumMod val="75000"/>
                </a:schemeClr>
              </a:extrusionClr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C2B381C-2AC9-42CD-BBA9-A12319AF28DB}"/>
                </a:ext>
              </a:extLst>
            </p:cNvPr>
            <p:cNvSpPr txBox="1"/>
            <p:nvPr/>
          </p:nvSpPr>
          <p:spPr>
            <a:xfrm>
              <a:off x="496564" y="1982995"/>
              <a:ext cx="2383629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0" hangingPunct="0">
                <a:defRPr/>
              </a:pPr>
              <a:r>
                <a:rPr lang="ru-RU" altLang="ru-RU" b="1" kern="0">
                  <a:solidFill>
                    <a:schemeClr val="tx2">
                      <a:lumMod val="75000"/>
                    </a:schemeClr>
                  </a:solidFill>
                </a:rPr>
                <a:t>Представительство интересов работников в социальном партнерстве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656DDC3-CA03-48D4-8105-5643344A2ACD}"/>
                </a:ext>
              </a:extLst>
            </p:cNvPr>
            <p:cNvSpPr txBox="1"/>
            <p:nvPr/>
          </p:nvSpPr>
          <p:spPr>
            <a:xfrm>
              <a:off x="555950" y="1447917"/>
              <a:ext cx="643809" cy="6410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>
                  <a:solidFill>
                    <a:srgbClr val="3C2B7A"/>
                  </a:solidFill>
                </a:rPr>
                <a:t>01</a:t>
              </a:r>
              <a:endParaRPr lang="ru-RU" sz="3200" b="1">
                <a:solidFill>
                  <a:srgbClr val="3C2B7A"/>
                </a:solidFill>
              </a:endParaRPr>
            </a:p>
          </p:txBody>
        </p:sp>
        <p:sp>
          <p:nvSpPr>
            <p:cNvPr id="8" name="Прямоугольник: скругленные углы 192">
              <a:extLst>
                <a:ext uri="{FF2B5EF4-FFF2-40B4-BE49-F238E27FC236}">
                  <a16:creationId xmlns:a16="http://schemas.microsoft.com/office/drawing/2014/main" id="{272A7914-2CB4-4DD7-9E4E-5D40DCA1657B}"/>
                </a:ext>
              </a:extLst>
            </p:cNvPr>
            <p:cNvSpPr/>
            <p:nvPr/>
          </p:nvSpPr>
          <p:spPr>
            <a:xfrm>
              <a:off x="3476486" y="1419981"/>
              <a:ext cx="2340000" cy="2340000"/>
            </a:xfrm>
            <a:prstGeom prst="roundRect">
              <a:avLst>
                <a:gd name="adj" fmla="val 7755"/>
              </a:avLst>
            </a:prstGeom>
            <a:solidFill>
              <a:schemeClr val="tx2">
                <a:lumMod val="10000"/>
                <a:lumOff val="9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олилиния: фигура 193">
              <a:extLst>
                <a:ext uri="{FF2B5EF4-FFF2-40B4-BE49-F238E27FC236}">
                  <a16:creationId xmlns:a16="http://schemas.microsoft.com/office/drawing/2014/main" id="{CD1708F5-6DFD-4E99-95C2-AEAD2253ECC2}"/>
                </a:ext>
              </a:extLst>
            </p:cNvPr>
            <p:cNvSpPr/>
            <p:nvPr/>
          </p:nvSpPr>
          <p:spPr>
            <a:xfrm>
              <a:off x="3341486" y="3174981"/>
              <a:ext cx="700970" cy="706826"/>
            </a:xfrm>
            <a:custGeom>
              <a:gdLst>
                <a:gd name="connsiteX0" fmla="*/ 182563 w 1184282"/>
                <a:gd name="connsiteY0" fmla="*/ 0 h 1194176"/>
                <a:gd name="connsiteX1" fmla="*/ 365126 w 1184282"/>
                <a:gd name="connsiteY1" fmla="*/ 182563 h 1194176"/>
                <a:gd name="connsiteX2" fmla="*/ 365126 w 1184282"/>
                <a:gd name="connsiteY2" fmla="*/ 829050 h 1194176"/>
                <a:gd name="connsiteX3" fmla="*/ 990000 w 1184282"/>
                <a:gd name="connsiteY3" fmla="*/ 829050 h 1194176"/>
                <a:gd name="connsiteX4" fmla="*/ 990000 w 1184282"/>
                <a:gd name="connsiteY4" fmla="*/ 829857 h 1194176"/>
                <a:gd name="connsiteX5" fmla="*/ 1001719 w 1184282"/>
                <a:gd name="connsiteY5" fmla="*/ 828675 h 1194176"/>
                <a:gd name="connsiteX6" fmla="*/ 1184282 w 1184282"/>
                <a:gd name="connsiteY6" fmla="*/ 1011238 h 1194176"/>
                <a:gd name="connsiteX7" fmla="*/ 1001719 w 1184282"/>
                <a:gd name="connsiteY7" fmla="*/ 1193801 h 1194176"/>
                <a:gd name="connsiteX8" fmla="*/ 990000 w 1184282"/>
                <a:gd name="connsiteY8" fmla="*/ 1192620 h 1194176"/>
                <a:gd name="connsiteX9" fmla="*/ 990000 w 1184282"/>
                <a:gd name="connsiteY9" fmla="*/ 1194176 h 1194176"/>
                <a:gd name="connsiteX10" fmla="*/ 180000 w 1184282"/>
                <a:gd name="connsiteY10" fmla="*/ 1194176 h 1194176"/>
                <a:gd name="connsiteX11" fmla="*/ 180000 w 1184282"/>
                <a:gd name="connsiteY11" fmla="*/ 1193543 h 1194176"/>
                <a:gd name="connsiteX12" fmla="*/ 145770 w 1184282"/>
                <a:gd name="connsiteY12" fmla="*/ 1190092 h 1194176"/>
                <a:gd name="connsiteX13" fmla="*/ 0 w 1184282"/>
                <a:gd name="connsiteY13" fmla="*/ 1011238 h 1194176"/>
                <a:gd name="connsiteX14" fmla="*/ 1882 w 1184282"/>
                <a:gd name="connsiteY14" fmla="*/ 992563 h 1194176"/>
                <a:gd name="connsiteX15" fmla="*/ 0 w 1184282"/>
                <a:gd name="connsiteY15" fmla="*/ 992563 h 1194176"/>
                <a:gd name="connsiteX16" fmla="*/ 0 w 1184282"/>
                <a:gd name="connsiteY16" fmla="*/ 182563 h 1194176"/>
                <a:gd name="connsiteX17" fmla="*/ 182563 w 1184282"/>
                <a:gd name="connsiteY17" fmla="*/ 0 h 119417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84282" h="1194176">
                  <a:moveTo>
                    <a:pt x="182563" y="0"/>
                  </a:moveTo>
                  <a:cubicBezTo>
                    <a:pt x="283390" y="0"/>
                    <a:pt x="365126" y="81736"/>
                    <a:pt x="365126" y="182563"/>
                  </a:cubicBezTo>
                  <a:lnTo>
                    <a:pt x="365126" y="829050"/>
                  </a:lnTo>
                  <a:lnTo>
                    <a:pt x="990000" y="829050"/>
                  </a:lnTo>
                  <a:lnTo>
                    <a:pt x="990000" y="829857"/>
                  </a:lnTo>
                  <a:lnTo>
                    <a:pt x="1001719" y="828675"/>
                  </a:lnTo>
                  <a:cubicBezTo>
                    <a:pt x="1102546" y="828675"/>
                    <a:pt x="1184282" y="910411"/>
                    <a:pt x="1184282" y="1011238"/>
                  </a:cubicBezTo>
                  <a:cubicBezTo>
                    <a:pt x="1184282" y="1112065"/>
                    <a:pt x="1102546" y="1193801"/>
                    <a:pt x="1001719" y="1193801"/>
                  </a:cubicBezTo>
                  <a:lnTo>
                    <a:pt x="990000" y="1192620"/>
                  </a:lnTo>
                  <a:lnTo>
                    <a:pt x="990000" y="1194176"/>
                  </a:lnTo>
                  <a:lnTo>
                    <a:pt x="180000" y="1194176"/>
                  </a:lnTo>
                  <a:lnTo>
                    <a:pt x="180000" y="1193543"/>
                  </a:lnTo>
                  <a:lnTo>
                    <a:pt x="145770" y="1190092"/>
                  </a:lnTo>
                  <a:cubicBezTo>
                    <a:pt x="62579" y="1173069"/>
                    <a:pt x="0" y="1099462"/>
                    <a:pt x="0" y="1011238"/>
                  </a:cubicBezTo>
                  <a:lnTo>
                    <a:pt x="1882" y="992563"/>
                  </a:lnTo>
                  <a:lnTo>
                    <a:pt x="0" y="992563"/>
                  </a:lnTo>
                  <a:lnTo>
                    <a:pt x="0" y="182563"/>
                  </a:lnTo>
                  <a:cubicBezTo>
                    <a:pt x="0" y="81736"/>
                    <a:pt x="81736" y="0"/>
                    <a:pt x="182563" y="0"/>
                  </a:cubicBezTo>
                  <a:close/>
                </a:path>
              </a:pathLst>
            </a:custGeom>
            <a:solidFill>
              <a:srgbClr val="954F72"/>
            </a:solidFill>
            <a:ln>
              <a:noFill/>
            </a:ln>
            <a:scene3d>
              <a:camera prst="orthographicFront"/>
              <a:lightRig rig="threePt" dir="t"/>
            </a:scene3d>
            <a:sp3d extrusionH="76200" prstMaterial="metal">
              <a:bevelT w="69850" h="38100" prst="coolSlant"/>
              <a:extrusionClr>
                <a:schemeClr val="accent1">
                  <a:lumMod val="75000"/>
                </a:schemeClr>
              </a:extrusionClr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A105FC7-54A1-4BBA-84D2-C67EA833836E}"/>
                </a:ext>
              </a:extLst>
            </p:cNvPr>
            <p:cNvSpPr txBox="1"/>
            <p:nvPr/>
          </p:nvSpPr>
          <p:spPr>
            <a:xfrm>
              <a:off x="3609939" y="1943061"/>
              <a:ext cx="1909030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0" hangingPunct="0">
                <a:defRPr/>
              </a:pPr>
              <a:r>
                <a:rPr lang="ru-RU" altLang="ru-RU" b="1" kern="0">
                  <a:solidFill>
                    <a:schemeClr val="tx2">
                      <a:lumMod val="75000"/>
                    </a:schemeClr>
                  </a:solidFill>
                </a:rPr>
                <a:t>Обеспечение здоровых и безопасных условий</a:t>
              </a:r>
            </a:p>
            <a:p>
              <a:pPr eaLnBrk="0" hangingPunct="0">
                <a:defRPr/>
              </a:pPr>
              <a:r>
                <a:rPr lang="ru-RU" altLang="ru-RU" b="1" kern="0">
                  <a:solidFill>
                    <a:schemeClr val="tx2">
                      <a:lumMod val="75000"/>
                    </a:schemeClr>
                  </a:solidFill>
                </a:rPr>
                <a:t>труда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A001C00-CE37-4A52-A454-6AB6C18010D9}"/>
                </a:ext>
              </a:extLst>
            </p:cNvPr>
            <p:cNvSpPr txBox="1"/>
            <p:nvPr/>
          </p:nvSpPr>
          <p:spPr>
            <a:xfrm>
              <a:off x="3531190" y="1388529"/>
              <a:ext cx="643809" cy="6410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>
                  <a:solidFill>
                    <a:srgbClr val="3C2B7A"/>
                  </a:solidFill>
                </a:rPr>
                <a:t>0</a:t>
              </a:r>
              <a:r>
                <a:rPr lang="ru-RU" sz="3200" b="1">
                  <a:solidFill>
                    <a:srgbClr val="3C2B7A"/>
                  </a:solidFill>
                </a:rPr>
                <a:t>2</a:t>
              </a:r>
            </a:p>
          </p:txBody>
        </p:sp>
        <p:sp>
          <p:nvSpPr>
            <p:cNvPr id="14" name="Прямоугольник: скругленные углы 198">
              <a:extLst>
                <a:ext uri="{FF2B5EF4-FFF2-40B4-BE49-F238E27FC236}">
                  <a16:creationId xmlns:a16="http://schemas.microsoft.com/office/drawing/2014/main" id="{A659AB97-3446-4D8D-B827-BE786C60B010}"/>
                </a:ext>
              </a:extLst>
            </p:cNvPr>
            <p:cNvSpPr/>
            <p:nvPr/>
          </p:nvSpPr>
          <p:spPr>
            <a:xfrm>
              <a:off x="459897" y="4066141"/>
              <a:ext cx="2340000" cy="2340000"/>
            </a:xfrm>
            <a:prstGeom prst="roundRect">
              <a:avLst>
                <a:gd name="adj" fmla="val 7755"/>
              </a:avLst>
            </a:prstGeom>
            <a:solidFill>
              <a:schemeClr val="tx2">
                <a:lumMod val="10000"/>
                <a:lumOff val="9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олилиния: фигура 199">
              <a:extLst>
                <a:ext uri="{FF2B5EF4-FFF2-40B4-BE49-F238E27FC236}">
                  <a16:creationId xmlns:a16="http://schemas.microsoft.com/office/drawing/2014/main" id="{AB481F3C-C663-4C19-8CB1-7D2B9F69137D}"/>
                </a:ext>
              </a:extLst>
            </p:cNvPr>
            <p:cNvSpPr/>
            <p:nvPr/>
          </p:nvSpPr>
          <p:spPr>
            <a:xfrm>
              <a:off x="324897" y="5821141"/>
              <a:ext cx="700970" cy="706826"/>
            </a:xfrm>
            <a:custGeom>
              <a:gdLst>
                <a:gd name="connsiteX0" fmla="*/ 182563 w 1184282"/>
                <a:gd name="connsiteY0" fmla="*/ 0 h 1194176"/>
                <a:gd name="connsiteX1" fmla="*/ 365126 w 1184282"/>
                <a:gd name="connsiteY1" fmla="*/ 182563 h 1194176"/>
                <a:gd name="connsiteX2" fmla="*/ 365126 w 1184282"/>
                <a:gd name="connsiteY2" fmla="*/ 829050 h 1194176"/>
                <a:gd name="connsiteX3" fmla="*/ 990000 w 1184282"/>
                <a:gd name="connsiteY3" fmla="*/ 829050 h 1194176"/>
                <a:gd name="connsiteX4" fmla="*/ 990000 w 1184282"/>
                <a:gd name="connsiteY4" fmla="*/ 829857 h 1194176"/>
                <a:gd name="connsiteX5" fmla="*/ 1001719 w 1184282"/>
                <a:gd name="connsiteY5" fmla="*/ 828675 h 1194176"/>
                <a:gd name="connsiteX6" fmla="*/ 1184282 w 1184282"/>
                <a:gd name="connsiteY6" fmla="*/ 1011238 h 1194176"/>
                <a:gd name="connsiteX7" fmla="*/ 1001719 w 1184282"/>
                <a:gd name="connsiteY7" fmla="*/ 1193801 h 1194176"/>
                <a:gd name="connsiteX8" fmla="*/ 990000 w 1184282"/>
                <a:gd name="connsiteY8" fmla="*/ 1192620 h 1194176"/>
                <a:gd name="connsiteX9" fmla="*/ 990000 w 1184282"/>
                <a:gd name="connsiteY9" fmla="*/ 1194176 h 1194176"/>
                <a:gd name="connsiteX10" fmla="*/ 180000 w 1184282"/>
                <a:gd name="connsiteY10" fmla="*/ 1194176 h 1194176"/>
                <a:gd name="connsiteX11" fmla="*/ 180000 w 1184282"/>
                <a:gd name="connsiteY11" fmla="*/ 1193543 h 1194176"/>
                <a:gd name="connsiteX12" fmla="*/ 145770 w 1184282"/>
                <a:gd name="connsiteY12" fmla="*/ 1190092 h 1194176"/>
                <a:gd name="connsiteX13" fmla="*/ 0 w 1184282"/>
                <a:gd name="connsiteY13" fmla="*/ 1011238 h 1194176"/>
                <a:gd name="connsiteX14" fmla="*/ 1882 w 1184282"/>
                <a:gd name="connsiteY14" fmla="*/ 992563 h 1194176"/>
                <a:gd name="connsiteX15" fmla="*/ 0 w 1184282"/>
                <a:gd name="connsiteY15" fmla="*/ 992563 h 1194176"/>
                <a:gd name="connsiteX16" fmla="*/ 0 w 1184282"/>
                <a:gd name="connsiteY16" fmla="*/ 182563 h 1194176"/>
                <a:gd name="connsiteX17" fmla="*/ 182563 w 1184282"/>
                <a:gd name="connsiteY17" fmla="*/ 0 h 119417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84282" h="1194176">
                  <a:moveTo>
                    <a:pt x="182563" y="0"/>
                  </a:moveTo>
                  <a:cubicBezTo>
                    <a:pt x="283390" y="0"/>
                    <a:pt x="365126" y="81736"/>
                    <a:pt x="365126" y="182563"/>
                  </a:cubicBezTo>
                  <a:lnTo>
                    <a:pt x="365126" y="829050"/>
                  </a:lnTo>
                  <a:lnTo>
                    <a:pt x="990000" y="829050"/>
                  </a:lnTo>
                  <a:lnTo>
                    <a:pt x="990000" y="829857"/>
                  </a:lnTo>
                  <a:lnTo>
                    <a:pt x="1001719" y="828675"/>
                  </a:lnTo>
                  <a:cubicBezTo>
                    <a:pt x="1102546" y="828675"/>
                    <a:pt x="1184282" y="910411"/>
                    <a:pt x="1184282" y="1011238"/>
                  </a:cubicBezTo>
                  <a:cubicBezTo>
                    <a:pt x="1184282" y="1112065"/>
                    <a:pt x="1102546" y="1193801"/>
                    <a:pt x="1001719" y="1193801"/>
                  </a:cubicBezTo>
                  <a:lnTo>
                    <a:pt x="990000" y="1192620"/>
                  </a:lnTo>
                  <a:lnTo>
                    <a:pt x="990000" y="1194176"/>
                  </a:lnTo>
                  <a:lnTo>
                    <a:pt x="180000" y="1194176"/>
                  </a:lnTo>
                  <a:lnTo>
                    <a:pt x="180000" y="1193543"/>
                  </a:lnTo>
                  <a:lnTo>
                    <a:pt x="145770" y="1190092"/>
                  </a:lnTo>
                  <a:cubicBezTo>
                    <a:pt x="62579" y="1173069"/>
                    <a:pt x="0" y="1099462"/>
                    <a:pt x="0" y="1011238"/>
                  </a:cubicBezTo>
                  <a:lnTo>
                    <a:pt x="1882" y="992563"/>
                  </a:lnTo>
                  <a:lnTo>
                    <a:pt x="0" y="992563"/>
                  </a:lnTo>
                  <a:lnTo>
                    <a:pt x="0" y="182563"/>
                  </a:lnTo>
                  <a:cubicBezTo>
                    <a:pt x="0" y="81736"/>
                    <a:pt x="81736" y="0"/>
                    <a:pt x="1825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scene3d>
              <a:camera prst="orthographicFront"/>
              <a:lightRig rig="threePt" dir="t"/>
            </a:scene3d>
            <a:sp3d extrusionH="76200" prstMaterial="metal">
              <a:bevelT w="69850" h="38100" prst="coolSlant"/>
              <a:extrusionClr>
                <a:schemeClr val="accent1">
                  <a:lumMod val="75000"/>
                </a:schemeClr>
              </a:extrusionClr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6F8114A-5A23-4297-AB90-3F2B6506C5F6}"/>
                </a:ext>
              </a:extLst>
            </p:cNvPr>
            <p:cNvSpPr txBox="1"/>
            <p:nvPr/>
          </p:nvSpPr>
          <p:spPr>
            <a:xfrm>
              <a:off x="496564" y="4066952"/>
              <a:ext cx="643809" cy="6410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>
                  <a:solidFill>
                    <a:srgbClr val="3C2B7A"/>
                  </a:solidFill>
                </a:rPr>
                <a:t>0</a:t>
              </a:r>
              <a:r>
                <a:rPr lang="ru-RU" sz="3200" b="1">
                  <a:solidFill>
                    <a:srgbClr val="3C2B7A"/>
                  </a:solidFill>
                </a:rPr>
                <a:t>5</a:t>
              </a:r>
            </a:p>
          </p:txBody>
        </p:sp>
        <p:sp>
          <p:nvSpPr>
            <p:cNvPr id="20" name="Прямоугольник: скругленные углы 204">
              <a:extLst>
                <a:ext uri="{FF2B5EF4-FFF2-40B4-BE49-F238E27FC236}">
                  <a16:creationId xmlns:a16="http://schemas.microsoft.com/office/drawing/2014/main" id="{00C32421-7715-49C6-B0BA-4B776036D4F6}"/>
                </a:ext>
              </a:extLst>
            </p:cNvPr>
            <p:cNvSpPr/>
            <p:nvPr/>
          </p:nvSpPr>
          <p:spPr>
            <a:xfrm>
              <a:off x="3476486" y="4066141"/>
              <a:ext cx="2340000" cy="2340000"/>
            </a:xfrm>
            <a:prstGeom prst="roundRect">
              <a:avLst>
                <a:gd name="adj" fmla="val 7755"/>
              </a:avLst>
            </a:prstGeom>
            <a:solidFill>
              <a:schemeClr val="tx2">
                <a:lumMod val="10000"/>
                <a:lumOff val="9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олилиния: фигура 205">
              <a:extLst>
                <a:ext uri="{FF2B5EF4-FFF2-40B4-BE49-F238E27FC236}">
                  <a16:creationId xmlns:a16="http://schemas.microsoft.com/office/drawing/2014/main" id="{5CC200B1-719F-409C-BD9E-FD63D17C6243}"/>
                </a:ext>
              </a:extLst>
            </p:cNvPr>
            <p:cNvSpPr/>
            <p:nvPr/>
          </p:nvSpPr>
          <p:spPr>
            <a:xfrm>
              <a:off x="3341486" y="5821141"/>
              <a:ext cx="700970" cy="706826"/>
            </a:xfrm>
            <a:custGeom>
              <a:gdLst>
                <a:gd name="connsiteX0" fmla="*/ 182563 w 1184282"/>
                <a:gd name="connsiteY0" fmla="*/ 0 h 1194176"/>
                <a:gd name="connsiteX1" fmla="*/ 365126 w 1184282"/>
                <a:gd name="connsiteY1" fmla="*/ 182563 h 1194176"/>
                <a:gd name="connsiteX2" fmla="*/ 365126 w 1184282"/>
                <a:gd name="connsiteY2" fmla="*/ 829050 h 1194176"/>
                <a:gd name="connsiteX3" fmla="*/ 990000 w 1184282"/>
                <a:gd name="connsiteY3" fmla="*/ 829050 h 1194176"/>
                <a:gd name="connsiteX4" fmla="*/ 990000 w 1184282"/>
                <a:gd name="connsiteY4" fmla="*/ 829857 h 1194176"/>
                <a:gd name="connsiteX5" fmla="*/ 1001719 w 1184282"/>
                <a:gd name="connsiteY5" fmla="*/ 828675 h 1194176"/>
                <a:gd name="connsiteX6" fmla="*/ 1184282 w 1184282"/>
                <a:gd name="connsiteY6" fmla="*/ 1011238 h 1194176"/>
                <a:gd name="connsiteX7" fmla="*/ 1001719 w 1184282"/>
                <a:gd name="connsiteY7" fmla="*/ 1193801 h 1194176"/>
                <a:gd name="connsiteX8" fmla="*/ 990000 w 1184282"/>
                <a:gd name="connsiteY8" fmla="*/ 1192620 h 1194176"/>
                <a:gd name="connsiteX9" fmla="*/ 990000 w 1184282"/>
                <a:gd name="connsiteY9" fmla="*/ 1194176 h 1194176"/>
                <a:gd name="connsiteX10" fmla="*/ 180000 w 1184282"/>
                <a:gd name="connsiteY10" fmla="*/ 1194176 h 1194176"/>
                <a:gd name="connsiteX11" fmla="*/ 180000 w 1184282"/>
                <a:gd name="connsiteY11" fmla="*/ 1193543 h 1194176"/>
                <a:gd name="connsiteX12" fmla="*/ 145770 w 1184282"/>
                <a:gd name="connsiteY12" fmla="*/ 1190092 h 1194176"/>
                <a:gd name="connsiteX13" fmla="*/ 0 w 1184282"/>
                <a:gd name="connsiteY13" fmla="*/ 1011238 h 1194176"/>
                <a:gd name="connsiteX14" fmla="*/ 1882 w 1184282"/>
                <a:gd name="connsiteY14" fmla="*/ 992563 h 1194176"/>
                <a:gd name="connsiteX15" fmla="*/ 0 w 1184282"/>
                <a:gd name="connsiteY15" fmla="*/ 992563 h 1194176"/>
                <a:gd name="connsiteX16" fmla="*/ 0 w 1184282"/>
                <a:gd name="connsiteY16" fmla="*/ 182563 h 1194176"/>
                <a:gd name="connsiteX17" fmla="*/ 182563 w 1184282"/>
                <a:gd name="connsiteY17" fmla="*/ 0 h 119417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84282" h="1194176">
                  <a:moveTo>
                    <a:pt x="182563" y="0"/>
                  </a:moveTo>
                  <a:cubicBezTo>
                    <a:pt x="283390" y="0"/>
                    <a:pt x="365126" y="81736"/>
                    <a:pt x="365126" y="182563"/>
                  </a:cubicBezTo>
                  <a:lnTo>
                    <a:pt x="365126" y="829050"/>
                  </a:lnTo>
                  <a:lnTo>
                    <a:pt x="990000" y="829050"/>
                  </a:lnTo>
                  <a:lnTo>
                    <a:pt x="990000" y="829857"/>
                  </a:lnTo>
                  <a:lnTo>
                    <a:pt x="1001719" y="828675"/>
                  </a:lnTo>
                  <a:cubicBezTo>
                    <a:pt x="1102546" y="828675"/>
                    <a:pt x="1184282" y="910411"/>
                    <a:pt x="1184282" y="1011238"/>
                  </a:cubicBezTo>
                  <a:cubicBezTo>
                    <a:pt x="1184282" y="1112065"/>
                    <a:pt x="1102546" y="1193801"/>
                    <a:pt x="1001719" y="1193801"/>
                  </a:cubicBezTo>
                  <a:lnTo>
                    <a:pt x="990000" y="1192620"/>
                  </a:lnTo>
                  <a:lnTo>
                    <a:pt x="990000" y="1194176"/>
                  </a:lnTo>
                  <a:lnTo>
                    <a:pt x="180000" y="1194176"/>
                  </a:lnTo>
                  <a:lnTo>
                    <a:pt x="180000" y="1193543"/>
                  </a:lnTo>
                  <a:lnTo>
                    <a:pt x="145770" y="1190092"/>
                  </a:lnTo>
                  <a:cubicBezTo>
                    <a:pt x="62579" y="1173069"/>
                    <a:pt x="0" y="1099462"/>
                    <a:pt x="0" y="1011238"/>
                  </a:cubicBezTo>
                  <a:lnTo>
                    <a:pt x="1882" y="992563"/>
                  </a:lnTo>
                  <a:lnTo>
                    <a:pt x="0" y="992563"/>
                  </a:lnTo>
                  <a:lnTo>
                    <a:pt x="0" y="182563"/>
                  </a:lnTo>
                  <a:cubicBezTo>
                    <a:pt x="0" y="81736"/>
                    <a:pt x="81736" y="0"/>
                    <a:pt x="1825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1765861-4D71-4D6A-9E72-AA5E6DCB5AC4}"/>
                </a:ext>
              </a:extLst>
            </p:cNvPr>
            <p:cNvSpPr txBox="1"/>
            <p:nvPr/>
          </p:nvSpPr>
          <p:spPr>
            <a:xfrm>
              <a:off x="439688" y="4855609"/>
              <a:ext cx="222218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0" hangingPunct="0">
                <a:defRPr/>
              </a:pPr>
              <a:r>
                <a:rPr lang="ru-RU" altLang="ru-RU" b="1" kern="0">
                  <a:solidFill>
                    <a:schemeClr val="tx2">
                      <a:lumMod val="75000"/>
                    </a:schemeClr>
                  </a:solidFill>
                </a:rPr>
                <a:t>Организационная работа.</a:t>
              </a:r>
            </a:p>
            <a:p>
              <a:pPr eaLnBrk="0" hangingPunct="0">
                <a:defRPr/>
              </a:pPr>
              <a:r>
                <a:rPr lang="ru-RU" altLang="ru-RU" b="1" kern="0">
                  <a:solidFill>
                    <a:schemeClr val="tx2">
                      <a:lumMod val="75000"/>
                    </a:schemeClr>
                  </a:solidFill>
                </a:rPr>
                <a:t>Праздники. 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651D9FF-C19B-41CF-8079-5EEC65EFB61A}"/>
                </a:ext>
              </a:extLst>
            </p:cNvPr>
            <p:cNvSpPr txBox="1"/>
            <p:nvPr/>
          </p:nvSpPr>
          <p:spPr>
            <a:xfrm>
              <a:off x="3511423" y="4147344"/>
              <a:ext cx="643809" cy="6410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>
                  <a:solidFill>
                    <a:srgbClr val="3C2B7A"/>
                  </a:solidFill>
                </a:rPr>
                <a:t>0</a:t>
              </a:r>
              <a:r>
                <a:rPr lang="ru-RU" sz="3200" b="1">
                  <a:solidFill>
                    <a:srgbClr val="3C2B7A"/>
                  </a:solidFill>
                </a:rPr>
                <a:t>6</a:t>
              </a:r>
            </a:p>
          </p:txBody>
        </p:sp>
        <p:sp>
          <p:nvSpPr>
            <p:cNvPr id="51" name="Прямоугольник: скругленные углы 186">
              <a:extLst>
                <a:ext uri="{FF2B5EF4-FFF2-40B4-BE49-F238E27FC236}">
                  <a16:creationId xmlns:a16="http://schemas.microsoft.com/office/drawing/2014/main" id="{F2CD9890-0CB8-4E69-8030-0427AB953D88}"/>
                </a:ext>
              </a:extLst>
            </p:cNvPr>
            <p:cNvSpPr/>
            <p:nvPr/>
          </p:nvSpPr>
          <p:spPr>
            <a:xfrm>
              <a:off x="6465690" y="1298155"/>
              <a:ext cx="2340000" cy="2340000"/>
            </a:xfrm>
            <a:prstGeom prst="roundRect">
              <a:avLst>
                <a:gd name="adj" fmla="val 7755"/>
              </a:avLst>
            </a:prstGeom>
            <a:solidFill>
              <a:schemeClr val="tx2">
                <a:lumMod val="10000"/>
                <a:lumOff val="9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52" name="Полилиния: фигура 187">
              <a:extLst>
                <a:ext uri="{FF2B5EF4-FFF2-40B4-BE49-F238E27FC236}">
                  <a16:creationId xmlns:a16="http://schemas.microsoft.com/office/drawing/2014/main" id="{A5548301-7B4C-48D2-8A46-567D02E99DF6}"/>
                </a:ext>
              </a:extLst>
            </p:cNvPr>
            <p:cNvSpPr/>
            <p:nvPr/>
          </p:nvSpPr>
          <p:spPr>
            <a:xfrm>
              <a:off x="6330690" y="3053155"/>
              <a:ext cx="700970" cy="706826"/>
            </a:xfrm>
            <a:custGeom>
              <a:gdLst>
                <a:gd name="connsiteX0" fmla="*/ 182563 w 1184282"/>
                <a:gd name="connsiteY0" fmla="*/ 0 h 1194176"/>
                <a:gd name="connsiteX1" fmla="*/ 365126 w 1184282"/>
                <a:gd name="connsiteY1" fmla="*/ 182563 h 1194176"/>
                <a:gd name="connsiteX2" fmla="*/ 365126 w 1184282"/>
                <a:gd name="connsiteY2" fmla="*/ 829050 h 1194176"/>
                <a:gd name="connsiteX3" fmla="*/ 990000 w 1184282"/>
                <a:gd name="connsiteY3" fmla="*/ 829050 h 1194176"/>
                <a:gd name="connsiteX4" fmla="*/ 990000 w 1184282"/>
                <a:gd name="connsiteY4" fmla="*/ 829857 h 1194176"/>
                <a:gd name="connsiteX5" fmla="*/ 1001719 w 1184282"/>
                <a:gd name="connsiteY5" fmla="*/ 828675 h 1194176"/>
                <a:gd name="connsiteX6" fmla="*/ 1184282 w 1184282"/>
                <a:gd name="connsiteY6" fmla="*/ 1011238 h 1194176"/>
                <a:gd name="connsiteX7" fmla="*/ 1001719 w 1184282"/>
                <a:gd name="connsiteY7" fmla="*/ 1193801 h 1194176"/>
                <a:gd name="connsiteX8" fmla="*/ 990000 w 1184282"/>
                <a:gd name="connsiteY8" fmla="*/ 1192620 h 1194176"/>
                <a:gd name="connsiteX9" fmla="*/ 990000 w 1184282"/>
                <a:gd name="connsiteY9" fmla="*/ 1194176 h 1194176"/>
                <a:gd name="connsiteX10" fmla="*/ 180000 w 1184282"/>
                <a:gd name="connsiteY10" fmla="*/ 1194176 h 1194176"/>
                <a:gd name="connsiteX11" fmla="*/ 180000 w 1184282"/>
                <a:gd name="connsiteY11" fmla="*/ 1193543 h 1194176"/>
                <a:gd name="connsiteX12" fmla="*/ 145770 w 1184282"/>
                <a:gd name="connsiteY12" fmla="*/ 1190092 h 1194176"/>
                <a:gd name="connsiteX13" fmla="*/ 0 w 1184282"/>
                <a:gd name="connsiteY13" fmla="*/ 1011238 h 1194176"/>
                <a:gd name="connsiteX14" fmla="*/ 1882 w 1184282"/>
                <a:gd name="connsiteY14" fmla="*/ 992563 h 1194176"/>
                <a:gd name="connsiteX15" fmla="*/ 0 w 1184282"/>
                <a:gd name="connsiteY15" fmla="*/ 992563 h 1194176"/>
                <a:gd name="connsiteX16" fmla="*/ 0 w 1184282"/>
                <a:gd name="connsiteY16" fmla="*/ 182563 h 1194176"/>
                <a:gd name="connsiteX17" fmla="*/ 182563 w 1184282"/>
                <a:gd name="connsiteY17" fmla="*/ 0 h 119417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84282" h="1194176">
                  <a:moveTo>
                    <a:pt x="182563" y="0"/>
                  </a:moveTo>
                  <a:cubicBezTo>
                    <a:pt x="283390" y="0"/>
                    <a:pt x="365126" y="81736"/>
                    <a:pt x="365126" y="182563"/>
                  </a:cubicBezTo>
                  <a:lnTo>
                    <a:pt x="365126" y="829050"/>
                  </a:lnTo>
                  <a:lnTo>
                    <a:pt x="990000" y="829050"/>
                  </a:lnTo>
                  <a:lnTo>
                    <a:pt x="990000" y="829857"/>
                  </a:lnTo>
                  <a:lnTo>
                    <a:pt x="1001719" y="828675"/>
                  </a:lnTo>
                  <a:cubicBezTo>
                    <a:pt x="1102546" y="828675"/>
                    <a:pt x="1184282" y="910411"/>
                    <a:pt x="1184282" y="1011238"/>
                  </a:cubicBezTo>
                  <a:cubicBezTo>
                    <a:pt x="1184282" y="1112065"/>
                    <a:pt x="1102546" y="1193801"/>
                    <a:pt x="1001719" y="1193801"/>
                  </a:cubicBezTo>
                  <a:lnTo>
                    <a:pt x="990000" y="1192620"/>
                  </a:lnTo>
                  <a:lnTo>
                    <a:pt x="990000" y="1194176"/>
                  </a:lnTo>
                  <a:lnTo>
                    <a:pt x="180000" y="1194176"/>
                  </a:lnTo>
                  <a:lnTo>
                    <a:pt x="180000" y="1193543"/>
                  </a:lnTo>
                  <a:lnTo>
                    <a:pt x="145770" y="1190092"/>
                  </a:lnTo>
                  <a:cubicBezTo>
                    <a:pt x="62579" y="1173069"/>
                    <a:pt x="0" y="1099462"/>
                    <a:pt x="0" y="1011238"/>
                  </a:cubicBezTo>
                  <a:lnTo>
                    <a:pt x="1882" y="992563"/>
                  </a:lnTo>
                  <a:lnTo>
                    <a:pt x="0" y="992563"/>
                  </a:lnTo>
                  <a:lnTo>
                    <a:pt x="0" y="182563"/>
                  </a:lnTo>
                  <a:cubicBezTo>
                    <a:pt x="0" y="81736"/>
                    <a:pt x="81736" y="0"/>
                    <a:pt x="182563" y="0"/>
                  </a:cubicBezTo>
                  <a:close/>
                </a:path>
              </a:pathLst>
            </a:custGeom>
            <a:ln>
              <a:noFill/>
            </a:ln>
            <a:scene3d>
              <a:camera prst="orthographicFront"/>
              <a:lightRig rig="threePt" dir="t"/>
            </a:scene3d>
            <a:sp3d extrusionH="76200" prstMaterial="metal">
              <a:bevelT w="69850" h="38100" prst="coolSlant"/>
              <a:extrusionClr>
                <a:schemeClr val="accent1">
                  <a:lumMod val="75000"/>
                </a:schemeClr>
              </a:extrusionClr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1C2B381C-2AC9-42CD-BBA9-A12319AF28DB}"/>
                </a:ext>
              </a:extLst>
            </p:cNvPr>
            <p:cNvSpPr txBox="1"/>
            <p:nvPr/>
          </p:nvSpPr>
          <p:spPr>
            <a:xfrm>
              <a:off x="6543945" y="1932232"/>
              <a:ext cx="2383629" cy="16195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0" hangingPunct="0">
                <a:defRPr/>
              </a:pPr>
              <a:r>
                <a:rPr lang="ru-RU" altLang="ru-RU" b="1" kern="0">
                  <a:solidFill>
                    <a:schemeClr val="tx2">
                      <a:lumMod val="75000"/>
                    </a:schemeClr>
                  </a:solidFill>
                </a:rPr>
                <a:t>Работа с молодыми педагогами и ветеранами педагогического труда 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F656DDC3-CA03-48D4-8105-5643344A2ACD}"/>
                </a:ext>
              </a:extLst>
            </p:cNvPr>
            <p:cNvSpPr txBox="1"/>
            <p:nvPr/>
          </p:nvSpPr>
          <p:spPr>
            <a:xfrm>
              <a:off x="6562330" y="1276841"/>
              <a:ext cx="643809" cy="6410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>
                  <a:solidFill>
                    <a:srgbClr val="3C2B7A"/>
                  </a:solidFill>
                </a:rPr>
                <a:t>0</a:t>
              </a:r>
              <a:r>
                <a:rPr lang="ru-RU" sz="3200" b="1">
                  <a:solidFill>
                    <a:srgbClr val="3C2B7A"/>
                  </a:solidFill>
                </a:rPr>
                <a:t>3</a:t>
              </a:r>
            </a:p>
          </p:txBody>
        </p:sp>
        <p:sp>
          <p:nvSpPr>
            <p:cNvPr id="56" name="Прямоугольник: скругленные углы 192">
              <a:extLst>
                <a:ext uri="{FF2B5EF4-FFF2-40B4-BE49-F238E27FC236}">
                  <a16:creationId xmlns:a16="http://schemas.microsoft.com/office/drawing/2014/main" id="{272A7914-2CB4-4DD7-9E4E-5D40DCA1657B}"/>
                </a:ext>
              </a:extLst>
            </p:cNvPr>
            <p:cNvSpPr/>
            <p:nvPr/>
          </p:nvSpPr>
          <p:spPr>
            <a:xfrm>
              <a:off x="9482279" y="1298155"/>
              <a:ext cx="2340000" cy="2340000"/>
            </a:xfrm>
            <a:prstGeom prst="roundRect">
              <a:avLst>
                <a:gd name="adj" fmla="val 7755"/>
              </a:avLst>
            </a:prstGeom>
            <a:solidFill>
              <a:schemeClr val="tx2">
                <a:lumMod val="10000"/>
                <a:lumOff val="9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Полилиния: фигура 193">
              <a:extLst>
                <a:ext uri="{FF2B5EF4-FFF2-40B4-BE49-F238E27FC236}">
                  <a16:creationId xmlns:a16="http://schemas.microsoft.com/office/drawing/2014/main" id="{CD1708F5-6DFD-4E99-95C2-AEAD2253ECC2}"/>
                </a:ext>
              </a:extLst>
            </p:cNvPr>
            <p:cNvSpPr/>
            <p:nvPr/>
          </p:nvSpPr>
          <p:spPr>
            <a:xfrm>
              <a:off x="9347279" y="3053155"/>
              <a:ext cx="700970" cy="706826"/>
            </a:xfrm>
            <a:custGeom>
              <a:gdLst>
                <a:gd name="connsiteX0" fmla="*/ 182563 w 1184282"/>
                <a:gd name="connsiteY0" fmla="*/ 0 h 1194176"/>
                <a:gd name="connsiteX1" fmla="*/ 365126 w 1184282"/>
                <a:gd name="connsiteY1" fmla="*/ 182563 h 1194176"/>
                <a:gd name="connsiteX2" fmla="*/ 365126 w 1184282"/>
                <a:gd name="connsiteY2" fmla="*/ 829050 h 1194176"/>
                <a:gd name="connsiteX3" fmla="*/ 990000 w 1184282"/>
                <a:gd name="connsiteY3" fmla="*/ 829050 h 1194176"/>
                <a:gd name="connsiteX4" fmla="*/ 990000 w 1184282"/>
                <a:gd name="connsiteY4" fmla="*/ 829857 h 1194176"/>
                <a:gd name="connsiteX5" fmla="*/ 1001719 w 1184282"/>
                <a:gd name="connsiteY5" fmla="*/ 828675 h 1194176"/>
                <a:gd name="connsiteX6" fmla="*/ 1184282 w 1184282"/>
                <a:gd name="connsiteY6" fmla="*/ 1011238 h 1194176"/>
                <a:gd name="connsiteX7" fmla="*/ 1001719 w 1184282"/>
                <a:gd name="connsiteY7" fmla="*/ 1193801 h 1194176"/>
                <a:gd name="connsiteX8" fmla="*/ 990000 w 1184282"/>
                <a:gd name="connsiteY8" fmla="*/ 1192620 h 1194176"/>
                <a:gd name="connsiteX9" fmla="*/ 990000 w 1184282"/>
                <a:gd name="connsiteY9" fmla="*/ 1194176 h 1194176"/>
                <a:gd name="connsiteX10" fmla="*/ 180000 w 1184282"/>
                <a:gd name="connsiteY10" fmla="*/ 1194176 h 1194176"/>
                <a:gd name="connsiteX11" fmla="*/ 180000 w 1184282"/>
                <a:gd name="connsiteY11" fmla="*/ 1193543 h 1194176"/>
                <a:gd name="connsiteX12" fmla="*/ 145770 w 1184282"/>
                <a:gd name="connsiteY12" fmla="*/ 1190092 h 1194176"/>
                <a:gd name="connsiteX13" fmla="*/ 0 w 1184282"/>
                <a:gd name="connsiteY13" fmla="*/ 1011238 h 1194176"/>
                <a:gd name="connsiteX14" fmla="*/ 1882 w 1184282"/>
                <a:gd name="connsiteY14" fmla="*/ 992563 h 1194176"/>
                <a:gd name="connsiteX15" fmla="*/ 0 w 1184282"/>
                <a:gd name="connsiteY15" fmla="*/ 992563 h 1194176"/>
                <a:gd name="connsiteX16" fmla="*/ 0 w 1184282"/>
                <a:gd name="connsiteY16" fmla="*/ 182563 h 1194176"/>
                <a:gd name="connsiteX17" fmla="*/ 182563 w 1184282"/>
                <a:gd name="connsiteY17" fmla="*/ 0 h 119417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84282" h="1194176">
                  <a:moveTo>
                    <a:pt x="182563" y="0"/>
                  </a:moveTo>
                  <a:cubicBezTo>
                    <a:pt x="283390" y="0"/>
                    <a:pt x="365126" y="81736"/>
                    <a:pt x="365126" y="182563"/>
                  </a:cubicBezTo>
                  <a:lnTo>
                    <a:pt x="365126" y="829050"/>
                  </a:lnTo>
                  <a:lnTo>
                    <a:pt x="990000" y="829050"/>
                  </a:lnTo>
                  <a:lnTo>
                    <a:pt x="990000" y="829857"/>
                  </a:lnTo>
                  <a:lnTo>
                    <a:pt x="1001719" y="828675"/>
                  </a:lnTo>
                  <a:cubicBezTo>
                    <a:pt x="1102546" y="828675"/>
                    <a:pt x="1184282" y="910411"/>
                    <a:pt x="1184282" y="1011238"/>
                  </a:cubicBezTo>
                  <a:cubicBezTo>
                    <a:pt x="1184282" y="1112065"/>
                    <a:pt x="1102546" y="1193801"/>
                    <a:pt x="1001719" y="1193801"/>
                  </a:cubicBezTo>
                  <a:lnTo>
                    <a:pt x="990000" y="1192620"/>
                  </a:lnTo>
                  <a:lnTo>
                    <a:pt x="990000" y="1194176"/>
                  </a:lnTo>
                  <a:lnTo>
                    <a:pt x="180000" y="1194176"/>
                  </a:lnTo>
                  <a:lnTo>
                    <a:pt x="180000" y="1193543"/>
                  </a:lnTo>
                  <a:lnTo>
                    <a:pt x="145770" y="1190092"/>
                  </a:lnTo>
                  <a:cubicBezTo>
                    <a:pt x="62579" y="1173069"/>
                    <a:pt x="0" y="1099462"/>
                    <a:pt x="0" y="1011238"/>
                  </a:cubicBezTo>
                  <a:lnTo>
                    <a:pt x="1882" y="992563"/>
                  </a:lnTo>
                  <a:lnTo>
                    <a:pt x="0" y="992563"/>
                  </a:lnTo>
                  <a:lnTo>
                    <a:pt x="0" y="182563"/>
                  </a:lnTo>
                  <a:cubicBezTo>
                    <a:pt x="0" y="81736"/>
                    <a:pt x="81736" y="0"/>
                    <a:pt x="182563" y="0"/>
                  </a:cubicBezTo>
                  <a:close/>
                </a:path>
              </a:pathLst>
            </a:custGeom>
            <a:solidFill>
              <a:srgbClr val="954F72"/>
            </a:solidFill>
            <a:ln>
              <a:noFill/>
            </a:ln>
            <a:scene3d>
              <a:camera prst="orthographicFront"/>
              <a:lightRig rig="threePt" dir="t"/>
            </a:scene3d>
            <a:sp3d extrusionH="76200" prstMaterial="metal">
              <a:bevelT w="69850" h="38100" prst="coolSlant"/>
              <a:extrusionClr>
                <a:schemeClr val="accent1">
                  <a:lumMod val="75000"/>
                </a:schemeClr>
              </a:extrusionClr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8A105FC7-54A1-4BBA-84D2-C67EA833836E}"/>
                </a:ext>
              </a:extLst>
            </p:cNvPr>
            <p:cNvSpPr txBox="1"/>
            <p:nvPr/>
          </p:nvSpPr>
          <p:spPr>
            <a:xfrm>
              <a:off x="3682811" y="4985555"/>
              <a:ext cx="190903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0" hangingPunct="0">
                <a:defRPr/>
              </a:pPr>
              <a:r>
                <a:rPr lang="ru-RU" altLang="ru-RU" b="1" kern="0">
                  <a:solidFill>
                    <a:schemeClr val="tx2">
                      <a:lumMod val="75000"/>
                    </a:schemeClr>
                  </a:solidFill>
                </a:rPr>
                <a:t>Отдых и оздоровление 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1A001C00-CE37-4A52-A454-6AB6C18010D9}"/>
                </a:ext>
              </a:extLst>
            </p:cNvPr>
            <p:cNvSpPr txBox="1"/>
            <p:nvPr/>
          </p:nvSpPr>
          <p:spPr>
            <a:xfrm>
              <a:off x="9562575" y="1310538"/>
              <a:ext cx="643809" cy="6410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>
                  <a:solidFill>
                    <a:srgbClr val="3C2B7A"/>
                  </a:solidFill>
                </a:rPr>
                <a:t>0</a:t>
              </a:r>
              <a:r>
                <a:rPr lang="ru-RU" sz="3200" b="1">
                  <a:solidFill>
                    <a:srgbClr val="3C2B7A"/>
                  </a:solidFill>
                </a:rPr>
                <a:t>4</a:t>
              </a:r>
            </a:p>
          </p:txBody>
        </p:sp>
        <p:sp>
          <p:nvSpPr>
            <p:cNvPr id="61" name="Прямоугольник: скругленные углы 198">
              <a:extLst>
                <a:ext uri="{FF2B5EF4-FFF2-40B4-BE49-F238E27FC236}">
                  <a16:creationId xmlns:a16="http://schemas.microsoft.com/office/drawing/2014/main" id="{A659AB97-3446-4D8D-B827-BE786C60B010}"/>
                </a:ext>
              </a:extLst>
            </p:cNvPr>
            <p:cNvSpPr/>
            <p:nvPr/>
          </p:nvSpPr>
          <p:spPr>
            <a:xfrm>
              <a:off x="6465690" y="3944315"/>
              <a:ext cx="2340000" cy="2340000"/>
            </a:xfrm>
            <a:prstGeom prst="roundRect">
              <a:avLst>
                <a:gd name="adj" fmla="val 7755"/>
              </a:avLst>
            </a:prstGeom>
            <a:solidFill>
              <a:schemeClr val="tx2">
                <a:lumMod val="10000"/>
                <a:lumOff val="9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2" name="Полилиния: фигура 199">
              <a:extLst>
                <a:ext uri="{FF2B5EF4-FFF2-40B4-BE49-F238E27FC236}">
                  <a16:creationId xmlns:a16="http://schemas.microsoft.com/office/drawing/2014/main" id="{AB481F3C-C663-4C19-8CB1-7D2B9F69137D}"/>
                </a:ext>
              </a:extLst>
            </p:cNvPr>
            <p:cNvSpPr/>
            <p:nvPr/>
          </p:nvSpPr>
          <p:spPr>
            <a:xfrm>
              <a:off x="6330690" y="5699315"/>
              <a:ext cx="700970" cy="706826"/>
            </a:xfrm>
            <a:custGeom>
              <a:gdLst>
                <a:gd name="connsiteX0" fmla="*/ 182563 w 1184282"/>
                <a:gd name="connsiteY0" fmla="*/ 0 h 1194176"/>
                <a:gd name="connsiteX1" fmla="*/ 365126 w 1184282"/>
                <a:gd name="connsiteY1" fmla="*/ 182563 h 1194176"/>
                <a:gd name="connsiteX2" fmla="*/ 365126 w 1184282"/>
                <a:gd name="connsiteY2" fmla="*/ 829050 h 1194176"/>
                <a:gd name="connsiteX3" fmla="*/ 990000 w 1184282"/>
                <a:gd name="connsiteY3" fmla="*/ 829050 h 1194176"/>
                <a:gd name="connsiteX4" fmla="*/ 990000 w 1184282"/>
                <a:gd name="connsiteY4" fmla="*/ 829857 h 1194176"/>
                <a:gd name="connsiteX5" fmla="*/ 1001719 w 1184282"/>
                <a:gd name="connsiteY5" fmla="*/ 828675 h 1194176"/>
                <a:gd name="connsiteX6" fmla="*/ 1184282 w 1184282"/>
                <a:gd name="connsiteY6" fmla="*/ 1011238 h 1194176"/>
                <a:gd name="connsiteX7" fmla="*/ 1001719 w 1184282"/>
                <a:gd name="connsiteY7" fmla="*/ 1193801 h 1194176"/>
                <a:gd name="connsiteX8" fmla="*/ 990000 w 1184282"/>
                <a:gd name="connsiteY8" fmla="*/ 1192620 h 1194176"/>
                <a:gd name="connsiteX9" fmla="*/ 990000 w 1184282"/>
                <a:gd name="connsiteY9" fmla="*/ 1194176 h 1194176"/>
                <a:gd name="connsiteX10" fmla="*/ 180000 w 1184282"/>
                <a:gd name="connsiteY10" fmla="*/ 1194176 h 1194176"/>
                <a:gd name="connsiteX11" fmla="*/ 180000 w 1184282"/>
                <a:gd name="connsiteY11" fmla="*/ 1193543 h 1194176"/>
                <a:gd name="connsiteX12" fmla="*/ 145770 w 1184282"/>
                <a:gd name="connsiteY12" fmla="*/ 1190092 h 1194176"/>
                <a:gd name="connsiteX13" fmla="*/ 0 w 1184282"/>
                <a:gd name="connsiteY13" fmla="*/ 1011238 h 1194176"/>
                <a:gd name="connsiteX14" fmla="*/ 1882 w 1184282"/>
                <a:gd name="connsiteY14" fmla="*/ 992563 h 1194176"/>
                <a:gd name="connsiteX15" fmla="*/ 0 w 1184282"/>
                <a:gd name="connsiteY15" fmla="*/ 992563 h 1194176"/>
                <a:gd name="connsiteX16" fmla="*/ 0 w 1184282"/>
                <a:gd name="connsiteY16" fmla="*/ 182563 h 1194176"/>
                <a:gd name="connsiteX17" fmla="*/ 182563 w 1184282"/>
                <a:gd name="connsiteY17" fmla="*/ 0 h 119417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84282" h="1194176">
                  <a:moveTo>
                    <a:pt x="182563" y="0"/>
                  </a:moveTo>
                  <a:cubicBezTo>
                    <a:pt x="283390" y="0"/>
                    <a:pt x="365126" y="81736"/>
                    <a:pt x="365126" y="182563"/>
                  </a:cubicBezTo>
                  <a:lnTo>
                    <a:pt x="365126" y="829050"/>
                  </a:lnTo>
                  <a:lnTo>
                    <a:pt x="990000" y="829050"/>
                  </a:lnTo>
                  <a:lnTo>
                    <a:pt x="990000" y="829857"/>
                  </a:lnTo>
                  <a:lnTo>
                    <a:pt x="1001719" y="828675"/>
                  </a:lnTo>
                  <a:cubicBezTo>
                    <a:pt x="1102546" y="828675"/>
                    <a:pt x="1184282" y="910411"/>
                    <a:pt x="1184282" y="1011238"/>
                  </a:cubicBezTo>
                  <a:cubicBezTo>
                    <a:pt x="1184282" y="1112065"/>
                    <a:pt x="1102546" y="1193801"/>
                    <a:pt x="1001719" y="1193801"/>
                  </a:cubicBezTo>
                  <a:lnTo>
                    <a:pt x="990000" y="1192620"/>
                  </a:lnTo>
                  <a:lnTo>
                    <a:pt x="990000" y="1194176"/>
                  </a:lnTo>
                  <a:lnTo>
                    <a:pt x="180000" y="1194176"/>
                  </a:lnTo>
                  <a:lnTo>
                    <a:pt x="180000" y="1193543"/>
                  </a:lnTo>
                  <a:lnTo>
                    <a:pt x="145770" y="1190092"/>
                  </a:lnTo>
                  <a:cubicBezTo>
                    <a:pt x="62579" y="1173069"/>
                    <a:pt x="0" y="1099462"/>
                    <a:pt x="0" y="1011238"/>
                  </a:cubicBezTo>
                  <a:lnTo>
                    <a:pt x="1882" y="992563"/>
                  </a:lnTo>
                  <a:lnTo>
                    <a:pt x="0" y="992563"/>
                  </a:lnTo>
                  <a:lnTo>
                    <a:pt x="0" y="182563"/>
                  </a:lnTo>
                  <a:cubicBezTo>
                    <a:pt x="0" y="81736"/>
                    <a:pt x="81736" y="0"/>
                    <a:pt x="1825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scene3d>
              <a:camera prst="orthographicFront"/>
              <a:lightRig rig="threePt" dir="t"/>
            </a:scene3d>
            <a:sp3d extrusionH="76200" prstMaterial="metal">
              <a:bevelT w="69850" h="38100" prst="coolSlant"/>
              <a:extrusionClr>
                <a:schemeClr val="accent1">
                  <a:lumMod val="75000"/>
                </a:schemeClr>
              </a:extrusionClr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1E8B4267-595E-4301-A336-DCAA7276630D}"/>
                </a:ext>
              </a:extLst>
            </p:cNvPr>
            <p:cNvSpPr txBox="1"/>
            <p:nvPr/>
          </p:nvSpPr>
          <p:spPr>
            <a:xfrm>
              <a:off x="6553405" y="4869603"/>
              <a:ext cx="230333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0" hangingPunct="0">
                <a:defRPr/>
              </a:pPr>
              <a:r>
                <a:rPr lang="ru-RU" altLang="ru-RU" b="1" kern="0">
                  <a:solidFill>
                    <a:schemeClr val="tx2">
                      <a:lumMod val="75000"/>
                    </a:schemeClr>
                  </a:solidFill>
                </a:rPr>
                <a:t>Участие в конкурсах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26F8114A-5A23-4297-AB90-3F2B6506C5F6}"/>
                </a:ext>
              </a:extLst>
            </p:cNvPr>
            <p:cNvSpPr txBox="1"/>
            <p:nvPr/>
          </p:nvSpPr>
          <p:spPr>
            <a:xfrm>
              <a:off x="6502357" y="3945125"/>
              <a:ext cx="643809" cy="6410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>
                  <a:solidFill>
                    <a:srgbClr val="3C2B7A"/>
                  </a:solidFill>
                </a:rPr>
                <a:t>0</a:t>
              </a:r>
              <a:r>
                <a:rPr lang="ru-RU" sz="3200" b="1">
                  <a:solidFill>
                    <a:srgbClr val="3C2B7A"/>
                  </a:solidFill>
                </a:rPr>
                <a:t>7</a:t>
              </a:r>
            </a:p>
          </p:txBody>
        </p:sp>
        <p:sp>
          <p:nvSpPr>
            <p:cNvPr id="66" name="Прямоугольник: скругленные углы 204">
              <a:extLst>
                <a:ext uri="{FF2B5EF4-FFF2-40B4-BE49-F238E27FC236}">
                  <a16:creationId xmlns:a16="http://schemas.microsoft.com/office/drawing/2014/main" id="{00C32421-7715-49C6-B0BA-4B776036D4F6}"/>
                </a:ext>
              </a:extLst>
            </p:cNvPr>
            <p:cNvSpPr/>
            <p:nvPr/>
          </p:nvSpPr>
          <p:spPr>
            <a:xfrm>
              <a:off x="9482279" y="3944315"/>
              <a:ext cx="2340000" cy="2340000"/>
            </a:xfrm>
            <a:prstGeom prst="roundRect">
              <a:avLst>
                <a:gd name="adj" fmla="val 7755"/>
              </a:avLst>
            </a:prstGeom>
            <a:solidFill>
              <a:schemeClr val="tx2">
                <a:lumMod val="10000"/>
                <a:lumOff val="9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7" name="Полилиния: фигура 205">
              <a:extLst>
                <a:ext uri="{FF2B5EF4-FFF2-40B4-BE49-F238E27FC236}">
                  <a16:creationId xmlns:a16="http://schemas.microsoft.com/office/drawing/2014/main" id="{5CC200B1-719F-409C-BD9E-FD63D17C6243}"/>
                </a:ext>
              </a:extLst>
            </p:cNvPr>
            <p:cNvSpPr/>
            <p:nvPr/>
          </p:nvSpPr>
          <p:spPr>
            <a:xfrm>
              <a:off x="9347279" y="5699315"/>
              <a:ext cx="700970" cy="706826"/>
            </a:xfrm>
            <a:custGeom>
              <a:gdLst>
                <a:gd name="connsiteX0" fmla="*/ 182563 w 1184282"/>
                <a:gd name="connsiteY0" fmla="*/ 0 h 1194176"/>
                <a:gd name="connsiteX1" fmla="*/ 365126 w 1184282"/>
                <a:gd name="connsiteY1" fmla="*/ 182563 h 1194176"/>
                <a:gd name="connsiteX2" fmla="*/ 365126 w 1184282"/>
                <a:gd name="connsiteY2" fmla="*/ 829050 h 1194176"/>
                <a:gd name="connsiteX3" fmla="*/ 990000 w 1184282"/>
                <a:gd name="connsiteY3" fmla="*/ 829050 h 1194176"/>
                <a:gd name="connsiteX4" fmla="*/ 990000 w 1184282"/>
                <a:gd name="connsiteY4" fmla="*/ 829857 h 1194176"/>
                <a:gd name="connsiteX5" fmla="*/ 1001719 w 1184282"/>
                <a:gd name="connsiteY5" fmla="*/ 828675 h 1194176"/>
                <a:gd name="connsiteX6" fmla="*/ 1184282 w 1184282"/>
                <a:gd name="connsiteY6" fmla="*/ 1011238 h 1194176"/>
                <a:gd name="connsiteX7" fmla="*/ 1001719 w 1184282"/>
                <a:gd name="connsiteY7" fmla="*/ 1193801 h 1194176"/>
                <a:gd name="connsiteX8" fmla="*/ 990000 w 1184282"/>
                <a:gd name="connsiteY8" fmla="*/ 1192620 h 1194176"/>
                <a:gd name="connsiteX9" fmla="*/ 990000 w 1184282"/>
                <a:gd name="connsiteY9" fmla="*/ 1194176 h 1194176"/>
                <a:gd name="connsiteX10" fmla="*/ 180000 w 1184282"/>
                <a:gd name="connsiteY10" fmla="*/ 1194176 h 1194176"/>
                <a:gd name="connsiteX11" fmla="*/ 180000 w 1184282"/>
                <a:gd name="connsiteY11" fmla="*/ 1193543 h 1194176"/>
                <a:gd name="connsiteX12" fmla="*/ 145770 w 1184282"/>
                <a:gd name="connsiteY12" fmla="*/ 1190092 h 1194176"/>
                <a:gd name="connsiteX13" fmla="*/ 0 w 1184282"/>
                <a:gd name="connsiteY13" fmla="*/ 1011238 h 1194176"/>
                <a:gd name="connsiteX14" fmla="*/ 1882 w 1184282"/>
                <a:gd name="connsiteY14" fmla="*/ 992563 h 1194176"/>
                <a:gd name="connsiteX15" fmla="*/ 0 w 1184282"/>
                <a:gd name="connsiteY15" fmla="*/ 992563 h 1194176"/>
                <a:gd name="connsiteX16" fmla="*/ 0 w 1184282"/>
                <a:gd name="connsiteY16" fmla="*/ 182563 h 1194176"/>
                <a:gd name="connsiteX17" fmla="*/ 182563 w 1184282"/>
                <a:gd name="connsiteY17" fmla="*/ 0 h 119417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84282" h="1194176">
                  <a:moveTo>
                    <a:pt x="182563" y="0"/>
                  </a:moveTo>
                  <a:cubicBezTo>
                    <a:pt x="283390" y="0"/>
                    <a:pt x="365126" y="81736"/>
                    <a:pt x="365126" y="182563"/>
                  </a:cubicBezTo>
                  <a:lnTo>
                    <a:pt x="365126" y="829050"/>
                  </a:lnTo>
                  <a:lnTo>
                    <a:pt x="990000" y="829050"/>
                  </a:lnTo>
                  <a:lnTo>
                    <a:pt x="990000" y="829857"/>
                  </a:lnTo>
                  <a:lnTo>
                    <a:pt x="1001719" y="828675"/>
                  </a:lnTo>
                  <a:cubicBezTo>
                    <a:pt x="1102546" y="828675"/>
                    <a:pt x="1184282" y="910411"/>
                    <a:pt x="1184282" y="1011238"/>
                  </a:cubicBezTo>
                  <a:cubicBezTo>
                    <a:pt x="1184282" y="1112065"/>
                    <a:pt x="1102546" y="1193801"/>
                    <a:pt x="1001719" y="1193801"/>
                  </a:cubicBezTo>
                  <a:lnTo>
                    <a:pt x="990000" y="1192620"/>
                  </a:lnTo>
                  <a:lnTo>
                    <a:pt x="990000" y="1194176"/>
                  </a:lnTo>
                  <a:lnTo>
                    <a:pt x="180000" y="1194176"/>
                  </a:lnTo>
                  <a:lnTo>
                    <a:pt x="180000" y="1193543"/>
                  </a:lnTo>
                  <a:lnTo>
                    <a:pt x="145770" y="1190092"/>
                  </a:lnTo>
                  <a:cubicBezTo>
                    <a:pt x="62579" y="1173069"/>
                    <a:pt x="0" y="1099462"/>
                    <a:pt x="0" y="1011238"/>
                  </a:cubicBezTo>
                  <a:lnTo>
                    <a:pt x="1882" y="992563"/>
                  </a:lnTo>
                  <a:lnTo>
                    <a:pt x="0" y="992563"/>
                  </a:lnTo>
                  <a:lnTo>
                    <a:pt x="0" y="182563"/>
                  </a:lnTo>
                  <a:cubicBezTo>
                    <a:pt x="0" y="81736"/>
                    <a:pt x="81736" y="0"/>
                    <a:pt x="1825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8651D9FF-C19B-41CF-8079-5EEC65EFB61A}"/>
                </a:ext>
              </a:extLst>
            </p:cNvPr>
            <p:cNvSpPr txBox="1"/>
            <p:nvPr/>
          </p:nvSpPr>
          <p:spPr>
            <a:xfrm>
              <a:off x="9517216" y="4025518"/>
              <a:ext cx="643809" cy="6410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>
                  <a:solidFill>
                    <a:srgbClr val="3C2B7A"/>
                  </a:solidFill>
                </a:rPr>
                <a:t>0</a:t>
              </a:r>
              <a:r>
                <a:rPr lang="ru-RU" sz="3200" b="1">
                  <a:solidFill>
                    <a:srgbClr val="3C2B7A"/>
                  </a:solidFill>
                </a:rPr>
                <a:t>8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E8B4267-595E-4301-A336-DCAA7276630D}"/>
                </a:ext>
              </a:extLst>
            </p:cNvPr>
            <p:cNvSpPr txBox="1"/>
            <p:nvPr/>
          </p:nvSpPr>
          <p:spPr>
            <a:xfrm>
              <a:off x="9447342" y="2094137"/>
              <a:ext cx="230333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0" hangingPunct="0">
                <a:defRPr/>
              </a:pPr>
              <a:r>
                <a:rPr lang="ru-RU" altLang="ru-RU" b="1" kern="0">
                  <a:solidFill>
                    <a:schemeClr val="tx2">
                      <a:lumMod val="75000"/>
                    </a:schemeClr>
                  </a:solidFill>
                </a:rPr>
                <a:t>Информирование членов профсоюза</a:t>
              </a:r>
            </a:p>
            <a:p>
              <a:pPr eaLnBrk="0" hangingPunct="0">
                <a:defRPr/>
              </a:pPr>
              <a:r>
                <a:rPr lang="ru-RU" altLang="ru-RU" b="1" kern="0">
                  <a:solidFill>
                    <a:schemeClr val="tx2">
                      <a:lumMod val="75000"/>
                    </a:schemeClr>
                  </a:solidFill>
                </a:rPr>
                <a:t>«Будь в курсе!»</a:t>
              </a:r>
              <a:endParaRPr lang="en-US" altLang="ru-RU" b="1" kern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1E8B4267-595E-4301-A336-DCAA7276630D}"/>
                </a:ext>
              </a:extLst>
            </p:cNvPr>
            <p:cNvSpPr txBox="1"/>
            <p:nvPr/>
          </p:nvSpPr>
          <p:spPr>
            <a:xfrm>
              <a:off x="9496696" y="4863729"/>
              <a:ext cx="230333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0" hangingPunct="0">
                <a:defRPr/>
              </a:pPr>
              <a:r>
                <a:rPr lang="ru-RU" altLang="ru-RU" b="1" kern="0">
                  <a:solidFill>
                    <a:schemeClr val="tx2">
                      <a:lumMod val="75000"/>
                    </a:schemeClr>
                  </a:solidFill>
                </a:rPr>
                <a:t>Спортивный профсоюз</a:t>
              </a:r>
            </a:p>
          </p:txBody>
        </p:sp>
      </p:grp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083940" y="102351"/>
            <a:ext cx="9360243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b="1">
                <a:solidFill>
                  <a:srgbClr val="3C2B7A"/>
                </a:solidFill>
                <a:latin typeface="+mn-lt"/>
              </a:rPr>
              <a:t>НАПРАВЛЕНИЕ РАБОТЫ ППО</a:t>
            </a:r>
          </a:p>
        </p:txBody>
      </p:sp>
    </p:spTree>
    <p:extLst>
      <p:ext uri="{BB962C8B-B14F-4D97-AF65-F5344CB8AC3E}">
        <p14:creationId xmlns:p14="http://schemas.microsoft.com/office/powerpoint/2010/main" val="23590216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89443" name="Slide Number Placeholder 2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9448800" y="6356350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Lato Ligh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ato Ligh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ato Ligh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ato Ligh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ato Ligh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24EC2CC-99F7-436E-B900-17E6214FC8B2}" type="slidenum">
              <a:rPr lang="en-US" altLang="ru-RU">
                <a:solidFill>
                  <a:schemeClr val="bg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altLang="ru-RU">
              <a:solidFill>
                <a:schemeClr val="bg2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69AF3CD-C00F-4C88-97B6-390CF398AC20}"/>
              </a:ext>
            </a:extLst>
          </p:cNvPr>
          <p:cNvSpPr txBox="1"/>
          <p:nvPr/>
        </p:nvSpPr>
        <p:spPr>
          <a:xfrm>
            <a:off x="901873" y="183648"/>
            <a:ext cx="99996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cap="all">
                <a:solidFill>
                  <a:srgbClr val="3C2B7A"/>
                </a:solidFill>
                <a:cs typeface="Times New Roman" panose="02020603050405020304" pitchFamily="18" charset="0"/>
              </a:rPr>
              <a:t> наши Задачи 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228382" y="2823056"/>
            <a:ext cx="12130672" cy="3936818"/>
            <a:chOff x="290146" y="2097726"/>
            <a:chExt cx="12676272" cy="3741009"/>
          </a:xfrm>
        </p:grpSpPr>
        <p:sp>
          <p:nvSpPr>
            <p:cNvPr id="47" name="Freeform 7"/>
            <p:cNvSpPr/>
            <p:nvPr/>
          </p:nvSpPr>
          <p:spPr bwMode="auto">
            <a:xfrm flipH="1">
              <a:off x="3644367" y="4773057"/>
              <a:ext cx="2250732" cy="694659"/>
            </a:xfrm>
            <a:custGeom>
              <a:gdLst>
                <a:gd name="T0" fmla="*/ 1410 w 1554"/>
                <a:gd name="T1" fmla="*/ 247 h 477"/>
                <a:gd name="T2" fmla="*/ 532 w 1554"/>
                <a:gd name="T3" fmla="*/ 244 h 477"/>
                <a:gd name="T4" fmla="*/ 43 w 1554"/>
                <a:gd name="T5" fmla="*/ 0 h 477"/>
                <a:gd name="T6" fmla="*/ 0 w 1554"/>
                <a:gd name="T7" fmla="*/ 48 h 477"/>
                <a:gd name="T8" fmla="*/ 532 w 1554"/>
                <a:gd name="T9" fmla="*/ 420 h 477"/>
                <a:gd name="T10" fmla="*/ 1410 w 1554"/>
                <a:gd name="T11" fmla="*/ 420 h 477"/>
                <a:gd name="T12" fmla="*/ 1410 w 1554"/>
                <a:gd name="T13" fmla="*/ 477 h 477"/>
                <a:gd name="T14" fmla="*/ 1554 w 1554"/>
                <a:gd name="T15" fmla="*/ 332 h 477"/>
                <a:gd name="T16" fmla="*/ 1410 w 1554"/>
                <a:gd name="T17" fmla="*/ 190 h 477"/>
                <a:gd name="T18" fmla="*/ 1410 w 1554"/>
                <a:gd name="T19" fmla="*/ 247 h 47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54" h="477">
                  <a:moveTo>
                    <a:pt x="1410" y="247"/>
                  </a:moveTo>
                  <a:lnTo>
                    <a:pt x="532" y="244"/>
                  </a:lnTo>
                  <a:lnTo>
                    <a:pt x="43" y="0"/>
                  </a:lnTo>
                  <a:lnTo>
                    <a:pt x="0" y="48"/>
                  </a:lnTo>
                  <a:lnTo>
                    <a:pt x="532" y="420"/>
                  </a:lnTo>
                  <a:lnTo>
                    <a:pt x="1410" y="420"/>
                  </a:lnTo>
                  <a:lnTo>
                    <a:pt x="1410" y="477"/>
                  </a:lnTo>
                  <a:lnTo>
                    <a:pt x="1554" y="332"/>
                  </a:lnTo>
                  <a:lnTo>
                    <a:pt x="1410" y="190"/>
                  </a:lnTo>
                  <a:lnTo>
                    <a:pt x="1410" y="24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 sz="1600" b="1">
                <a:latin typeface="+mn-lt"/>
              </a:endParaRPr>
            </a:p>
          </p:txBody>
        </p:sp>
        <p:sp>
          <p:nvSpPr>
            <p:cNvPr id="46" name="Freeform 7"/>
            <p:cNvSpPr/>
            <p:nvPr/>
          </p:nvSpPr>
          <p:spPr bwMode="auto">
            <a:xfrm flipH="1">
              <a:off x="3280588" y="3112088"/>
              <a:ext cx="2214945" cy="417977"/>
            </a:xfrm>
            <a:custGeom>
              <a:gdLst>
                <a:gd name="T0" fmla="*/ 1410 w 1554"/>
                <a:gd name="T1" fmla="*/ 247 h 477"/>
                <a:gd name="T2" fmla="*/ 532 w 1554"/>
                <a:gd name="T3" fmla="*/ 244 h 477"/>
                <a:gd name="T4" fmla="*/ 43 w 1554"/>
                <a:gd name="T5" fmla="*/ 0 h 477"/>
                <a:gd name="T6" fmla="*/ 0 w 1554"/>
                <a:gd name="T7" fmla="*/ 48 h 477"/>
                <a:gd name="T8" fmla="*/ 532 w 1554"/>
                <a:gd name="T9" fmla="*/ 420 h 477"/>
                <a:gd name="T10" fmla="*/ 1410 w 1554"/>
                <a:gd name="T11" fmla="*/ 420 h 477"/>
                <a:gd name="T12" fmla="*/ 1410 w 1554"/>
                <a:gd name="T13" fmla="*/ 477 h 477"/>
                <a:gd name="T14" fmla="*/ 1554 w 1554"/>
                <a:gd name="T15" fmla="*/ 332 h 477"/>
                <a:gd name="T16" fmla="*/ 1410 w 1554"/>
                <a:gd name="T17" fmla="*/ 190 h 477"/>
                <a:gd name="T18" fmla="*/ 1410 w 1554"/>
                <a:gd name="T19" fmla="*/ 247 h 477"/>
                <a:gd name="connsiteX0" fmla="*/ 9058 w 10000"/>
                <a:gd name="connsiteY0" fmla="*/ 1195 h 6017"/>
                <a:gd name="connsiteX1" fmla="*/ 3317 w 10000"/>
                <a:gd name="connsiteY1" fmla="*/ 1132 h 6017"/>
                <a:gd name="connsiteX2" fmla="*/ 79 w 10000"/>
                <a:gd name="connsiteY2" fmla="*/ 1724 h 6017"/>
                <a:gd name="connsiteX3" fmla="*/ 0 w 10000"/>
                <a:gd name="connsiteY3" fmla="*/ 2730 h 6017"/>
                <a:gd name="connsiteX4" fmla="*/ 3317 w 10000"/>
                <a:gd name="connsiteY4" fmla="*/ 4822 h 6017"/>
                <a:gd name="connsiteX5" fmla="*/ 9058 w 10000"/>
                <a:gd name="connsiteY5" fmla="*/ 4822 h 6017"/>
                <a:gd name="connsiteX6" fmla="*/ 9058 w 10000"/>
                <a:gd name="connsiteY6" fmla="*/ 6017 h 6017"/>
                <a:gd name="connsiteX7" fmla="*/ 10000 w 10000"/>
                <a:gd name="connsiteY7" fmla="*/ 2977 h 6017"/>
                <a:gd name="connsiteX8" fmla="*/ 9058 w 10000"/>
                <a:gd name="connsiteY8" fmla="*/ 0 h 6017"/>
                <a:gd name="connsiteX9" fmla="*/ 9058 w 10000"/>
                <a:gd name="connsiteY9" fmla="*/ 1195 h 601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00" h="6017">
                  <a:moveTo>
                    <a:pt x="9058" y="1195"/>
                  </a:moveTo>
                  <a:lnTo>
                    <a:pt x="3317" y="1132"/>
                  </a:lnTo>
                  <a:lnTo>
                    <a:pt x="79" y="1724"/>
                  </a:lnTo>
                  <a:cubicBezTo>
                    <a:pt x="39" y="3962"/>
                    <a:pt x="40" y="492"/>
                    <a:pt x="0" y="2730"/>
                  </a:cubicBezTo>
                  <a:lnTo>
                    <a:pt x="3317" y="4822"/>
                  </a:lnTo>
                  <a:lnTo>
                    <a:pt x="9058" y="4822"/>
                  </a:lnTo>
                  <a:lnTo>
                    <a:pt x="9058" y="6017"/>
                  </a:lnTo>
                  <a:lnTo>
                    <a:pt x="10000" y="2977"/>
                  </a:lnTo>
                  <a:lnTo>
                    <a:pt x="9058" y="0"/>
                  </a:lnTo>
                  <a:lnTo>
                    <a:pt x="9058" y="1195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 sz="1600" b="1">
                <a:latin typeface="+mn-lt"/>
              </a:endParaRPr>
            </a:p>
          </p:txBody>
        </p:sp>
        <p:sp>
          <p:nvSpPr>
            <p:cNvPr id="4" name="Freeform 7"/>
            <p:cNvSpPr/>
            <p:nvPr/>
          </p:nvSpPr>
          <p:spPr bwMode="auto">
            <a:xfrm flipH="1">
              <a:off x="3477466" y="3948267"/>
              <a:ext cx="2250732" cy="694659"/>
            </a:xfrm>
            <a:custGeom>
              <a:gdLst>
                <a:gd name="T0" fmla="*/ 1410 w 1554"/>
                <a:gd name="T1" fmla="*/ 247 h 477"/>
                <a:gd name="T2" fmla="*/ 532 w 1554"/>
                <a:gd name="T3" fmla="*/ 244 h 477"/>
                <a:gd name="T4" fmla="*/ 43 w 1554"/>
                <a:gd name="T5" fmla="*/ 0 h 477"/>
                <a:gd name="T6" fmla="*/ 0 w 1554"/>
                <a:gd name="T7" fmla="*/ 48 h 477"/>
                <a:gd name="T8" fmla="*/ 532 w 1554"/>
                <a:gd name="T9" fmla="*/ 420 h 477"/>
                <a:gd name="T10" fmla="*/ 1410 w 1554"/>
                <a:gd name="T11" fmla="*/ 420 h 477"/>
                <a:gd name="T12" fmla="*/ 1410 w 1554"/>
                <a:gd name="T13" fmla="*/ 477 h 477"/>
                <a:gd name="T14" fmla="*/ 1554 w 1554"/>
                <a:gd name="T15" fmla="*/ 332 h 477"/>
                <a:gd name="T16" fmla="*/ 1410 w 1554"/>
                <a:gd name="T17" fmla="*/ 190 h 477"/>
                <a:gd name="T18" fmla="*/ 1410 w 1554"/>
                <a:gd name="T19" fmla="*/ 247 h 47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54" h="477">
                  <a:moveTo>
                    <a:pt x="1410" y="247"/>
                  </a:moveTo>
                  <a:lnTo>
                    <a:pt x="532" y="244"/>
                  </a:lnTo>
                  <a:lnTo>
                    <a:pt x="43" y="0"/>
                  </a:lnTo>
                  <a:lnTo>
                    <a:pt x="0" y="48"/>
                  </a:lnTo>
                  <a:lnTo>
                    <a:pt x="532" y="420"/>
                  </a:lnTo>
                  <a:lnTo>
                    <a:pt x="1410" y="420"/>
                  </a:lnTo>
                  <a:lnTo>
                    <a:pt x="1410" y="477"/>
                  </a:lnTo>
                  <a:lnTo>
                    <a:pt x="1554" y="332"/>
                  </a:lnTo>
                  <a:lnTo>
                    <a:pt x="1410" y="190"/>
                  </a:lnTo>
                  <a:lnTo>
                    <a:pt x="1410" y="247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 sz="1600" b="1">
                <a:latin typeface="+mn-lt"/>
              </a:endParaRPr>
            </a:p>
          </p:txBody>
        </p:sp>
        <p:sp>
          <p:nvSpPr>
            <p:cNvPr id="5" name="Freeform 8"/>
            <p:cNvSpPr/>
            <p:nvPr/>
          </p:nvSpPr>
          <p:spPr bwMode="auto">
            <a:xfrm flipH="1">
              <a:off x="3532281" y="2125874"/>
              <a:ext cx="2174573" cy="855716"/>
            </a:xfrm>
            <a:custGeom>
              <a:gdLst>
                <a:gd name="T0" fmla="*/ 680955 w 1502"/>
                <a:gd name="T1" fmla="*/ 348989 h 588"/>
                <a:gd name="T2" fmla="*/ 1922280 w 1502"/>
                <a:gd name="T3" fmla="*/ 348989 h 588"/>
                <a:gd name="T4" fmla="*/ 1926536 w 1502"/>
                <a:gd name="T5" fmla="*/ 407154 h 588"/>
                <a:gd name="T6" fmla="*/ 2130823 w 1502"/>
                <a:gd name="T7" fmla="*/ 201449 h 588"/>
                <a:gd name="T8" fmla="*/ 1926536 w 1502"/>
                <a:gd name="T9" fmla="*/ 0 h 588"/>
                <a:gd name="T10" fmla="*/ 1926536 w 1502"/>
                <a:gd name="T11" fmla="*/ 80863 h 588"/>
                <a:gd name="T12" fmla="*/ 680955 w 1502"/>
                <a:gd name="T13" fmla="*/ 76607 h 588"/>
                <a:gd name="T14" fmla="*/ 0 w 1502"/>
                <a:gd name="T15" fmla="*/ 733445 h 588"/>
                <a:gd name="T16" fmla="*/ 73770 w 1502"/>
                <a:gd name="T17" fmla="*/ 834170 h 588"/>
                <a:gd name="T18" fmla="*/ 680955 w 1502"/>
                <a:gd name="T19" fmla="*/ 348989 h 58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02" h="588">
                  <a:moveTo>
                    <a:pt x="480" y="246"/>
                  </a:moveTo>
                  <a:lnTo>
                    <a:pt x="1355" y="246"/>
                  </a:lnTo>
                  <a:lnTo>
                    <a:pt x="1358" y="287"/>
                  </a:lnTo>
                  <a:lnTo>
                    <a:pt x="1502" y="142"/>
                  </a:lnTo>
                  <a:lnTo>
                    <a:pt x="1358" y="0"/>
                  </a:lnTo>
                  <a:lnTo>
                    <a:pt x="1358" y="57"/>
                  </a:lnTo>
                  <a:lnTo>
                    <a:pt x="480" y="54"/>
                  </a:lnTo>
                  <a:lnTo>
                    <a:pt x="0" y="517"/>
                  </a:lnTo>
                  <a:lnTo>
                    <a:pt x="52" y="588"/>
                  </a:lnTo>
                  <a:lnTo>
                    <a:pt x="480" y="2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600" b="1"/>
            </a:p>
          </p:txBody>
        </p:sp>
        <p:sp>
          <p:nvSpPr>
            <p:cNvPr id="6" name="Freeform 5"/>
            <p:cNvSpPr/>
            <p:nvPr/>
          </p:nvSpPr>
          <p:spPr bwMode="auto">
            <a:xfrm>
              <a:off x="6344758" y="3380585"/>
              <a:ext cx="2009292" cy="440872"/>
            </a:xfrm>
            <a:custGeom>
              <a:gdLst>
                <a:gd name="T0" fmla="*/ 1263 w 1407"/>
                <a:gd name="T1" fmla="*/ 57 h 341"/>
                <a:gd name="T2" fmla="*/ 385 w 1407"/>
                <a:gd name="T3" fmla="*/ 57 h 341"/>
                <a:gd name="T4" fmla="*/ 0 w 1407"/>
                <a:gd name="T5" fmla="*/ 256 h 341"/>
                <a:gd name="T6" fmla="*/ 12 w 1407"/>
                <a:gd name="T7" fmla="*/ 341 h 341"/>
                <a:gd name="T8" fmla="*/ 385 w 1407"/>
                <a:gd name="T9" fmla="*/ 230 h 341"/>
                <a:gd name="T10" fmla="*/ 1263 w 1407"/>
                <a:gd name="T11" fmla="*/ 230 h 341"/>
                <a:gd name="T12" fmla="*/ 1263 w 1407"/>
                <a:gd name="T13" fmla="*/ 287 h 341"/>
                <a:gd name="T14" fmla="*/ 1407 w 1407"/>
                <a:gd name="T15" fmla="*/ 144 h 341"/>
                <a:gd name="T16" fmla="*/ 1263 w 1407"/>
                <a:gd name="T17" fmla="*/ 0 h 341"/>
                <a:gd name="T18" fmla="*/ 1263 w 1407"/>
                <a:gd name="T19" fmla="*/ 57 h 3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07" h="341">
                  <a:moveTo>
                    <a:pt x="1263" y="57"/>
                  </a:moveTo>
                  <a:lnTo>
                    <a:pt x="385" y="57"/>
                  </a:lnTo>
                  <a:lnTo>
                    <a:pt x="0" y="256"/>
                  </a:lnTo>
                  <a:lnTo>
                    <a:pt x="12" y="341"/>
                  </a:lnTo>
                  <a:lnTo>
                    <a:pt x="385" y="230"/>
                  </a:lnTo>
                  <a:lnTo>
                    <a:pt x="1263" y="230"/>
                  </a:lnTo>
                  <a:lnTo>
                    <a:pt x="1263" y="287"/>
                  </a:lnTo>
                  <a:lnTo>
                    <a:pt x="1407" y="144"/>
                  </a:lnTo>
                  <a:lnTo>
                    <a:pt x="1263" y="0"/>
                  </a:lnTo>
                  <a:lnTo>
                    <a:pt x="1263" y="57"/>
                  </a:lnTo>
                  <a:close/>
                </a:path>
              </a:pathLst>
            </a:custGeom>
            <a:solidFill>
              <a:srgbClr val="954F72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 sz="1600" b="1">
                <a:latin typeface="+mn-lt"/>
              </a:endParaRPr>
            </a:p>
          </p:txBody>
        </p:sp>
        <p:sp>
          <p:nvSpPr>
            <p:cNvPr id="7" name="Freeform 7"/>
            <p:cNvSpPr/>
            <p:nvPr/>
          </p:nvSpPr>
          <p:spPr bwMode="auto">
            <a:xfrm>
              <a:off x="6143829" y="4407119"/>
              <a:ext cx="2210221" cy="681645"/>
            </a:xfrm>
            <a:custGeom>
              <a:gdLst>
                <a:gd name="T0" fmla="*/ 1410 w 1554"/>
                <a:gd name="T1" fmla="*/ 247 h 477"/>
                <a:gd name="T2" fmla="*/ 532 w 1554"/>
                <a:gd name="T3" fmla="*/ 244 h 477"/>
                <a:gd name="T4" fmla="*/ 43 w 1554"/>
                <a:gd name="T5" fmla="*/ 0 h 477"/>
                <a:gd name="T6" fmla="*/ 0 w 1554"/>
                <a:gd name="T7" fmla="*/ 48 h 477"/>
                <a:gd name="T8" fmla="*/ 532 w 1554"/>
                <a:gd name="T9" fmla="*/ 420 h 477"/>
                <a:gd name="T10" fmla="*/ 1410 w 1554"/>
                <a:gd name="T11" fmla="*/ 420 h 477"/>
                <a:gd name="T12" fmla="*/ 1410 w 1554"/>
                <a:gd name="T13" fmla="*/ 477 h 477"/>
                <a:gd name="T14" fmla="*/ 1554 w 1554"/>
                <a:gd name="T15" fmla="*/ 332 h 477"/>
                <a:gd name="T16" fmla="*/ 1410 w 1554"/>
                <a:gd name="T17" fmla="*/ 190 h 477"/>
                <a:gd name="T18" fmla="*/ 1410 w 1554"/>
                <a:gd name="T19" fmla="*/ 247 h 47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54" h="477">
                  <a:moveTo>
                    <a:pt x="1410" y="247"/>
                  </a:moveTo>
                  <a:lnTo>
                    <a:pt x="532" y="244"/>
                  </a:lnTo>
                  <a:lnTo>
                    <a:pt x="43" y="0"/>
                  </a:lnTo>
                  <a:lnTo>
                    <a:pt x="0" y="48"/>
                  </a:lnTo>
                  <a:lnTo>
                    <a:pt x="532" y="420"/>
                  </a:lnTo>
                  <a:lnTo>
                    <a:pt x="1410" y="420"/>
                  </a:lnTo>
                  <a:lnTo>
                    <a:pt x="1410" y="477"/>
                  </a:lnTo>
                  <a:lnTo>
                    <a:pt x="1554" y="332"/>
                  </a:lnTo>
                  <a:lnTo>
                    <a:pt x="1410" y="190"/>
                  </a:lnTo>
                  <a:lnTo>
                    <a:pt x="1410" y="247"/>
                  </a:lnTo>
                  <a:close/>
                </a:path>
              </a:pathLst>
            </a:custGeom>
            <a:solidFill>
              <a:srgbClr val="5A0A34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 sz="1600" b="1">
                <a:latin typeface="+mn-lt"/>
              </a:endParaRPr>
            </a:p>
          </p:txBody>
        </p:sp>
        <p:sp>
          <p:nvSpPr>
            <p:cNvPr id="8" name="Freeform 8"/>
            <p:cNvSpPr/>
            <p:nvPr/>
          </p:nvSpPr>
          <p:spPr bwMode="auto">
            <a:xfrm>
              <a:off x="6232952" y="2279216"/>
              <a:ext cx="2164850" cy="850836"/>
            </a:xfrm>
            <a:custGeom>
              <a:gdLst>
                <a:gd name="T0" fmla="*/ 677698 w 1502"/>
                <a:gd name="T1" fmla="*/ 347320 h 588"/>
                <a:gd name="T2" fmla="*/ 1913086 w 1502"/>
                <a:gd name="T3" fmla="*/ 347320 h 588"/>
                <a:gd name="T4" fmla="*/ 1917322 w 1502"/>
                <a:gd name="T5" fmla="*/ 405207 h 588"/>
                <a:gd name="T6" fmla="*/ 2120631 w 1502"/>
                <a:gd name="T7" fmla="*/ 200486 h 588"/>
                <a:gd name="T8" fmla="*/ 1917322 w 1502"/>
                <a:gd name="T9" fmla="*/ 0 h 588"/>
                <a:gd name="T10" fmla="*/ 1917322 w 1502"/>
                <a:gd name="T11" fmla="*/ 80477 h 588"/>
                <a:gd name="T12" fmla="*/ 677698 w 1502"/>
                <a:gd name="T13" fmla="*/ 76241 h 588"/>
                <a:gd name="T14" fmla="*/ 0 w 1502"/>
                <a:gd name="T15" fmla="*/ 729937 h 588"/>
                <a:gd name="T16" fmla="*/ 73417 w 1502"/>
                <a:gd name="T17" fmla="*/ 830180 h 588"/>
                <a:gd name="T18" fmla="*/ 677698 w 1502"/>
                <a:gd name="T19" fmla="*/ 347320 h 58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02" h="588">
                  <a:moveTo>
                    <a:pt x="480" y="246"/>
                  </a:moveTo>
                  <a:lnTo>
                    <a:pt x="1355" y="246"/>
                  </a:lnTo>
                  <a:lnTo>
                    <a:pt x="1358" y="287"/>
                  </a:lnTo>
                  <a:lnTo>
                    <a:pt x="1502" y="142"/>
                  </a:lnTo>
                  <a:lnTo>
                    <a:pt x="1358" y="0"/>
                  </a:lnTo>
                  <a:lnTo>
                    <a:pt x="1358" y="57"/>
                  </a:lnTo>
                  <a:lnTo>
                    <a:pt x="480" y="54"/>
                  </a:lnTo>
                  <a:lnTo>
                    <a:pt x="0" y="517"/>
                  </a:lnTo>
                  <a:lnTo>
                    <a:pt x="52" y="588"/>
                  </a:lnTo>
                  <a:lnTo>
                    <a:pt x="480" y="246"/>
                  </a:lnTo>
                  <a:close/>
                </a:path>
              </a:pathLst>
            </a:custGeom>
            <a:solidFill>
              <a:srgbClr val="5A0A34"/>
            </a:solidFill>
            <a:ln>
              <a:noFill/>
            </a:ln>
          </p:spPr>
          <p:txBody>
            <a:bodyPr/>
            <a:lstStyle/>
            <a:p>
              <a:endParaRPr lang="ru-RU" sz="1600" b="1"/>
            </a:p>
          </p:txBody>
        </p:sp>
        <p:sp>
          <p:nvSpPr>
            <p:cNvPr id="9" name="Freeform 192"/>
            <p:cNvSpPr>
              <a:spLocks noEditPoints="1"/>
            </p:cNvSpPr>
            <p:nvPr/>
          </p:nvSpPr>
          <p:spPr bwMode="auto">
            <a:xfrm>
              <a:off x="5319048" y="2295485"/>
              <a:ext cx="1494006" cy="3543250"/>
            </a:xfrm>
            <a:custGeom>
              <a:gdLst>
                <a:gd name="T0" fmla="*/ 625 w 693"/>
                <a:gd name="T1" fmla="*/ 1522 h 1641"/>
                <a:gd name="T2" fmla="*/ 520 w 693"/>
                <a:gd name="T3" fmla="*/ 985 h 1641"/>
                <a:gd name="T4" fmla="*/ 498 w 693"/>
                <a:gd name="T5" fmla="*/ 789 h 1641"/>
                <a:gd name="T6" fmla="*/ 532 w 693"/>
                <a:gd name="T7" fmla="*/ 760 h 1641"/>
                <a:gd name="T8" fmla="*/ 571 w 693"/>
                <a:gd name="T9" fmla="*/ 506 h 1641"/>
                <a:gd name="T10" fmla="*/ 505 w 693"/>
                <a:gd name="T11" fmla="*/ 282 h 1641"/>
                <a:gd name="T12" fmla="*/ 394 w 693"/>
                <a:gd name="T13" fmla="*/ 243 h 1641"/>
                <a:gd name="T14" fmla="*/ 344 w 693"/>
                <a:gd name="T15" fmla="*/ 214 h 1641"/>
                <a:gd name="T16" fmla="*/ 341 w 693"/>
                <a:gd name="T17" fmla="*/ 204 h 1641"/>
                <a:gd name="T18" fmla="*/ 354 w 693"/>
                <a:gd name="T19" fmla="*/ 65 h 1641"/>
                <a:gd name="T20" fmla="*/ 313 w 693"/>
                <a:gd name="T21" fmla="*/ 0 h 1641"/>
                <a:gd name="T22" fmla="*/ 228 w 693"/>
                <a:gd name="T23" fmla="*/ 24 h 1641"/>
                <a:gd name="T24" fmla="*/ 214 w 693"/>
                <a:gd name="T25" fmla="*/ 121 h 1641"/>
                <a:gd name="T26" fmla="*/ 240 w 693"/>
                <a:gd name="T27" fmla="*/ 200 h 1641"/>
                <a:gd name="T28" fmla="*/ 240 w 693"/>
                <a:gd name="T29" fmla="*/ 215 h 1641"/>
                <a:gd name="T30" fmla="*/ 147 w 693"/>
                <a:gd name="T31" fmla="*/ 272 h 1641"/>
                <a:gd name="T32" fmla="*/ 22 w 693"/>
                <a:gd name="T33" fmla="*/ 531 h 1641"/>
                <a:gd name="T34" fmla="*/ 113 w 693"/>
                <a:gd name="T35" fmla="*/ 777 h 1641"/>
                <a:gd name="T36" fmla="*/ 143 w 693"/>
                <a:gd name="T37" fmla="*/ 802 h 1641"/>
                <a:gd name="T38" fmla="*/ 220 w 693"/>
                <a:gd name="T39" fmla="*/ 1183 h 1641"/>
                <a:gd name="T40" fmla="*/ 267 w 693"/>
                <a:gd name="T41" fmla="*/ 1470 h 1641"/>
                <a:gd name="T42" fmla="*/ 231 w 693"/>
                <a:gd name="T43" fmla="*/ 1602 h 1641"/>
                <a:gd name="T44" fmla="*/ 343 w 693"/>
                <a:gd name="T45" fmla="*/ 1595 h 1641"/>
                <a:gd name="T46" fmla="*/ 351 w 693"/>
                <a:gd name="T47" fmla="*/ 1504 h 1641"/>
                <a:gd name="T48" fmla="*/ 342 w 693"/>
                <a:gd name="T49" fmla="*/ 1327 h 1641"/>
                <a:gd name="T50" fmla="*/ 334 w 693"/>
                <a:gd name="T51" fmla="*/ 1168 h 1641"/>
                <a:gd name="T52" fmla="*/ 372 w 693"/>
                <a:gd name="T53" fmla="*/ 991 h 1641"/>
                <a:gd name="T54" fmla="*/ 495 w 693"/>
                <a:gd name="T55" fmla="*/ 1455 h 1641"/>
                <a:gd name="T56" fmla="*/ 553 w 693"/>
                <a:gd name="T57" fmla="*/ 1595 h 1641"/>
                <a:gd name="T58" fmla="*/ 693 w 693"/>
                <a:gd name="T59" fmla="*/ 1628 h 1641"/>
                <a:gd name="T60" fmla="*/ 115 w 693"/>
                <a:gd name="T61" fmla="*/ 608 h 1641"/>
                <a:gd name="T62" fmla="*/ 125 w 693"/>
                <a:gd name="T63" fmla="*/ 524 h 1641"/>
                <a:gd name="T64" fmla="*/ 395 w 693"/>
                <a:gd name="T65" fmla="*/ 690 h 1641"/>
                <a:gd name="T66" fmla="*/ 314 w 693"/>
                <a:gd name="T67" fmla="*/ 307 h 1641"/>
                <a:gd name="T68" fmla="*/ 280 w 693"/>
                <a:gd name="T69" fmla="*/ 291 h 1641"/>
                <a:gd name="T70" fmla="*/ 295 w 693"/>
                <a:gd name="T71" fmla="*/ 485 h 1641"/>
                <a:gd name="T72" fmla="*/ 274 w 693"/>
                <a:gd name="T73" fmla="*/ 687 h 1641"/>
                <a:gd name="T74" fmla="*/ 235 w 693"/>
                <a:gd name="T75" fmla="*/ 542 h 1641"/>
                <a:gd name="T76" fmla="*/ 248 w 693"/>
                <a:gd name="T77" fmla="*/ 225 h 1641"/>
                <a:gd name="T78" fmla="*/ 334 w 693"/>
                <a:gd name="T79" fmla="*/ 227 h 1641"/>
                <a:gd name="T80" fmla="*/ 381 w 693"/>
                <a:gd name="T81" fmla="*/ 413 h 1641"/>
                <a:gd name="T82" fmla="*/ 411 w 693"/>
                <a:gd name="T83" fmla="*/ 689 h 1641"/>
                <a:gd name="T84" fmla="*/ 473 w 693"/>
                <a:gd name="T85" fmla="*/ 485 h 1641"/>
                <a:gd name="T86" fmla="*/ 501 w 693"/>
                <a:gd name="T87" fmla="*/ 576 h 16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93" h="1641">
                  <a:moveTo>
                    <a:pt x="669" y="1590"/>
                  </a:moveTo>
                  <a:cubicBezTo>
                    <a:pt x="650" y="1579"/>
                    <a:pt x="636" y="1550"/>
                    <a:pt x="629" y="1542"/>
                  </a:cubicBezTo>
                  <a:cubicBezTo>
                    <a:pt x="622" y="1535"/>
                    <a:pt x="631" y="1537"/>
                    <a:pt x="625" y="1522"/>
                  </a:cubicBezTo>
                  <a:cubicBezTo>
                    <a:pt x="619" y="1507"/>
                    <a:pt x="600" y="1419"/>
                    <a:pt x="597" y="1391"/>
                  </a:cubicBezTo>
                  <a:cubicBezTo>
                    <a:pt x="593" y="1362"/>
                    <a:pt x="595" y="1265"/>
                    <a:pt x="582" y="1219"/>
                  </a:cubicBezTo>
                  <a:cubicBezTo>
                    <a:pt x="568" y="1173"/>
                    <a:pt x="526" y="1025"/>
                    <a:pt x="520" y="985"/>
                  </a:cubicBezTo>
                  <a:cubicBezTo>
                    <a:pt x="514" y="944"/>
                    <a:pt x="505" y="903"/>
                    <a:pt x="505" y="881"/>
                  </a:cubicBezTo>
                  <a:cubicBezTo>
                    <a:pt x="505" y="858"/>
                    <a:pt x="503" y="843"/>
                    <a:pt x="496" y="827"/>
                  </a:cubicBezTo>
                  <a:cubicBezTo>
                    <a:pt x="490" y="811"/>
                    <a:pt x="498" y="789"/>
                    <a:pt x="498" y="789"/>
                  </a:cubicBezTo>
                  <a:cubicBezTo>
                    <a:pt x="498" y="789"/>
                    <a:pt x="514" y="801"/>
                    <a:pt x="524" y="810"/>
                  </a:cubicBezTo>
                  <a:cubicBezTo>
                    <a:pt x="534" y="819"/>
                    <a:pt x="534" y="805"/>
                    <a:pt x="529" y="785"/>
                  </a:cubicBezTo>
                  <a:cubicBezTo>
                    <a:pt x="524" y="765"/>
                    <a:pt x="527" y="754"/>
                    <a:pt x="532" y="760"/>
                  </a:cubicBezTo>
                  <a:cubicBezTo>
                    <a:pt x="537" y="767"/>
                    <a:pt x="541" y="728"/>
                    <a:pt x="553" y="705"/>
                  </a:cubicBezTo>
                  <a:cubicBezTo>
                    <a:pt x="566" y="681"/>
                    <a:pt x="593" y="633"/>
                    <a:pt x="587" y="606"/>
                  </a:cubicBezTo>
                  <a:cubicBezTo>
                    <a:pt x="581" y="578"/>
                    <a:pt x="578" y="530"/>
                    <a:pt x="571" y="506"/>
                  </a:cubicBezTo>
                  <a:cubicBezTo>
                    <a:pt x="563" y="483"/>
                    <a:pt x="556" y="441"/>
                    <a:pt x="547" y="415"/>
                  </a:cubicBezTo>
                  <a:cubicBezTo>
                    <a:pt x="538" y="389"/>
                    <a:pt x="540" y="376"/>
                    <a:pt x="529" y="350"/>
                  </a:cubicBezTo>
                  <a:cubicBezTo>
                    <a:pt x="517" y="324"/>
                    <a:pt x="505" y="295"/>
                    <a:pt x="505" y="282"/>
                  </a:cubicBezTo>
                  <a:cubicBezTo>
                    <a:pt x="505" y="275"/>
                    <a:pt x="502" y="269"/>
                    <a:pt x="491" y="265"/>
                  </a:cubicBezTo>
                  <a:cubicBezTo>
                    <a:pt x="483" y="261"/>
                    <a:pt x="469" y="258"/>
                    <a:pt x="449" y="255"/>
                  </a:cubicBezTo>
                  <a:cubicBezTo>
                    <a:pt x="428" y="252"/>
                    <a:pt x="409" y="248"/>
                    <a:pt x="394" y="243"/>
                  </a:cubicBezTo>
                  <a:cubicBezTo>
                    <a:pt x="393" y="243"/>
                    <a:pt x="392" y="242"/>
                    <a:pt x="391" y="242"/>
                  </a:cubicBezTo>
                  <a:cubicBezTo>
                    <a:pt x="391" y="242"/>
                    <a:pt x="390" y="242"/>
                    <a:pt x="390" y="242"/>
                  </a:cubicBezTo>
                  <a:cubicBezTo>
                    <a:pt x="370" y="235"/>
                    <a:pt x="344" y="214"/>
                    <a:pt x="344" y="214"/>
                  </a:cubicBezTo>
                  <a:cubicBezTo>
                    <a:pt x="336" y="225"/>
                    <a:pt x="336" y="225"/>
                    <a:pt x="336" y="225"/>
                  </a:cubicBezTo>
                  <a:cubicBezTo>
                    <a:pt x="339" y="221"/>
                    <a:pt x="341" y="218"/>
                    <a:pt x="344" y="214"/>
                  </a:cubicBezTo>
                  <a:cubicBezTo>
                    <a:pt x="341" y="211"/>
                    <a:pt x="336" y="204"/>
                    <a:pt x="341" y="204"/>
                  </a:cubicBezTo>
                  <a:cubicBezTo>
                    <a:pt x="352" y="203"/>
                    <a:pt x="354" y="159"/>
                    <a:pt x="360" y="146"/>
                  </a:cubicBezTo>
                  <a:cubicBezTo>
                    <a:pt x="366" y="133"/>
                    <a:pt x="364" y="124"/>
                    <a:pt x="360" y="112"/>
                  </a:cubicBezTo>
                  <a:cubicBezTo>
                    <a:pt x="356" y="101"/>
                    <a:pt x="364" y="84"/>
                    <a:pt x="354" y="65"/>
                  </a:cubicBezTo>
                  <a:cubicBezTo>
                    <a:pt x="344" y="47"/>
                    <a:pt x="358" y="24"/>
                    <a:pt x="344" y="22"/>
                  </a:cubicBezTo>
                  <a:cubicBezTo>
                    <a:pt x="330" y="20"/>
                    <a:pt x="335" y="3"/>
                    <a:pt x="322" y="3"/>
                  </a:cubicBezTo>
                  <a:cubicBezTo>
                    <a:pt x="318" y="3"/>
                    <a:pt x="315" y="2"/>
                    <a:pt x="313" y="0"/>
                  </a:cubicBezTo>
                  <a:cubicBezTo>
                    <a:pt x="302" y="21"/>
                    <a:pt x="285" y="14"/>
                    <a:pt x="285" y="14"/>
                  </a:cubicBezTo>
                  <a:cubicBezTo>
                    <a:pt x="259" y="8"/>
                    <a:pt x="242" y="14"/>
                    <a:pt x="230" y="23"/>
                  </a:cubicBezTo>
                  <a:cubicBezTo>
                    <a:pt x="230" y="23"/>
                    <a:pt x="229" y="24"/>
                    <a:pt x="228" y="24"/>
                  </a:cubicBezTo>
                  <a:cubicBezTo>
                    <a:pt x="213" y="38"/>
                    <a:pt x="208" y="57"/>
                    <a:pt x="208" y="58"/>
                  </a:cubicBezTo>
                  <a:cubicBezTo>
                    <a:pt x="207" y="65"/>
                    <a:pt x="206" y="72"/>
                    <a:pt x="206" y="77"/>
                  </a:cubicBezTo>
                  <a:cubicBezTo>
                    <a:pt x="208" y="95"/>
                    <a:pt x="213" y="113"/>
                    <a:pt x="214" y="121"/>
                  </a:cubicBezTo>
                  <a:cubicBezTo>
                    <a:pt x="215" y="128"/>
                    <a:pt x="219" y="158"/>
                    <a:pt x="225" y="158"/>
                  </a:cubicBezTo>
                  <a:cubicBezTo>
                    <a:pt x="231" y="158"/>
                    <a:pt x="233" y="159"/>
                    <a:pt x="233" y="159"/>
                  </a:cubicBezTo>
                  <a:cubicBezTo>
                    <a:pt x="233" y="159"/>
                    <a:pt x="240" y="182"/>
                    <a:pt x="240" y="200"/>
                  </a:cubicBezTo>
                  <a:cubicBezTo>
                    <a:pt x="240" y="208"/>
                    <a:pt x="240" y="212"/>
                    <a:pt x="240" y="215"/>
                  </a:cubicBezTo>
                  <a:cubicBezTo>
                    <a:pt x="240" y="215"/>
                    <a:pt x="240" y="215"/>
                    <a:pt x="240" y="215"/>
                  </a:cubicBezTo>
                  <a:cubicBezTo>
                    <a:pt x="240" y="215"/>
                    <a:pt x="240" y="215"/>
                    <a:pt x="240" y="215"/>
                  </a:cubicBezTo>
                  <a:cubicBezTo>
                    <a:pt x="240" y="215"/>
                    <a:pt x="240" y="215"/>
                    <a:pt x="240" y="215"/>
                  </a:cubicBezTo>
                  <a:cubicBezTo>
                    <a:pt x="240" y="215"/>
                    <a:pt x="224" y="238"/>
                    <a:pt x="206" y="246"/>
                  </a:cubicBezTo>
                  <a:cubicBezTo>
                    <a:pt x="188" y="255"/>
                    <a:pt x="162" y="268"/>
                    <a:pt x="147" y="272"/>
                  </a:cubicBezTo>
                  <a:cubicBezTo>
                    <a:pt x="136" y="275"/>
                    <a:pt x="124" y="279"/>
                    <a:pt x="115" y="285"/>
                  </a:cubicBezTo>
                  <a:cubicBezTo>
                    <a:pt x="103" y="293"/>
                    <a:pt x="93" y="305"/>
                    <a:pt x="89" y="326"/>
                  </a:cubicBezTo>
                  <a:cubicBezTo>
                    <a:pt x="82" y="365"/>
                    <a:pt x="42" y="495"/>
                    <a:pt x="22" y="531"/>
                  </a:cubicBezTo>
                  <a:cubicBezTo>
                    <a:pt x="3" y="567"/>
                    <a:pt x="0" y="616"/>
                    <a:pt x="20" y="646"/>
                  </a:cubicBezTo>
                  <a:cubicBezTo>
                    <a:pt x="39" y="676"/>
                    <a:pt x="86" y="750"/>
                    <a:pt x="93" y="760"/>
                  </a:cubicBezTo>
                  <a:cubicBezTo>
                    <a:pt x="100" y="770"/>
                    <a:pt x="102" y="778"/>
                    <a:pt x="113" y="777"/>
                  </a:cubicBezTo>
                  <a:cubicBezTo>
                    <a:pt x="113" y="777"/>
                    <a:pt x="114" y="776"/>
                    <a:pt x="115" y="776"/>
                  </a:cubicBezTo>
                  <a:cubicBezTo>
                    <a:pt x="124" y="776"/>
                    <a:pt x="130" y="777"/>
                    <a:pt x="130" y="777"/>
                  </a:cubicBezTo>
                  <a:cubicBezTo>
                    <a:pt x="130" y="777"/>
                    <a:pt x="135" y="796"/>
                    <a:pt x="143" y="802"/>
                  </a:cubicBezTo>
                  <a:cubicBezTo>
                    <a:pt x="151" y="808"/>
                    <a:pt x="161" y="828"/>
                    <a:pt x="163" y="821"/>
                  </a:cubicBezTo>
                  <a:cubicBezTo>
                    <a:pt x="166" y="814"/>
                    <a:pt x="173" y="872"/>
                    <a:pt x="180" y="903"/>
                  </a:cubicBezTo>
                  <a:cubicBezTo>
                    <a:pt x="187" y="934"/>
                    <a:pt x="220" y="1152"/>
                    <a:pt x="220" y="1183"/>
                  </a:cubicBezTo>
                  <a:cubicBezTo>
                    <a:pt x="220" y="1214"/>
                    <a:pt x="232" y="1246"/>
                    <a:pt x="231" y="1268"/>
                  </a:cubicBezTo>
                  <a:cubicBezTo>
                    <a:pt x="230" y="1291"/>
                    <a:pt x="235" y="1349"/>
                    <a:pt x="236" y="1381"/>
                  </a:cubicBezTo>
                  <a:cubicBezTo>
                    <a:pt x="237" y="1413"/>
                    <a:pt x="267" y="1447"/>
                    <a:pt x="267" y="1470"/>
                  </a:cubicBezTo>
                  <a:cubicBezTo>
                    <a:pt x="267" y="1494"/>
                    <a:pt x="260" y="1505"/>
                    <a:pt x="263" y="1519"/>
                  </a:cubicBezTo>
                  <a:cubicBezTo>
                    <a:pt x="267" y="1532"/>
                    <a:pt x="266" y="1542"/>
                    <a:pt x="251" y="1558"/>
                  </a:cubicBezTo>
                  <a:cubicBezTo>
                    <a:pt x="236" y="1574"/>
                    <a:pt x="230" y="1589"/>
                    <a:pt x="231" y="1602"/>
                  </a:cubicBezTo>
                  <a:cubicBezTo>
                    <a:pt x="232" y="1614"/>
                    <a:pt x="236" y="1619"/>
                    <a:pt x="266" y="1620"/>
                  </a:cubicBezTo>
                  <a:cubicBezTo>
                    <a:pt x="296" y="1621"/>
                    <a:pt x="324" y="1613"/>
                    <a:pt x="324" y="1605"/>
                  </a:cubicBezTo>
                  <a:cubicBezTo>
                    <a:pt x="324" y="1598"/>
                    <a:pt x="334" y="1595"/>
                    <a:pt x="343" y="1595"/>
                  </a:cubicBezTo>
                  <a:cubicBezTo>
                    <a:pt x="351" y="1595"/>
                    <a:pt x="350" y="1587"/>
                    <a:pt x="346" y="1569"/>
                  </a:cubicBezTo>
                  <a:cubicBezTo>
                    <a:pt x="343" y="1552"/>
                    <a:pt x="330" y="1528"/>
                    <a:pt x="338" y="1531"/>
                  </a:cubicBezTo>
                  <a:cubicBezTo>
                    <a:pt x="345" y="1533"/>
                    <a:pt x="351" y="1528"/>
                    <a:pt x="351" y="1504"/>
                  </a:cubicBezTo>
                  <a:cubicBezTo>
                    <a:pt x="351" y="1479"/>
                    <a:pt x="355" y="1471"/>
                    <a:pt x="344" y="1457"/>
                  </a:cubicBezTo>
                  <a:cubicBezTo>
                    <a:pt x="333" y="1442"/>
                    <a:pt x="335" y="1415"/>
                    <a:pt x="338" y="1392"/>
                  </a:cubicBezTo>
                  <a:cubicBezTo>
                    <a:pt x="340" y="1370"/>
                    <a:pt x="348" y="1354"/>
                    <a:pt x="342" y="1327"/>
                  </a:cubicBezTo>
                  <a:cubicBezTo>
                    <a:pt x="335" y="1299"/>
                    <a:pt x="334" y="1266"/>
                    <a:pt x="338" y="1252"/>
                  </a:cubicBezTo>
                  <a:cubicBezTo>
                    <a:pt x="342" y="1239"/>
                    <a:pt x="339" y="1222"/>
                    <a:pt x="329" y="1211"/>
                  </a:cubicBezTo>
                  <a:cubicBezTo>
                    <a:pt x="319" y="1200"/>
                    <a:pt x="334" y="1180"/>
                    <a:pt x="334" y="1168"/>
                  </a:cubicBezTo>
                  <a:cubicBezTo>
                    <a:pt x="334" y="1156"/>
                    <a:pt x="330" y="1104"/>
                    <a:pt x="337" y="1052"/>
                  </a:cubicBezTo>
                  <a:cubicBezTo>
                    <a:pt x="343" y="999"/>
                    <a:pt x="344" y="960"/>
                    <a:pt x="345" y="946"/>
                  </a:cubicBezTo>
                  <a:cubicBezTo>
                    <a:pt x="346" y="933"/>
                    <a:pt x="354" y="939"/>
                    <a:pt x="372" y="991"/>
                  </a:cubicBezTo>
                  <a:cubicBezTo>
                    <a:pt x="391" y="1043"/>
                    <a:pt x="438" y="1205"/>
                    <a:pt x="447" y="1241"/>
                  </a:cubicBezTo>
                  <a:cubicBezTo>
                    <a:pt x="454" y="1272"/>
                    <a:pt x="480" y="1385"/>
                    <a:pt x="491" y="1436"/>
                  </a:cubicBezTo>
                  <a:cubicBezTo>
                    <a:pt x="493" y="1444"/>
                    <a:pt x="494" y="1451"/>
                    <a:pt x="495" y="1455"/>
                  </a:cubicBezTo>
                  <a:cubicBezTo>
                    <a:pt x="501" y="1486"/>
                    <a:pt x="509" y="1548"/>
                    <a:pt x="517" y="1548"/>
                  </a:cubicBezTo>
                  <a:cubicBezTo>
                    <a:pt x="526" y="1548"/>
                    <a:pt x="524" y="1554"/>
                    <a:pt x="525" y="1572"/>
                  </a:cubicBezTo>
                  <a:cubicBezTo>
                    <a:pt x="526" y="1589"/>
                    <a:pt x="543" y="1592"/>
                    <a:pt x="553" y="1595"/>
                  </a:cubicBezTo>
                  <a:cubicBezTo>
                    <a:pt x="563" y="1599"/>
                    <a:pt x="566" y="1589"/>
                    <a:pt x="566" y="1589"/>
                  </a:cubicBezTo>
                  <a:cubicBezTo>
                    <a:pt x="566" y="1589"/>
                    <a:pt x="582" y="1623"/>
                    <a:pt x="610" y="1626"/>
                  </a:cubicBezTo>
                  <a:cubicBezTo>
                    <a:pt x="639" y="1630"/>
                    <a:pt x="693" y="1641"/>
                    <a:pt x="693" y="1628"/>
                  </a:cubicBezTo>
                  <a:cubicBezTo>
                    <a:pt x="693" y="1614"/>
                    <a:pt x="687" y="1602"/>
                    <a:pt x="669" y="1590"/>
                  </a:cubicBezTo>
                  <a:close/>
                  <a:moveTo>
                    <a:pt x="128" y="644"/>
                  </a:moveTo>
                  <a:cubicBezTo>
                    <a:pt x="128" y="632"/>
                    <a:pt x="122" y="619"/>
                    <a:pt x="115" y="608"/>
                  </a:cubicBezTo>
                  <a:cubicBezTo>
                    <a:pt x="105" y="594"/>
                    <a:pt x="95" y="582"/>
                    <a:pt x="99" y="575"/>
                  </a:cubicBezTo>
                  <a:cubicBezTo>
                    <a:pt x="105" y="563"/>
                    <a:pt x="110" y="563"/>
                    <a:pt x="115" y="554"/>
                  </a:cubicBezTo>
                  <a:cubicBezTo>
                    <a:pt x="118" y="549"/>
                    <a:pt x="121" y="541"/>
                    <a:pt x="125" y="524"/>
                  </a:cubicBezTo>
                  <a:cubicBezTo>
                    <a:pt x="124" y="559"/>
                    <a:pt x="136" y="611"/>
                    <a:pt x="128" y="644"/>
                  </a:cubicBezTo>
                  <a:close/>
                  <a:moveTo>
                    <a:pt x="411" y="689"/>
                  </a:moveTo>
                  <a:cubicBezTo>
                    <a:pt x="407" y="690"/>
                    <a:pt x="402" y="690"/>
                    <a:pt x="395" y="690"/>
                  </a:cubicBezTo>
                  <a:cubicBezTo>
                    <a:pt x="395" y="685"/>
                    <a:pt x="395" y="680"/>
                    <a:pt x="393" y="674"/>
                  </a:cubicBezTo>
                  <a:cubicBezTo>
                    <a:pt x="389" y="655"/>
                    <a:pt x="367" y="523"/>
                    <a:pt x="351" y="448"/>
                  </a:cubicBezTo>
                  <a:cubicBezTo>
                    <a:pt x="335" y="373"/>
                    <a:pt x="318" y="317"/>
                    <a:pt x="314" y="307"/>
                  </a:cubicBezTo>
                  <a:cubicBezTo>
                    <a:pt x="310" y="297"/>
                    <a:pt x="323" y="293"/>
                    <a:pt x="323" y="293"/>
                  </a:cubicBezTo>
                  <a:cubicBezTo>
                    <a:pt x="299" y="269"/>
                    <a:pt x="299" y="269"/>
                    <a:pt x="299" y="269"/>
                  </a:cubicBezTo>
                  <a:cubicBezTo>
                    <a:pt x="288" y="274"/>
                    <a:pt x="280" y="291"/>
                    <a:pt x="280" y="291"/>
                  </a:cubicBezTo>
                  <a:cubicBezTo>
                    <a:pt x="280" y="291"/>
                    <a:pt x="292" y="299"/>
                    <a:pt x="294" y="307"/>
                  </a:cubicBezTo>
                  <a:cubicBezTo>
                    <a:pt x="296" y="315"/>
                    <a:pt x="292" y="325"/>
                    <a:pt x="286" y="343"/>
                  </a:cubicBezTo>
                  <a:cubicBezTo>
                    <a:pt x="281" y="362"/>
                    <a:pt x="288" y="443"/>
                    <a:pt x="295" y="485"/>
                  </a:cubicBezTo>
                  <a:cubicBezTo>
                    <a:pt x="302" y="527"/>
                    <a:pt x="315" y="621"/>
                    <a:pt x="323" y="669"/>
                  </a:cubicBezTo>
                  <a:cubicBezTo>
                    <a:pt x="324" y="677"/>
                    <a:pt x="326" y="683"/>
                    <a:pt x="327" y="689"/>
                  </a:cubicBezTo>
                  <a:cubicBezTo>
                    <a:pt x="308" y="688"/>
                    <a:pt x="289" y="687"/>
                    <a:pt x="274" y="687"/>
                  </a:cubicBezTo>
                  <a:cubicBezTo>
                    <a:pt x="232" y="687"/>
                    <a:pt x="191" y="692"/>
                    <a:pt x="191" y="692"/>
                  </a:cubicBezTo>
                  <a:cubicBezTo>
                    <a:pt x="191" y="692"/>
                    <a:pt x="199" y="672"/>
                    <a:pt x="212" y="643"/>
                  </a:cubicBezTo>
                  <a:cubicBezTo>
                    <a:pt x="224" y="615"/>
                    <a:pt x="226" y="589"/>
                    <a:pt x="235" y="542"/>
                  </a:cubicBezTo>
                  <a:cubicBezTo>
                    <a:pt x="245" y="495"/>
                    <a:pt x="237" y="463"/>
                    <a:pt x="237" y="406"/>
                  </a:cubicBezTo>
                  <a:cubicBezTo>
                    <a:pt x="237" y="361"/>
                    <a:pt x="234" y="300"/>
                    <a:pt x="231" y="263"/>
                  </a:cubicBezTo>
                  <a:cubicBezTo>
                    <a:pt x="231" y="257"/>
                    <a:pt x="231" y="235"/>
                    <a:pt x="248" y="225"/>
                  </a:cubicBezTo>
                  <a:cubicBezTo>
                    <a:pt x="257" y="236"/>
                    <a:pt x="268" y="248"/>
                    <a:pt x="281" y="257"/>
                  </a:cubicBezTo>
                  <a:cubicBezTo>
                    <a:pt x="304" y="273"/>
                    <a:pt x="306" y="261"/>
                    <a:pt x="320" y="244"/>
                  </a:cubicBezTo>
                  <a:cubicBezTo>
                    <a:pt x="326" y="237"/>
                    <a:pt x="330" y="232"/>
                    <a:pt x="334" y="227"/>
                  </a:cubicBezTo>
                  <a:cubicBezTo>
                    <a:pt x="334" y="227"/>
                    <a:pt x="334" y="227"/>
                    <a:pt x="334" y="227"/>
                  </a:cubicBezTo>
                  <a:cubicBezTo>
                    <a:pt x="353" y="218"/>
                    <a:pt x="370" y="255"/>
                    <a:pt x="370" y="255"/>
                  </a:cubicBezTo>
                  <a:cubicBezTo>
                    <a:pt x="382" y="288"/>
                    <a:pt x="381" y="349"/>
                    <a:pt x="381" y="413"/>
                  </a:cubicBezTo>
                  <a:cubicBezTo>
                    <a:pt x="381" y="478"/>
                    <a:pt x="393" y="542"/>
                    <a:pt x="406" y="589"/>
                  </a:cubicBezTo>
                  <a:cubicBezTo>
                    <a:pt x="418" y="636"/>
                    <a:pt x="437" y="678"/>
                    <a:pt x="437" y="678"/>
                  </a:cubicBezTo>
                  <a:cubicBezTo>
                    <a:pt x="437" y="678"/>
                    <a:pt x="426" y="684"/>
                    <a:pt x="411" y="689"/>
                  </a:cubicBezTo>
                  <a:close/>
                  <a:moveTo>
                    <a:pt x="491" y="631"/>
                  </a:moveTo>
                  <a:cubicBezTo>
                    <a:pt x="489" y="627"/>
                    <a:pt x="490" y="600"/>
                    <a:pt x="484" y="579"/>
                  </a:cubicBezTo>
                  <a:cubicBezTo>
                    <a:pt x="477" y="556"/>
                    <a:pt x="474" y="524"/>
                    <a:pt x="473" y="485"/>
                  </a:cubicBezTo>
                  <a:cubicBezTo>
                    <a:pt x="473" y="485"/>
                    <a:pt x="482" y="518"/>
                    <a:pt x="491" y="538"/>
                  </a:cubicBezTo>
                  <a:cubicBezTo>
                    <a:pt x="495" y="547"/>
                    <a:pt x="498" y="553"/>
                    <a:pt x="501" y="553"/>
                  </a:cubicBezTo>
                  <a:cubicBezTo>
                    <a:pt x="511" y="556"/>
                    <a:pt x="512" y="570"/>
                    <a:pt x="501" y="576"/>
                  </a:cubicBezTo>
                  <a:cubicBezTo>
                    <a:pt x="490" y="582"/>
                    <a:pt x="498" y="624"/>
                    <a:pt x="493" y="630"/>
                  </a:cubicBezTo>
                  <a:cubicBezTo>
                    <a:pt x="492" y="631"/>
                    <a:pt x="491" y="631"/>
                    <a:pt x="491" y="63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>
              <a:outerShdw blurRad="76200" dir="13500000" sy="23000" kx="1200000" algn="br" rotWithShape="0">
                <a:prstClr val="black">
                  <a:alpha val="6000"/>
                </a:prstClr>
              </a:outerShdw>
            </a:effectLst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 sz="1600" b="1">
                <a:latin typeface="+mn-lt"/>
              </a:endParaRPr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8974761" y="2217702"/>
              <a:ext cx="2348996" cy="5556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Lato Ligh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Lato Ligh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Lato Ligh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Lato Ligh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Lato Light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 pitchFamily="34" charset="0"/>
                </a:defRPr>
              </a:lvl9pPr>
            </a:lstStyle>
            <a:p>
              <a:pPr eaLnBrk="1" hangingPunct="1"/>
              <a:r>
                <a:rPr lang="ru-RU" altLang="ru-RU" sz="1600" b="1"/>
                <a:t>Контроль за оплатой труда</a:t>
              </a:r>
              <a:endParaRPr lang="en-US" altLang="ru-RU" sz="1600" b="1"/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8815912" y="3321077"/>
              <a:ext cx="2946347" cy="5556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Lato Ligh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Lato Ligh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Lato Ligh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Lato Ligh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Lato Light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 pitchFamily="34" charset="0"/>
                </a:defRPr>
              </a:lvl9pPr>
            </a:lstStyle>
            <a:p>
              <a:pPr eaLnBrk="1" hangingPunct="1"/>
              <a:r>
                <a:rPr lang="ru-RU" altLang="ru-RU" sz="1600" b="1"/>
                <a:t>Развитие социального партнерства</a:t>
              </a:r>
              <a:endParaRPr lang="en-US" altLang="ru-RU" sz="1600" b="1"/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866448" y="5137821"/>
              <a:ext cx="2477586" cy="5556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Lato Ligh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Lato Ligh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Lato Ligh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Lato Ligh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Lato Light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 pitchFamily="34" charset="0"/>
                </a:defRPr>
              </a:lvl9pPr>
            </a:lstStyle>
            <a:p>
              <a:r>
                <a:rPr lang="ru-RU" sz="1600" b="1"/>
                <a:t>Привлечение новых членов профсоюза</a:t>
              </a: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3214368" y="5194154"/>
              <a:ext cx="420287" cy="402151"/>
              <a:chOff x="8108950" y="1641596"/>
              <a:chExt cx="490537" cy="490537"/>
            </a:xfrm>
            <a:solidFill>
              <a:srgbClr val="002060"/>
            </a:solidFill>
          </p:grpSpPr>
          <p:sp>
            <p:nvSpPr>
              <p:cNvPr id="20" name="Freeform 12"/>
              <p:cNvSpPr>
                <a:spLocks noEditPoints="1"/>
              </p:cNvSpPr>
              <p:nvPr/>
            </p:nvSpPr>
            <p:spPr bwMode="auto">
              <a:xfrm>
                <a:off x="8108950" y="1641596"/>
                <a:ext cx="490537" cy="490537"/>
              </a:xfrm>
              <a:custGeom>
                <a:gdLst>
                  <a:gd name="T0" fmla="*/ 83 w 128"/>
                  <a:gd name="T1" fmla="*/ 40 h 128"/>
                  <a:gd name="T2" fmla="*/ 64 w 128"/>
                  <a:gd name="T3" fmla="*/ 0 h 128"/>
                  <a:gd name="T4" fmla="*/ 36 w 128"/>
                  <a:gd name="T5" fmla="*/ 41 h 128"/>
                  <a:gd name="T6" fmla="*/ 32 w 128"/>
                  <a:gd name="T7" fmla="*/ 43 h 128"/>
                  <a:gd name="T8" fmla="*/ 12 w 128"/>
                  <a:gd name="T9" fmla="*/ 40 h 128"/>
                  <a:gd name="T10" fmla="*/ 0 w 128"/>
                  <a:gd name="T11" fmla="*/ 116 h 128"/>
                  <a:gd name="T12" fmla="*/ 24 w 128"/>
                  <a:gd name="T13" fmla="*/ 128 h 128"/>
                  <a:gd name="T14" fmla="*/ 35 w 128"/>
                  <a:gd name="T15" fmla="*/ 121 h 128"/>
                  <a:gd name="T16" fmla="*/ 36 w 128"/>
                  <a:gd name="T17" fmla="*/ 121 h 128"/>
                  <a:gd name="T18" fmla="*/ 76 w 128"/>
                  <a:gd name="T19" fmla="*/ 128 h 128"/>
                  <a:gd name="T20" fmla="*/ 112 w 128"/>
                  <a:gd name="T21" fmla="*/ 120 h 128"/>
                  <a:gd name="T22" fmla="*/ 114 w 128"/>
                  <a:gd name="T23" fmla="*/ 109 h 128"/>
                  <a:gd name="T24" fmla="*/ 121 w 128"/>
                  <a:gd name="T25" fmla="*/ 88 h 128"/>
                  <a:gd name="T26" fmla="*/ 124 w 128"/>
                  <a:gd name="T27" fmla="*/ 67 h 128"/>
                  <a:gd name="T28" fmla="*/ 128 w 128"/>
                  <a:gd name="T29" fmla="*/ 58 h 128"/>
                  <a:gd name="T30" fmla="*/ 117 w 128"/>
                  <a:gd name="T31" fmla="*/ 42 h 128"/>
                  <a:gd name="T32" fmla="*/ 24 w 128"/>
                  <a:gd name="T33" fmla="*/ 120 h 128"/>
                  <a:gd name="T34" fmla="*/ 8 w 128"/>
                  <a:gd name="T35" fmla="*/ 116 h 128"/>
                  <a:gd name="T36" fmla="*/ 12 w 128"/>
                  <a:gd name="T37" fmla="*/ 48 h 128"/>
                  <a:gd name="T38" fmla="*/ 28 w 128"/>
                  <a:gd name="T39" fmla="*/ 52 h 128"/>
                  <a:gd name="T40" fmla="*/ 120 w 128"/>
                  <a:gd name="T41" fmla="*/ 58 h 128"/>
                  <a:gd name="T42" fmla="*/ 104 w 128"/>
                  <a:gd name="T43" fmla="*/ 64 h 128"/>
                  <a:gd name="T44" fmla="*/ 104 w 128"/>
                  <a:gd name="T45" fmla="*/ 68 h 128"/>
                  <a:gd name="T46" fmla="*/ 118 w 128"/>
                  <a:gd name="T47" fmla="*/ 75 h 128"/>
                  <a:gd name="T48" fmla="*/ 100 w 128"/>
                  <a:gd name="T49" fmla="*/ 84 h 128"/>
                  <a:gd name="T50" fmla="*/ 100 w 128"/>
                  <a:gd name="T51" fmla="*/ 88 h 128"/>
                  <a:gd name="T52" fmla="*/ 113 w 128"/>
                  <a:gd name="T53" fmla="*/ 96 h 128"/>
                  <a:gd name="T54" fmla="*/ 96 w 128"/>
                  <a:gd name="T55" fmla="*/ 104 h 128"/>
                  <a:gd name="T56" fmla="*/ 96 w 128"/>
                  <a:gd name="T57" fmla="*/ 108 h 128"/>
                  <a:gd name="T58" fmla="*/ 106 w 128"/>
                  <a:gd name="T59" fmla="*/ 114 h 128"/>
                  <a:gd name="T60" fmla="*/ 98 w 128"/>
                  <a:gd name="T61" fmla="*/ 120 h 128"/>
                  <a:gd name="T62" fmla="*/ 54 w 128"/>
                  <a:gd name="T63" fmla="*/ 117 h 128"/>
                  <a:gd name="T64" fmla="*/ 32 w 128"/>
                  <a:gd name="T65" fmla="*/ 110 h 128"/>
                  <a:gd name="T66" fmla="*/ 35 w 128"/>
                  <a:gd name="T67" fmla="*/ 50 h 128"/>
                  <a:gd name="T68" fmla="*/ 60 w 128"/>
                  <a:gd name="T69" fmla="*/ 12 h 128"/>
                  <a:gd name="T70" fmla="*/ 76 w 128"/>
                  <a:gd name="T71" fmla="*/ 27 h 128"/>
                  <a:gd name="T72" fmla="*/ 115 w 128"/>
                  <a:gd name="T73" fmla="*/ 50 h 128"/>
                  <a:gd name="T74" fmla="*/ 120 w 128"/>
                  <a:gd name="T75" fmla="*/ 58 h 12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8" h="128">
                    <a:moveTo>
                      <a:pt x="117" y="42"/>
                    </a:moveTo>
                    <a:cubicBezTo>
                      <a:pt x="112" y="41"/>
                      <a:pt x="100" y="41"/>
                      <a:pt x="83" y="40"/>
                    </a:cubicBezTo>
                    <a:cubicBezTo>
                      <a:pt x="84" y="36"/>
                      <a:pt x="84" y="33"/>
                      <a:pt x="84" y="27"/>
                    </a:cubicBezTo>
                    <a:cubicBezTo>
                      <a:pt x="84" y="13"/>
                      <a:pt x="73" y="0"/>
                      <a:pt x="64" y="0"/>
                    </a:cubicBezTo>
                    <a:cubicBezTo>
                      <a:pt x="57" y="0"/>
                      <a:pt x="52" y="5"/>
                      <a:pt x="52" y="12"/>
                    </a:cubicBezTo>
                    <a:cubicBezTo>
                      <a:pt x="52" y="20"/>
                      <a:pt x="49" y="34"/>
                      <a:pt x="36" y="41"/>
                    </a:cubicBezTo>
                    <a:cubicBezTo>
                      <a:pt x="35" y="41"/>
                      <a:pt x="32" y="43"/>
                      <a:pt x="32" y="43"/>
                    </a:cubicBezTo>
                    <a:cubicBezTo>
                      <a:pt x="32" y="43"/>
                      <a:pt x="32" y="43"/>
                      <a:pt x="32" y="43"/>
                    </a:cubicBezTo>
                    <a:cubicBezTo>
                      <a:pt x="30" y="41"/>
                      <a:pt x="27" y="40"/>
                      <a:pt x="24" y="40"/>
                    </a:cubicBezTo>
                    <a:cubicBezTo>
                      <a:pt x="12" y="40"/>
                      <a:pt x="12" y="40"/>
                      <a:pt x="12" y="40"/>
                    </a:cubicBezTo>
                    <a:cubicBezTo>
                      <a:pt x="5" y="40"/>
                      <a:pt x="0" y="45"/>
                      <a:pt x="0" y="52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23"/>
                      <a:pt x="5" y="128"/>
                      <a:pt x="12" y="128"/>
                    </a:cubicBezTo>
                    <a:cubicBezTo>
                      <a:pt x="24" y="128"/>
                      <a:pt x="24" y="128"/>
                      <a:pt x="24" y="128"/>
                    </a:cubicBezTo>
                    <a:cubicBezTo>
                      <a:pt x="29" y="128"/>
                      <a:pt x="33" y="125"/>
                      <a:pt x="35" y="121"/>
                    </a:cubicBezTo>
                    <a:cubicBezTo>
                      <a:pt x="35" y="121"/>
                      <a:pt x="35" y="121"/>
                      <a:pt x="35" y="121"/>
                    </a:cubicBezTo>
                    <a:cubicBezTo>
                      <a:pt x="35" y="121"/>
                      <a:pt x="35" y="121"/>
                      <a:pt x="36" y="121"/>
                    </a:cubicBezTo>
                    <a:cubicBezTo>
                      <a:pt x="36" y="121"/>
                      <a:pt x="36" y="121"/>
                      <a:pt x="36" y="121"/>
                    </a:cubicBezTo>
                    <a:cubicBezTo>
                      <a:pt x="38" y="122"/>
                      <a:pt x="43" y="123"/>
                      <a:pt x="52" y="125"/>
                    </a:cubicBezTo>
                    <a:cubicBezTo>
                      <a:pt x="54" y="126"/>
                      <a:pt x="65" y="128"/>
                      <a:pt x="76" y="128"/>
                    </a:cubicBezTo>
                    <a:cubicBezTo>
                      <a:pt x="98" y="128"/>
                      <a:pt x="98" y="128"/>
                      <a:pt x="98" y="128"/>
                    </a:cubicBezTo>
                    <a:cubicBezTo>
                      <a:pt x="105" y="128"/>
                      <a:pt x="109" y="125"/>
                      <a:pt x="112" y="120"/>
                    </a:cubicBezTo>
                    <a:cubicBezTo>
                      <a:pt x="112" y="120"/>
                      <a:pt x="113" y="118"/>
                      <a:pt x="114" y="116"/>
                    </a:cubicBezTo>
                    <a:cubicBezTo>
                      <a:pt x="115" y="114"/>
                      <a:pt x="115" y="112"/>
                      <a:pt x="114" y="109"/>
                    </a:cubicBezTo>
                    <a:cubicBezTo>
                      <a:pt x="118" y="106"/>
                      <a:pt x="120" y="102"/>
                      <a:pt x="121" y="99"/>
                    </a:cubicBezTo>
                    <a:cubicBezTo>
                      <a:pt x="122" y="94"/>
                      <a:pt x="122" y="90"/>
                      <a:pt x="121" y="88"/>
                    </a:cubicBezTo>
                    <a:cubicBezTo>
                      <a:pt x="123" y="85"/>
                      <a:pt x="125" y="82"/>
                      <a:pt x="126" y="77"/>
                    </a:cubicBezTo>
                    <a:cubicBezTo>
                      <a:pt x="127" y="73"/>
                      <a:pt x="126" y="70"/>
                      <a:pt x="124" y="67"/>
                    </a:cubicBezTo>
                    <a:cubicBezTo>
                      <a:pt x="127" y="65"/>
                      <a:pt x="128" y="61"/>
                      <a:pt x="128" y="58"/>
                    </a:cubicBezTo>
                    <a:cubicBezTo>
                      <a:pt x="128" y="58"/>
                      <a:pt x="128" y="58"/>
                      <a:pt x="128" y="58"/>
                    </a:cubicBezTo>
                    <a:cubicBezTo>
                      <a:pt x="128" y="57"/>
                      <a:pt x="128" y="57"/>
                      <a:pt x="128" y="56"/>
                    </a:cubicBezTo>
                    <a:cubicBezTo>
                      <a:pt x="128" y="51"/>
                      <a:pt x="125" y="44"/>
                      <a:pt x="117" y="42"/>
                    </a:cubicBezTo>
                    <a:close/>
                    <a:moveTo>
                      <a:pt x="28" y="116"/>
                    </a:moveTo>
                    <a:cubicBezTo>
                      <a:pt x="28" y="118"/>
                      <a:pt x="26" y="120"/>
                      <a:pt x="24" y="120"/>
                    </a:cubicBezTo>
                    <a:cubicBezTo>
                      <a:pt x="12" y="120"/>
                      <a:pt x="12" y="120"/>
                      <a:pt x="12" y="120"/>
                    </a:cubicBezTo>
                    <a:cubicBezTo>
                      <a:pt x="10" y="120"/>
                      <a:pt x="8" y="118"/>
                      <a:pt x="8" y="116"/>
                    </a:cubicBezTo>
                    <a:cubicBezTo>
                      <a:pt x="8" y="52"/>
                      <a:pt x="8" y="52"/>
                      <a:pt x="8" y="52"/>
                    </a:cubicBezTo>
                    <a:cubicBezTo>
                      <a:pt x="8" y="50"/>
                      <a:pt x="10" y="48"/>
                      <a:pt x="12" y="48"/>
                    </a:cubicBezTo>
                    <a:cubicBezTo>
                      <a:pt x="24" y="48"/>
                      <a:pt x="24" y="48"/>
                      <a:pt x="24" y="48"/>
                    </a:cubicBezTo>
                    <a:cubicBezTo>
                      <a:pt x="26" y="48"/>
                      <a:pt x="28" y="50"/>
                      <a:pt x="28" y="52"/>
                    </a:cubicBezTo>
                    <a:lnTo>
                      <a:pt x="28" y="116"/>
                    </a:lnTo>
                    <a:close/>
                    <a:moveTo>
                      <a:pt x="120" y="58"/>
                    </a:moveTo>
                    <a:cubicBezTo>
                      <a:pt x="120" y="60"/>
                      <a:pt x="119" y="64"/>
                      <a:pt x="112" y="64"/>
                    </a:cubicBezTo>
                    <a:cubicBezTo>
                      <a:pt x="106" y="64"/>
                      <a:pt x="104" y="64"/>
                      <a:pt x="104" y="64"/>
                    </a:cubicBezTo>
                    <a:cubicBezTo>
                      <a:pt x="103" y="64"/>
                      <a:pt x="102" y="65"/>
                      <a:pt x="102" y="66"/>
                    </a:cubicBezTo>
                    <a:cubicBezTo>
                      <a:pt x="102" y="67"/>
                      <a:pt x="103" y="68"/>
                      <a:pt x="104" y="68"/>
                    </a:cubicBezTo>
                    <a:cubicBezTo>
                      <a:pt x="104" y="68"/>
                      <a:pt x="106" y="68"/>
                      <a:pt x="112" y="68"/>
                    </a:cubicBezTo>
                    <a:cubicBezTo>
                      <a:pt x="118" y="68"/>
                      <a:pt x="119" y="73"/>
                      <a:pt x="118" y="75"/>
                    </a:cubicBezTo>
                    <a:cubicBezTo>
                      <a:pt x="118" y="78"/>
                      <a:pt x="116" y="84"/>
                      <a:pt x="110" y="84"/>
                    </a:cubicBezTo>
                    <a:cubicBezTo>
                      <a:pt x="103" y="84"/>
                      <a:pt x="100" y="84"/>
                      <a:pt x="100" y="84"/>
                    </a:cubicBezTo>
                    <a:cubicBezTo>
                      <a:pt x="99" y="84"/>
                      <a:pt x="98" y="85"/>
                      <a:pt x="98" y="86"/>
                    </a:cubicBezTo>
                    <a:cubicBezTo>
                      <a:pt x="98" y="87"/>
                      <a:pt x="99" y="88"/>
                      <a:pt x="100" y="88"/>
                    </a:cubicBezTo>
                    <a:cubicBezTo>
                      <a:pt x="100" y="88"/>
                      <a:pt x="105" y="88"/>
                      <a:pt x="108" y="88"/>
                    </a:cubicBezTo>
                    <a:cubicBezTo>
                      <a:pt x="115" y="88"/>
                      <a:pt x="114" y="93"/>
                      <a:pt x="113" y="96"/>
                    </a:cubicBezTo>
                    <a:cubicBezTo>
                      <a:pt x="112" y="100"/>
                      <a:pt x="111" y="104"/>
                      <a:pt x="103" y="104"/>
                    </a:cubicBezTo>
                    <a:cubicBezTo>
                      <a:pt x="100" y="104"/>
                      <a:pt x="96" y="104"/>
                      <a:pt x="96" y="104"/>
                    </a:cubicBezTo>
                    <a:cubicBezTo>
                      <a:pt x="95" y="104"/>
                      <a:pt x="94" y="105"/>
                      <a:pt x="94" y="106"/>
                    </a:cubicBezTo>
                    <a:cubicBezTo>
                      <a:pt x="94" y="107"/>
                      <a:pt x="95" y="108"/>
                      <a:pt x="96" y="108"/>
                    </a:cubicBezTo>
                    <a:cubicBezTo>
                      <a:pt x="96" y="108"/>
                      <a:pt x="99" y="108"/>
                      <a:pt x="102" y="108"/>
                    </a:cubicBezTo>
                    <a:cubicBezTo>
                      <a:pt x="107" y="108"/>
                      <a:pt x="107" y="112"/>
                      <a:pt x="106" y="114"/>
                    </a:cubicBezTo>
                    <a:cubicBezTo>
                      <a:pt x="106" y="115"/>
                      <a:pt x="105" y="116"/>
                      <a:pt x="105" y="117"/>
                    </a:cubicBezTo>
                    <a:cubicBezTo>
                      <a:pt x="104" y="119"/>
                      <a:pt x="102" y="120"/>
                      <a:pt x="98" y="120"/>
                    </a:cubicBezTo>
                    <a:cubicBezTo>
                      <a:pt x="76" y="120"/>
                      <a:pt x="76" y="120"/>
                      <a:pt x="76" y="120"/>
                    </a:cubicBezTo>
                    <a:cubicBezTo>
                      <a:pt x="65" y="120"/>
                      <a:pt x="54" y="118"/>
                      <a:pt x="54" y="117"/>
                    </a:cubicBezTo>
                    <a:cubicBezTo>
                      <a:pt x="37" y="114"/>
                      <a:pt x="36" y="113"/>
                      <a:pt x="35" y="113"/>
                    </a:cubicBezTo>
                    <a:cubicBezTo>
                      <a:pt x="35" y="113"/>
                      <a:pt x="32" y="112"/>
                      <a:pt x="32" y="110"/>
                    </a:cubicBezTo>
                    <a:cubicBezTo>
                      <a:pt x="32" y="54"/>
                      <a:pt x="32" y="54"/>
                      <a:pt x="32" y="54"/>
                    </a:cubicBezTo>
                    <a:cubicBezTo>
                      <a:pt x="32" y="52"/>
                      <a:pt x="33" y="51"/>
                      <a:pt x="35" y="50"/>
                    </a:cubicBezTo>
                    <a:cubicBezTo>
                      <a:pt x="35" y="50"/>
                      <a:pt x="36" y="50"/>
                      <a:pt x="36" y="50"/>
                    </a:cubicBezTo>
                    <a:cubicBezTo>
                      <a:pt x="54" y="42"/>
                      <a:pt x="60" y="26"/>
                      <a:pt x="60" y="12"/>
                    </a:cubicBezTo>
                    <a:cubicBezTo>
                      <a:pt x="60" y="10"/>
                      <a:pt x="62" y="8"/>
                      <a:pt x="64" y="8"/>
                    </a:cubicBezTo>
                    <a:cubicBezTo>
                      <a:pt x="68" y="8"/>
                      <a:pt x="76" y="16"/>
                      <a:pt x="76" y="27"/>
                    </a:cubicBezTo>
                    <a:cubicBezTo>
                      <a:pt x="76" y="36"/>
                      <a:pt x="75" y="38"/>
                      <a:pt x="72" y="48"/>
                    </a:cubicBezTo>
                    <a:cubicBezTo>
                      <a:pt x="112" y="48"/>
                      <a:pt x="112" y="49"/>
                      <a:pt x="115" y="50"/>
                    </a:cubicBezTo>
                    <a:cubicBezTo>
                      <a:pt x="120" y="51"/>
                      <a:pt x="120" y="54"/>
                      <a:pt x="120" y="56"/>
                    </a:cubicBezTo>
                    <a:cubicBezTo>
                      <a:pt x="120" y="57"/>
                      <a:pt x="120" y="57"/>
                      <a:pt x="120" y="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d-ID" sz="1600" b="1">
                  <a:latin typeface="+mn-lt"/>
                </a:endParaRPr>
              </a:p>
            </p:txBody>
          </p:sp>
          <p:sp>
            <p:nvSpPr>
              <p:cNvPr id="21" name="Freeform 13"/>
              <p:cNvSpPr>
                <a:spLocks noEditPoints="1"/>
              </p:cNvSpPr>
              <p:nvPr/>
            </p:nvSpPr>
            <p:spPr bwMode="auto">
              <a:xfrm>
                <a:off x="8108950" y="1828800"/>
                <a:ext cx="46037" cy="46037"/>
              </a:xfrm>
              <a:custGeom>
                <a:gdLst>
                  <a:gd name="T0" fmla="*/ 6 w 12"/>
                  <a:gd name="T1" fmla="*/ 0 h 12"/>
                  <a:gd name="T2" fmla="*/ 0 w 12"/>
                  <a:gd name="T3" fmla="*/ 6 h 12"/>
                  <a:gd name="T4" fmla="*/ 6 w 12"/>
                  <a:gd name="T5" fmla="*/ 12 h 12"/>
                  <a:gd name="T6" fmla="*/ 12 w 12"/>
                  <a:gd name="T7" fmla="*/ 6 h 12"/>
                  <a:gd name="T8" fmla="*/ 6 w 12"/>
                  <a:gd name="T9" fmla="*/ 0 h 12"/>
                  <a:gd name="T10" fmla="*/ 6 w 12"/>
                  <a:gd name="T11" fmla="*/ 8 h 12"/>
                  <a:gd name="T12" fmla="*/ 4 w 12"/>
                  <a:gd name="T13" fmla="*/ 6 h 12"/>
                  <a:gd name="T14" fmla="*/ 6 w 12"/>
                  <a:gd name="T15" fmla="*/ 4 h 12"/>
                  <a:gd name="T16" fmla="*/ 8 w 12"/>
                  <a:gd name="T17" fmla="*/ 6 h 12"/>
                  <a:gd name="T18" fmla="*/ 6 w 12"/>
                  <a:gd name="T19" fmla="*/ 8 h 1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" h="12">
                    <a:moveTo>
                      <a:pt x="6" y="0"/>
                    </a:moveTo>
                    <a:cubicBezTo>
                      <a:pt x="3" y="0"/>
                      <a:pt x="0" y="3"/>
                      <a:pt x="0" y="6"/>
                    </a:cubicBezTo>
                    <a:cubicBezTo>
                      <a:pt x="0" y="9"/>
                      <a:pt x="3" y="12"/>
                      <a:pt x="6" y="12"/>
                    </a:cubicBezTo>
                    <a:cubicBezTo>
                      <a:pt x="9" y="12"/>
                      <a:pt x="12" y="9"/>
                      <a:pt x="12" y="6"/>
                    </a:cubicBezTo>
                    <a:cubicBezTo>
                      <a:pt x="12" y="3"/>
                      <a:pt x="9" y="0"/>
                      <a:pt x="6" y="0"/>
                    </a:cubicBezTo>
                    <a:close/>
                    <a:moveTo>
                      <a:pt x="6" y="8"/>
                    </a:moveTo>
                    <a:cubicBezTo>
                      <a:pt x="5" y="8"/>
                      <a:pt x="4" y="7"/>
                      <a:pt x="4" y="6"/>
                    </a:cubicBezTo>
                    <a:cubicBezTo>
                      <a:pt x="4" y="5"/>
                      <a:pt x="5" y="4"/>
                      <a:pt x="6" y="4"/>
                    </a:cubicBezTo>
                    <a:cubicBezTo>
                      <a:pt x="7" y="4"/>
                      <a:pt x="8" y="5"/>
                      <a:pt x="8" y="6"/>
                    </a:cubicBezTo>
                    <a:cubicBezTo>
                      <a:pt x="8" y="7"/>
                      <a:pt x="7" y="8"/>
                      <a:pt x="6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d-ID" sz="1600" b="1">
                  <a:latin typeface="+mn-lt"/>
                </a:endParaRPr>
              </a:p>
            </p:txBody>
          </p:sp>
        </p:grpSp>
        <p:sp>
          <p:nvSpPr>
            <p:cNvPr id="22" name="Freeform 17"/>
            <p:cNvSpPr>
              <a:spLocks noEditPoints="1"/>
            </p:cNvSpPr>
            <p:nvPr/>
          </p:nvSpPr>
          <p:spPr bwMode="auto">
            <a:xfrm>
              <a:off x="8404871" y="3396443"/>
              <a:ext cx="389900" cy="351488"/>
            </a:xfrm>
            <a:custGeom>
              <a:gdLst>
                <a:gd name="T0" fmla="*/ 94 w 132"/>
                <a:gd name="T1" fmla="*/ 0 h 128"/>
                <a:gd name="T2" fmla="*/ 56 w 132"/>
                <a:gd name="T3" fmla="*/ 27 h 128"/>
                <a:gd name="T4" fmla="*/ 55 w 132"/>
                <a:gd name="T5" fmla="*/ 27 h 128"/>
                <a:gd name="T6" fmla="*/ 14 w 132"/>
                <a:gd name="T7" fmla="*/ 69 h 128"/>
                <a:gd name="T8" fmla="*/ 1 w 132"/>
                <a:gd name="T9" fmla="*/ 110 h 128"/>
                <a:gd name="T10" fmla="*/ 14 w 132"/>
                <a:gd name="T11" fmla="*/ 128 h 128"/>
                <a:gd name="T12" fmla="*/ 53 w 132"/>
                <a:gd name="T13" fmla="*/ 118 h 128"/>
                <a:gd name="T14" fmla="*/ 120 w 132"/>
                <a:gd name="T15" fmla="*/ 53 h 128"/>
                <a:gd name="T16" fmla="*/ 64 w 132"/>
                <a:gd name="T17" fmla="*/ 95 h 128"/>
                <a:gd name="T18" fmla="*/ 99 w 132"/>
                <a:gd name="T19" fmla="*/ 47 h 128"/>
                <a:gd name="T20" fmla="*/ 95 w 132"/>
                <a:gd name="T21" fmla="*/ 67 h 128"/>
                <a:gd name="T22" fmla="*/ 64 w 132"/>
                <a:gd name="T23" fmla="*/ 98 h 128"/>
                <a:gd name="T24" fmla="*/ 59 w 132"/>
                <a:gd name="T25" fmla="*/ 81 h 128"/>
                <a:gd name="T26" fmla="*/ 46 w 132"/>
                <a:gd name="T27" fmla="*/ 68 h 128"/>
                <a:gd name="T28" fmla="*/ 92 w 132"/>
                <a:gd name="T29" fmla="*/ 36 h 128"/>
                <a:gd name="T30" fmla="*/ 59 w 132"/>
                <a:gd name="T31" fmla="*/ 81 h 128"/>
                <a:gd name="T32" fmla="*/ 30 w 132"/>
                <a:gd name="T33" fmla="*/ 64 h 128"/>
                <a:gd name="T34" fmla="*/ 80 w 132"/>
                <a:gd name="T35" fmla="*/ 29 h 128"/>
                <a:gd name="T36" fmla="*/ 17 w 132"/>
                <a:gd name="T37" fmla="*/ 119 h 128"/>
                <a:gd name="T38" fmla="*/ 8 w 132"/>
                <a:gd name="T39" fmla="*/ 114 h 128"/>
                <a:gd name="T40" fmla="*/ 13 w 132"/>
                <a:gd name="T41" fmla="*/ 96 h 128"/>
                <a:gd name="T42" fmla="*/ 32 w 132"/>
                <a:gd name="T43" fmla="*/ 116 h 128"/>
                <a:gd name="T44" fmla="*/ 35 w 132"/>
                <a:gd name="T45" fmla="*/ 115 h 128"/>
                <a:gd name="T46" fmla="*/ 14 w 132"/>
                <a:gd name="T47" fmla="*/ 92 h 128"/>
                <a:gd name="T48" fmla="*/ 19 w 132"/>
                <a:gd name="T49" fmla="*/ 75 h 128"/>
                <a:gd name="T50" fmla="*/ 52 w 132"/>
                <a:gd name="T51" fmla="*/ 110 h 128"/>
                <a:gd name="T52" fmla="*/ 35 w 132"/>
                <a:gd name="T53" fmla="*/ 115 h 128"/>
                <a:gd name="T54" fmla="*/ 108 w 132"/>
                <a:gd name="T55" fmla="*/ 54 h 128"/>
                <a:gd name="T56" fmla="*/ 98 w 132"/>
                <a:gd name="T57" fmla="*/ 30 h 128"/>
                <a:gd name="T58" fmla="*/ 81 w 132"/>
                <a:gd name="T59" fmla="*/ 13 h 128"/>
                <a:gd name="T60" fmla="*/ 112 w 132"/>
                <a:gd name="T61" fmla="*/ 16 h 128"/>
                <a:gd name="T62" fmla="*/ 115 w 132"/>
                <a:gd name="T63" fmla="*/ 47 h 12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2" h="128">
                  <a:moveTo>
                    <a:pt x="118" y="10"/>
                  </a:moveTo>
                  <a:cubicBezTo>
                    <a:pt x="111" y="4"/>
                    <a:pt x="102" y="0"/>
                    <a:pt x="94" y="0"/>
                  </a:cubicBezTo>
                  <a:cubicBezTo>
                    <a:pt x="87" y="0"/>
                    <a:pt x="80" y="3"/>
                    <a:pt x="75" y="8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6" y="27"/>
                    <a:pt x="56" y="27"/>
                    <a:pt x="55" y="27"/>
                  </a:cubicBezTo>
                  <a:cubicBezTo>
                    <a:pt x="55" y="27"/>
                    <a:pt x="55" y="27"/>
                    <a:pt x="55" y="27"/>
                  </a:cubicBezTo>
                  <a:cubicBezTo>
                    <a:pt x="55" y="27"/>
                    <a:pt x="55" y="27"/>
                    <a:pt x="55" y="27"/>
                  </a:cubicBezTo>
                  <a:cubicBezTo>
                    <a:pt x="14" y="69"/>
                    <a:pt x="14" y="69"/>
                    <a:pt x="14" y="69"/>
                  </a:cubicBezTo>
                  <a:cubicBezTo>
                    <a:pt x="12" y="71"/>
                    <a:pt x="11" y="73"/>
                    <a:pt x="10" y="76"/>
                  </a:cubicBezTo>
                  <a:cubicBezTo>
                    <a:pt x="1" y="110"/>
                    <a:pt x="1" y="110"/>
                    <a:pt x="1" y="110"/>
                  </a:cubicBezTo>
                  <a:cubicBezTo>
                    <a:pt x="1" y="110"/>
                    <a:pt x="0" y="113"/>
                    <a:pt x="0" y="114"/>
                  </a:cubicBezTo>
                  <a:cubicBezTo>
                    <a:pt x="0" y="122"/>
                    <a:pt x="6" y="128"/>
                    <a:pt x="14" y="128"/>
                  </a:cubicBezTo>
                  <a:cubicBezTo>
                    <a:pt x="16" y="128"/>
                    <a:pt x="19" y="127"/>
                    <a:pt x="19" y="127"/>
                  </a:cubicBezTo>
                  <a:cubicBezTo>
                    <a:pt x="53" y="118"/>
                    <a:pt x="53" y="118"/>
                    <a:pt x="53" y="118"/>
                  </a:cubicBezTo>
                  <a:cubicBezTo>
                    <a:pt x="55" y="118"/>
                    <a:pt x="57" y="116"/>
                    <a:pt x="59" y="114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32" y="42"/>
                    <a:pt x="130" y="23"/>
                    <a:pt x="118" y="10"/>
                  </a:cubicBezTo>
                  <a:close/>
                  <a:moveTo>
                    <a:pt x="64" y="95"/>
                  </a:moveTo>
                  <a:cubicBezTo>
                    <a:pt x="64" y="92"/>
                    <a:pt x="63" y="88"/>
                    <a:pt x="61" y="85"/>
                  </a:cubicBezTo>
                  <a:cubicBezTo>
                    <a:pt x="99" y="47"/>
                    <a:pt x="99" y="47"/>
                    <a:pt x="99" y="47"/>
                  </a:cubicBezTo>
                  <a:cubicBezTo>
                    <a:pt x="101" y="54"/>
                    <a:pt x="100" y="62"/>
                    <a:pt x="95" y="67"/>
                  </a:cubicBezTo>
                  <a:cubicBezTo>
                    <a:pt x="95" y="67"/>
                    <a:pt x="95" y="67"/>
                    <a:pt x="95" y="67"/>
                  </a:cubicBezTo>
                  <a:cubicBezTo>
                    <a:pt x="95" y="67"/>
                    <a:pt x="95" y="67"/>
                    <a:pt x="95" y="67"/>
                  </a:cubicBezTo>
                  <a:cubicBezTo>
                    <a:pt x="64" y="98"/>
                    <a:pt x="64" y="98"/>
                    <a:pt x="64" y="98"/>
                  </a:cubicBezTo>
                  <a:cubicBezTo>
                    <a:pt x="64" y="97"/>
                    <a:pt x="64" y="96"/>
                    <a:pt x="64" y="95"/>
                  </a:cubicBezTo>
                  <a:close/>
                  <a:moveTo>
                    <a:pt x="59" y="81"/>
                  </a:moveTo>
                  <a:cubicBezTo>
                    <a:pt x="58" y="79"/>
                    <a:pt x="56" y="76"/>
                    <a:pt x="54" y="74"/>
                  </a:cubicBezTo>
                  <a:cubicBezTo>
                    <a:pt x="51" y="72"/>
                    <a:pt x="49" y="70"/>
                    <a:pt x="46" y="68"/>
                  </a:cubicBezTo>
                  <a:cubicBezTo>
                    <a:pt x="84" y="30"/>
                    <a:pt x="84" y="30"/>
                    <a:pt x="84" y="30"/>
                  </a:cubicBezTo>
                  <a:cubicBezTo>
                    <a:pt x="87" y="31"/>
                    <a:pt x="90" y="33"/>
                    <a:pt x="92" y="36"/>
                  </a:cubicBezTo>
                  <a:cubicBezTo>
                    <a:pt x="94" y="38"/>
                    <a:pt x="96" y="40"/>
                    <a:pt x="97" y="43"/>
                  </a:cubicBezTo>
                  <a:lnTo>
                    <a:pt x="59" y="81"/>
                  </a:lnTo>
                  <a:close/>
                  <a:moveTo>
                    <a:pt x="42" y="66"/>
                  </a:moveTo>
                  <a:cubicBezTo>
                    <a:pt x="38" y="65"/>
                    <a:pt x="34" y="64"/>
                    <a:pt x="30" y="64"/>
                  </a:cubicBezTo>
                  <a:cubicBezTo>
                    <a:pt x="61" y="33"/>
                    <a:pt x="61" y="33"/>
                    <a:pt x="61" y="33"/>
                  </a:cubicBezTo>
                  <a:cubicBezTo>
                    <a:pt x="66" y="28"/>
                    <a:pt x="73" y="27"/>
                    <a:pt x="80" y="29"/>
                  </a:cubicBezTo>
                  <a:lnTo>
                    <a:pt x="42" y="66"/>
                  </a:lnTo>
                  <a:close/>
                  <a:moveTo>
                    <a:pt x="17" y="119"/>
                  </a:moveTo>
                  <a:cubicBezTo>
                    <a:pt x="16" y="120"/>
                    <a:pt x="15" y="120"/>
                    <a:pt x="14" y="120"/>
                  </a:cubicBezTo>
                  <a:cubicBezTo>
                    <a:pt x="11" y="120"/>
                    <a:pt x="8" y="117"/>
                    <a:pt x="8" y="114"/>
                  </a:cubicBezTo>
                  <a:cubicBezTo>
                    <a:pt x="8" y="113"/>
                    <a:pt x="8" y="112"/>
                    <a:pt x="8" y="112"/>
                  </a:cubicBezTo>
                  <a:cubicBezTo>
                    <a:pt x="13" y="96"/>
                    <a:pt x="13" y="96"/>
                    <a:pt x="13" y="96"/>
                  </a:cubicBezTo>
                  <a:cubicBezTo>
                    <a:pt x="17" y="96"/>
                    <a:pt x="22" y="98"/>
                    <a:pt x="26" y="102"/>
                  </a:cubicBezTo>
                  <a:cubicBezTo>
                    <a:pt x="30" y="106"/>
                    <a:pt x="32" y="111"/>
                    <a:pt x="32" y="116"/>
                  </a:cubicBezTo>
                  <a:lnTo>
                    <a:pt x="17" y="119"/>
                  </a:lnTo>
                  <a:close/>
                  <a:moveTo>
                    <a:pt x="35" y="115"/>
                  </a:moveTo>
                  <a:cubicBezTo>
                    <a:pt x="35" y="109"/>
                    <a:pt x="33" y="104"/>
                    <a:pt x="29" y="99"/>
                  </a:cubicBezTo>
                  <a:cubicBezTo>
                    <a:pt x="25" y="95"/>
                    <a:pt x="19" y="93"/>
                    <a:pt x="14" y="92"/>
                  </a:cubicBezTo>
                  <a:cubicBezTo>
                    <a:pt x="18" y="78"/>
                    <a:pt x="18" y="78"/>
                    <a:pt x="18" y="78"/>
                  </a:cubicBezTo>
                  <a:cubicBezTo>
                    <a:pt x="18" y="77"/>
                    <a:pt x="19" y="76"/>
                    <a:pt x="19" y="75"/>
                  </a:cubicBezTo>
                  <a:cubicBezTo>
                    <a:pt x="27" y="69"/>
                    <a:pt x="40" y="71"/>
                    <a:pt x="48" y="80"/>
                  </a:cubicBezTo>
                  <a:cubicBezTo>
                    <a:pt x="57" y="89"/>
                    <a:pt x="59" y="102"/>
                    <a:pt x="52" y="110"/>
                  </a:cubicBezTo>
                  <a:cubicBezTo>
                    <a:pt x="51" y="110"/>
                    <a:pt x="51" y="111"/>
                    <a:pt x="50" y="111"/>
                  </a:cubicBezTo>
                  <a:lnTo>
                    <a:pt x="35" y="115"/>
                  </a:lnTo>
                  <a:close/>
                  <a:moveTo>
                    <a:pt x="115" y="47"/>
                  </a:moveTo>
                  <a:cubicBezTo>
                    <a:pt x="108" y="54"/>
                    <a:pt x="108" y="54"/>
                    <a:pt x="108" y="54"/>
                  </a:cubicBezTo>
                  <a:cubicBezTo>
                    <a:pt x="108" y="53"/>
                    <a:pt x="108" y="52"/>
                    <a:pt x="108" y="51"/>
                  </a:cubicBezTo>
                  <a:cubicBezTo>
                    <a:pt x="107" y="43"/>
                    <a:pt x="104" y="36"/>
                    <a:pt x="98" y="30"/>
                  </a:cubicBezTo>
                  <a:cubicBezTo>
                    <a:pt x="91" y="24"/>
                    <a:pt x="83" y="20"/>
                    <a:pt x="74" y="20"/>
                  </a:cubicBezTo>
                  <a:cubicBezTo>
                    <a:pt x="81" y="13"/>
                    <a:pt x="81" y="13"/>
                    <a:pt x="81" y="13"/>
                  </a:cubicBezTo>
                  <a:cubicBezTo>
                    <a:pt x="84" y="10"/>
                    <a:pt x="89" y="8"/>
                    <a:pt x="94" y="8"/>
                  </a:cubicBezTo>
                  <a:cubicBezTo>
                    <a:pt x="100" y="8"/>
                    <a:pt x="107" y="11"/>
                    <a:pt x="112" y="16"/>
                  </a:cubicBezTo>
                  <a:cubicBezTo>
                    <a:pt x="117" y="21"/>
                    <a:pt x="120" y="27"/>
                    <a:pt x="120" y="33"/>
                  </a:cubicBezTo>
                  <a:cubicBezTo>
                    <a:pt x="120" y="38"/>
                    <a:pt x="118" y="43"/>
                    <a:pt x="115" y="47"/>
                  </a:cubicBezTo>
                  <a:close/>
                </a:path>
              </a:pathLst>
            </a:custGeom>
            <a:solidFill>
              <a:srgbClr val="502A3D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 sz="1600" b="1">
                <a:latin typeface="+mn-lt"/>
              </a:endParaRPr>
            </a:p>
          </p:txBody>
        </p:sp>
        <p:sp>
          <p:nvSpPr>
            <p:cNvPr id="28" name="Rectangle 27"/>
            <p:cNvSpPr>
              <a:spLocks noChangeArrowheads="1"/>
            </p:cNvSpPr>
            <p:nvPr/>
          </p:nvSpPr>
          <p:spPr bwMode="auto">
            <a:xfrm>
              <a:off x="754103" y="2097726"/>
              <a:ext cx="2207467" cy="5556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Lato Ligh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Lato Ligh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Lato Ligh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Lato Ligh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Lato Light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 pitchFamily="34" charset="0"/>
                </a:defRPr>
              </a:lvl9pPr>
            </a:lstStyle>
            <a:p>
              <a:pPr algn="r" eaLnBrk="1" hangingPunct="1"/>
              <a:r>
                <a:rPr lang="ru-RU" altLang="ru-RU" sz="1600" b="1"/>
                <a:t>Защита и оздоровление </a:t>
              </a:r>
              <a:endParaRPr lang="id-ID" altLang="ru-RU" sz="1600" b="1"/>
            </a:p>
          </p:txBody>
        </p:sp>
        <p:sp>
          <p:nvSpPr>
            <p:cNvPr id="31" name="Rectangle 30"/>
            <p:cNvSpPr>
              <a:spLocks noChangeArrowheads="1"/>
            </p:cNvSpPr>
            <p:nvPr/>
          </p:nvSpPr>
          <p:spPr bwMode="auto">
            <a:xfrm>
              <a:off x="290146" y="2972922"/>
              <a:ext cx="2477587" cy="5556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Lato Ligh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Lato Ligh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Lato Ligh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Lato Ligh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Lato Light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 pitchFamily="34" charset="0"/>
                </a:defRPr>
              </a:lvl9pPr>
            </a:lstStyle>
            <a:p>
              <a:pPr algn="r" eaLnBrk="1" hangingPunct="1"/>
              <a:r>
                <a:rPr lang="ru-RU" altLang="ru-RU" sz="1600" b="1"/>
                <a:t>Охрана труда и обучение</a:t>
              </a:r>
              <a:endParaRPr lang="id-ID" altLang="ru-RU" sz="1600" b="1"/>
            </a:p>
          </p:txBody>
        </p:sp>
        <p:grpSp>
          <p:nvGrpSpPr>
            <p:cNvPr id="33" name="Group 32"/>
            <p:cNvGrpSpPr/>
            <p:nvPr/>
          </p:nvGrpSpPr>
          <p:grpSpPr>
            <a:xfrm>
              <a:off x="3133494" y="2111677"/>
              <a:ext cx="386297" cy="442054"/>
              <a:chOff x="3281363" y="2706686"/>
              <a:chExt cx="669925" cy="763587"/>
            </a:xfrm>
            <a:solidFill>
              <a:schemeClr val="accent1"/>
            </a:solidFill>
          </p:grpSpPr>
          <p:sp>
            <p:nvSpPr>
              <p:cNvPr id="34" name="Freeform 27"/>
              <p:cNvSpPr>
                <a:spLocks noEditPoints="1"/>
              </p:cNvSpPr>
              <p:nvPr/>
            </p:nvSpPr>
            <p:spPr bwMode="auto">
              <a:xfrm>
                <a:off x="3281363" y="2706686"/>
                <a:ext cx="669925" cy="763587"/>
              </a:xfrm>
              <a:custGeom>
                <a:gdLst>
                  <a:gd name="T0" fmla="*/ 291 w 397"/>
                  <a:gd name="T1" fmla="*/ 14 h 453"/>
                  <a:gd name="T2" fmla="*/ 103 w 397"/>
                  <a:gd name="T3" fmla="*/ 30 h 453"/>
                  <a:gd name="T4" fmla="*/ 34 w 397"/>
                  <a:gd name="T5" fmla="*/ 119 h 453"/>
                  <a:gd name="T6" fmla="*/ 34 w 397"/>
                  <a:gd name="T7" fmla="*/ 175 h 453"/>
                  <a:gd name="T8" fmla="*/ 35 w 397"/>
                  <a:gd name="T9" fmla="*/ 180 h 453"/>
                  <a:gd name="T10" fmla="*/ 19 w 397"/>
                  <a:gd name="T11" fmla="*/ 205 h 453"/>
                  <a:gd name="T12" fmla="*/ 7 w 397"/>
                  <a:gd name="T13" fmla="*/ 223 h 453"/>
                  <a:gd name="T14" fmla="*/ 7 w 397"/>
                  <a:gd name="T15" fmla="*/ 223 h 453"/>
                  <a:gd name="T16" fmla="*/ 18 w 397"/>
                  <a:gd name="T17" fmla="*/ 273 h 453"/>
                  <a:gd name="T18" fmla="*/ 25 w 397"/>
                  <a:gd name="T19" fmla="*/ 297 h 453"/>
                  <a:gd name="T20" fmla="*/ 37 w 397"/>
                  <a:gd name="T21" fmla="*/ 328 h 453"/>
                  <a:gd name="T22" fmla="*/ 37 w 397"/>
                  <a:gd name="T23" fmla="*/ 351 h 453"/>
                  <a:gd name="T24" fmla="*/ 85 w 397"/>
                  <a:gd name="T25" fmla="*/ 391 h 453"/>
                  <a:gd name="T26" fmla="*/ 123 w 397"/>
                  <a:gd name="T27" fmla="*/ 419 h 453"/>
                  <a:gd name="T28" fmla="*/ 312 w 397"/>
                  <a:gd name="T29" fmla="*/ 453 h 453"/>
                  <a:gd name="T30" fmla="*/ 346 w 397"/>
                  <a:gd name="T31" fmla="*/ 412 h 453"/>
                  <a:gd name="T32" fmla="*/ 335 w 397"/>
                  <a:gd name="T33" fmla="*/ 322 h 453"/>
                  <a:gd name="T34" fmla="*/ 392 w 397"/>
                  <a:gd name="T35" fmla="*/ 211 h 453"/>
                  <a:gd name="T36" fmla="*/ 356 w 397"/>
                  <a:gd name="T37" fmla="*/ 60 h 453"/>
                  <a:gd name="T38" fmla="*/ 317 w 397"/>
                  <a:gd name="T39" fmla="*/ 306 h 453"/>
                  <a:gd name="T40" fmla="*/ 322 w 397"/>
                  <a:gd name="T41" fmla="*/ 416 h 453"/>
                  <a:gd name="T42" fmla="*/ 312 w 397"/>
                  <a:gd name="T43" fmla="*/ 428 h 453"/>
                  <a:gd name="T44" fmla="*/ 147 w 397"/>
                  <a:gd name="T45" fmla="*/ 418 h 453"/>
                  <a:gd name="T46" fmla="*/ 131 w 397"/>
                  <a:gd name="T47" fmla="*/ 357 h 453"/>
                  <a:gd name="T48" fmla="*/ 85 w 397"/>
                  <a:gd name="T49" fmla="*/ 366 h 453"/>
                  <a:gd name="T50" fmla="*/ 51 w 397"/>
                  <a:gd name="T51" fmla="*/ 305 h 453"/>
                  <a:gd name="T52" fmla="*/ 55 w 397"/>
                  <a:gd name="T53" fmla="*/ 287 h 453"/>
                  <a:gd name="T54" fmla="*/ 43 w 397"/>
                  <a:gd name="T55" fmla="*/ 281 h 453"/>
                  <a:gd name="T56" fmla="*/ 47 w 397"/>
                  <a:gd name="T57" fmla="*/ 262 h 453"/>
                  <a:gd name="T58" fmla="*/ 33 w 397"/>
                  <a:gd name="T59" fmla="*/ 253 h 453"/>
                  <a:gd name="T60" fmla="*/ 27 w 397"/>
                  <a:gd name="T61" fmla="*/ 236 h 453"/>
                  <a:gd name="T62" fmla="*/ 56 w 397"/>
                  <a:gd name="T63" fmla="*/ 193 h 453"/>
                  <a:gd name="T64" fmla="*/ 57 w 397"/>
                  <a:gd name="T65" fmla="*/ 170 h 453"/>
                  <a:gd name="T66" fmla="*/ 57 w 397"/>
                  <a:gd name="T67" fmla="*/ 125 h 453"/>
                  <a:gd name="T68" fmla="*/ 368 w 397"/>
                  <a:gd name="T69" fmla="*/ 207 h 45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97" h="452">
                    <a:moveTo>
                      <a:pt x="356" y="60"/>
                    </a:moveTo>
                    <a:cubicBezTo>
                      <a:pt x="339" y="40"/>
                      <a:pt x="317" y="25"/>
                      <a:pt x="291" y="14"/>
                    </a:cubicBezTo>
                    <a:cubicBezTo>
                      <a:pt x="268" y="5"/>
                      <a:pt x="241" y="0"/>
                      <a:pt x="214" y="0"/>
                    </a:cubicBezTo>
                    <a:cubicBezTo>
                      <a:pt x="174" y="0"/>
                      <a:pt x="135" y="11"/>
                      <a:pt x="103" y="30"/>
                    </a:cubicBezTo>
                    <a:cubicBezTo>
                      <a:pt x="86" y="40"/>
                      <a:pt x="71" y="53"/>
                      <a:pt x="60" y="67"/>
                    </a:cubicBezTo>
                    <a:cubicBezTo>
                      <a:pt x="47" y="83"/>
                      <a:pt x="38" y="100"/>
                      <a:pt x="34" y="119"/>
                    </a:cubicBezTo>
                    <a:cubicBezTo>
                      <a:pt x="29" y="136"/>
                      <a:pt x="29" y="154"/>
                      <a:pt x="33" y="170"/>
                    </a:cubicBezTo>
                    <a:cubicBezTo>
                      <a:pt x="34" y="175"/>
                      <a:pt x="34" y="175"/>
                      <a:pt x="34" y="175"/>
                    </a:cubicBezTo>
                    <a:cubicBezTo>
                      <a:pt x="34" y="176"/>
                      <a:pt x="34" y="178"/>
                      <a:pt x="35" y="179"/>
                    </a:cubicBezTo>
                    <a:cubicBezTo>
                      <a:pt x="35" y="179"/>
                      <a:pt x="35" y="180"/>
                      <a:pt x="35" y="180"/>
                    </a:cubicBezTo>
                    <a:cubicBezTo>
                      <a:pt x="34" y="182"/>
                      <a:pt x="34" y="182"/>
                      <a:pt x="34" y="182"/>
                    </a:cubicBezTo>
                    <a:cubicBezTo>
                      <a:pt x="30" y="190"/>
                      <a:pt x="25" y="197"/>
                      <a:pt x="19" y="205"/>
                    </a:cubicBezTo>
                    <a:cubicBezTo>
                      <a:pt x="15" y="211"/>
                      <a:pt x="11" y="217"/>
                      <a:pt x="7" y="223"/>
                    </a:cubicBezTo>
                    <a:cubicBezTo>
                      <a:pt x="7" y="223"/>
                      <a:pt x="7" y="223"/>
                      <a:pt x="7" y="223"/>
                    </a:cubicBezTo>
                    <a:cubicBezTo>
                      <a:pt x="7" y="223"/>
                      <a:pt x="7" y="223"/>
                      <a:pt x="7" y="223"/>
                    </a:cubicBezTo>
                    <a:cubicBezTo>
                      <a:pt x="7" y="223"/>
                      <a:pt x="7" y="223"/>
                      <a:pt x="7" y="223"/>
                    </a:cubicBezTo>
                    <a:cubicBezTo>
                      <a:pt x="1" y="232"/>
                      <a:pt x="0" y="243"/>
                      <a:pt x="3" y="253"/>
                    </a:cubicBezTo>
                    <a:cubicBezTo>
                      <a:pt x="5" y="261"/>
                      <a:pt x="11" y="269"/>
                      <a:pt x="18" y="273"/>
                    </a:cubicBezTo>
                    <a:cubicBezTo>
                      <a:pt x="17" y="279"/>
                      <a:pt x="18" y="286"/>
                      <a:pt x="21" y="291"/>
                    </a:cubicBezTo>
                    <a:cubicBezTo>
                      <a:pt x="22" y="293"/>
                      <a:pt x="23" y="295"/>
                      <a:pt x="25" y="297"/>
                    </a:cubicBezTo>
                    <a:cubicBezTo>
                      <a:pt x="24" y="305"/>
                      <a:pt x="26" y="313"/>
                      <a:pt x="31" y="320"/>
                    </a:cubicBezTo>
                    <a:cubicBezTo>
                      <a:pt x="37" y="328"/>
                      <a:pt x="37" y="328"/>
                      <a:pt x="37" y="328"/>
                    </a:cubicBezTo>
                    <a:cubicBezTo>
                      <a:pt x="37" y="329"/>
                      <a:pt x="37" y="331"/>
                      <a:pt x="37" y="332"/>
                    </a:cubicBezTo>
                    <a:cubicBezTo>
                      <a:pt x="37" y="337"/>
                      <a:pt x="36" y="344"/>
                      <a:pt x="37" y="351"/>
                    </a:cubicBezTo>
                    <a:cubicBezTo>
                      <a:pt x="38" y="361"/>
                      <a:pt x="42" y="370"/>
                      <a:pt x="49" y="377"/>
                    </a:cubicBezTo>
                    <a:cubicBezTo>
                      <a:pt x="57" y="386"/>
                      <a:pt x="70" y="391"/>
                      <a:pt x="85" y="391"/>
                    </a:cubicBezTo>
                    <a:cubicBezTo>
                      <a:pt x="95" y="391"/>
                      <a:pt x="107" y="389"/>
                      <a:pt x="121" y="385"/>
                    </a:cubicBezTo>
                    <a:cubicBezTo>
                      <a:pt x="121" y="394"/>
                      <a:pt x="122" y="405"/>
                      <a:pt x="123" y="419"/>
                    </a:cubicBezTo>
                    <a:cubicBezTo>
                      <a:pt x="124" y="438"/>
                      <a:pt x="139" y="453"/>
                      <a:pt x="158" y="453"/>
                    </a:cubicBezTo>
                    <a:cubicBezTo>
                      <a:pt x="312" y="453"/>
                      <a:pt x="312" y="453"/>
                      <a:pt x="312" y="453"/>
                    </a:cubicBezTo>
                    <a:cubicBezTo>
                      <a:pt x="322" y="453"/>
                      <a:pt x="332" y="448"/>
                      <a:pt x="339" y="440"/>
                    </a:cubicBezTo>
                    <a:cubicBezTo>
                      <a:pt x="345" y="432"/>
                      <a:pt x="348" y="422"/>
                      <a:pt x="346" y="412"/>
                    </a:cubicBezTo>
                    <a:cubicBezTo>
                      <a:pt x="332" y="333"/>
                      <a:pt x="332" y="333"/>
                      <a:pt x="332" y="333"/>
                    </a:cubicBezTo>
                    <a:cubicBezTo>
                      <a:pt x="331" y="329"/>
                      <a:pt x="333" y="325"/>
                      <a:pt x="335" y="322"/>
                    </a:cubicBezTo>
                    <a:cubicBezTo>
                      <a:pt x="346" y="309"/>
                      <a:pt x="359" y="292"/>
                      <a:pt x="370" y="274"/>
                    </a:cubicBezTo>
                    <a:cubicBezTo>
                      <a:pt x="381" y="253"/>
                      <a:pt x="389" y="233"/>
                      <a:pt x="392" y="211"/>
                    </a:cubicBezTo>
                    <a:cubicBezTo>
                      <a:pt x="397" y="180"/>
                      <a:pt x="396" y="151"/>
                      <a:pt x="389" y="125"/>
                    </a:cubicBezTo>
                    <a:cubicBezTo>
                      <a:pt x="383" y="100"/>
                      <a:pt x="372" y="78"/>
                      <a:pt x="356" y="60"/>
                    </a:cubicBezTo>
                    <a:close/>
                    <a:moveTo>
                      <a:pt x="368" y="207"/>
                    </a:moveTo>
                    <a:cubicBezTo>
                      <a:pt x="362" y="248"/>
                      <a:pt x="340" y="278"/>
                      <a:pt x="317" y="306"/>
                    </a:cubicBezTo>
                    <a:cubicBezTo>
                      <a:pt x="309" y="315"/>
                      <a:pt x="306" y="326"/>
                      <a:pt x="308" y="337"/>
                    </a:cubicBezTo>
                    <a:cubicBezTo>
                      <a:pt x="322" y="416"/>
                      <a:pt x="322" y="416"/>
                      <a:pt x="322" y="416"/>
                    </a:cubicBezTo>
                    <a:cubicBezTo>
                      <a:pt x="323" y="419"/>
                      <a:pt x="322" y="422"/>
                      <a:pt x="320" y="425"/>
                    </a:cubicBezTo>
                    <a:cubicBezTo>
                      <a:pt x="318" y="427"/>
                      <a:pt x="315" y="428"/>
                      <a:pt x="312" y="428"/>
                    </a:cubicBezTo>
                    <a:cubicBezTo>
                      <a:pt x="158" y="428"/>
                      <a:pt x="158" y="428"/>
                      <a:pt x="158" y="428"/>
                    </a:cubicBezTo>
                    <a:cubicBezTo>
                      <a:pt x="152" y="428"/>
                      <a:pt x="147" y="424"/>
                      <a:pt x="147" y="418"/>
                    </a:cubicBezTo>
                    <a:cubicBezTo>
                      <a:pt x="146" y="391"/>
                      <a:pt x="144" y="375"/>
                      <a:pt x="143" y="366"/>
                    </a:cubicBezTo>
                    <a:cubicBezTo>
                      <a:pt x="143" y="362"/>
                      <a:pt x="137" y="357"/>
                      <a:pt x="131" y="357"/>
                    </a:cubicBezTo>
                    <a:cubicBezTo>
                      <a:pt x="130" y="357"/>
                      <a:pt x="129" y="357"/>
                      <a:pt x="128" y="357"/>
                    </a:cubicBezTo>
                    <a:cubicBezTo>
                      <a:pt x="109" y="364"/>
                      <a:pt x="95" y="366"/>
                      <a:pt x="85" y="366"/>
                    </a:cubicBezTo>
                    <a:cubicBezTo>
                      <a:pt x="48" y="366"/>
                      <a:pt x="67" y="327"/>
                      <a:pt x="60" y="318"/>
                    </a:cubicBezTo>
                    <a:cubicBezTo>
                      <a:pt x="51" y="305"/>
                      <a:pt x="51" y="305"/>
                      <a:pt x="51" y="305"/>
                    </a:cubicBezTo>
                    <a:cubicBezTo>
                      <a:pt x="48" y="302"/>
                      <a:pt x="48" y="298"/>
                      <a:pt x="50" y="295"/>
                    </a:cubicBezTo>
                    <a:cubicBezTo>
                      <a:pt x="55" y="287"/>
                      <a:pt x="55" y="287"/>
                      <a:pt x="55" y="287"/>
                    </a:cubicBezTo>
                    <a:cubicBezTo>
                      <a:pt x="49" y="285"/>
                      <a:pt x="49" y="285"/>
                      <a:pt x="49" y="285"/>
                    </a:cubicBezTo>
                    <a:cubicBezTo>
                      <a:pt x="46" y="285"/>
                      <a:pt x="44" y="283"/>
                      <a:pt x="43" y="281"/>
                    </a:cubicBezTo>
                    <a:cubicBezTo>
                      <a:pt x="42" y="278"/>
                      <a:pt x="42" y="275"/>
                      <a:pt x="43" y="273"/>
                    </a:cubicBezTo>
                    <a:cubicBezTo>
                      <a:pt x="47" y="262"/>
                      <a:pt x="47" y="262"/>
                      <a:pt x="47" y="262"/>
                    </a:cubicBezTo>
                    <a:cubicBezTo>
                      <a:pt x="48" y="261"/>
                      <a:pt x="47" y="260"/>
                      <a:pt x="46" y="260"/>
                    </a:cubicBezTo>
                    <a:cubicBezTo>
                      <a:pt x="33" y="253"/>
                      <a:pt x="33" y="253"/>
                      <a:pt x="33" y="253"/>
                    </a:cubicBezTo>
                    <a:cubicBezTo>
                      <a:pt x="29" y="252"/>
                      <a:pt x="27" y="249"/>
                      <a:pt x="26" y="246"/>
                    </a:cubicBezTo>
                    <a:cubicBezTo>
                      <a:pt x="25" y="243"/>
                      <a:pt x="25" y="239"/>
                      <a:pt x="27" y="236"/>
                    </a:cubicBezTo>
                    <a:cubicBezTo>
                      <a:pt x="27" y="236"/>
                      <a:pt x="27" y="236"/>
                      <a:pt x="27" y="236"/>
                    </a:cubicBezTo>
                    <a:cubicBezTo>
                      <a:pt x="37" y="221"/>
                      <a:pt x="48" y="208"/>
                      <a:pt x="56" y="193"/>
                    </a:cubicBezTo>
                    <a:cubicBezTo>
                      <a:pt x="59" y="186"/>
                      <a:pt x="59" y="186"/>
                      <a:pt x="59" y="186"/>
                    </a:cubicBezTo>
                    <a:cubicBezTo>
                      <a:pt x="61" y="182"/>
                      <a:pt x="59" y="174"/>
                      <a:pt x="57" y="170"/>
                    </a:cubicBezTo>
                    <a:cubicBezTo>
                      <a:pt x="56" y="164"/>
                      <a:pt x="56" y="164"/>
                      <a:pt x="56" y="164"/>
                    </a:cubicBezTo>
                    <a:cubicBezTo>
                      <a:pt x="54" y="152"/>
                      <a:pt x="54" y="137"/>
                      <a:pt x="57" y="125"/>
                    </a:cubicBezTo>
                    <a:cubicBezTo>
                      <a:pt x="73" y="61"/>
                      <a:pt x="144" y="25"/>
                      <a:pt x="214" y="25"/>
                    </a:cubicBezTo>
                    <a:cubicBezTo>
                      <a:pt x="301" y="25"/>
                      <a:pt x="387" y="80"/>
                      <a:pt x="368" y="207"/>
                    </a:cubicBezTo>
                    <a:close/>
                  </a:path>
                </a:pathLst>
              </a:custGeom>
              <a:solidFill>
                <a:srgbClr val="002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d-ID" sz="1600" b="1">
                  <a:latin typeface="+mn-lt"/>
                </a:endParaRPr>
              </a:p>
            </p:txBody>
          </p:sp>
          <p:sp>
            <p:nvSpPr>
              <p:cNvPr id="35" name="Freeform 28"/>
              <p:cNvSpPr/>
              <p:nvPr/>
            </p:nvSpPr>
            <p:spPr bwMode="auto">
              <a:xfrm>
                <a:off x="3409950" y="2779713"/>
                <a:ext cx="473075" cy="384175"/>
              </a:xfrm>
              <a:custGeom>
                <a:gdLst>
                  <a:gd name="T0" fmla="*/ 185 w 280"/>
                  <a:gd name="T1" fmla="*/ 10 h 228"/>
                  <a:gd name="T2" fmla="*/ 164 w 280"/>
                  <a:gd name="T3" fmla="*/ 2 h 228"/>
                  <a:gd name="T4" fmla="*/ 150 w 280"/>
                  <a:gd name="T5" fmla="*/ 5 h 228"/>
                  <a:gd name="T6" fmla="*/ 135 w 280"/>
                  <a:gd name="T7" fmla="*/ 0 h 228"/>
                  <a:gd name="T8" fmla="*/ 123 w 280"/>
                  <a:gd name="T9" fmla="*/ 4 h 228"/>
                  <a:gd name="T10" fmla="*/ 113 w 280"/>
                  <a:gd name="T11" fmla="*/ 2 h 228"/>
                  <a:gd name="T12" fmla="*/ 85 w 280"/>
                  <a:gd name="T13" fmla="*/ 12 h 228"/>
                  <a:gd name="T14" fmla="*/ 82 w 280"/>
                  <a:gd name="T15" fmla="*/ 12 h 228"/>
                  <a:gd name="T16" fmla="*/ 48 w 280"/>
                  <a:gd name="T17" fmla="*/ 27 h 228"/>
                  <a:gd name="T18" fmla="*/ 19 w 280"/>
                  <a:gd name="T19" fmla="*/ 62 h 228"/>
                  <a:gd name="T20" fmla="*/ 7 w 280"/>
                  <a:gd name="T21" fmla="*/ 79 h 228"/>
                  <a:gd name="T22" fmla="*/ 8 w 280"/>
                  <a:gd name="T23" fmla="*/ 81 h 228"/>
                  <a:gd name="T24" fmla="*/ 0 w 280"/>
                  <a:gd name="T25" fmla="*/ 106 h 228"/>
                  <a:gd name="T26" fmla="*/ 20 w 280"/>
                  <a:gd name="T27" fmla="*/ 142 h 228"/>
                  <a:gd name="T28" fmla="*/ 52 w 280"/>
                  <a:gd name="T29" fmla="*/ 165 h 228"/>
                  <a:gd name="T30" fmla="*/ 68 w 280"/>
                  <a:gd name="T31" fmla="*/ 161 h 228"/>
                  <a:gd name="T32" fmla="*/ 89 w 280"/>
                  <a:gd name="T33" fmla="*/ 174 h 228"/>
                  <a:gd name="T34" fmla="*/ 131 w 280"/>
                  <a:gd name="T35" fmla="*/ 203 h 228"/>
                  <a:gd name="T36" fmla="*/ 149 w 280"/>
                  <a:gd name="T37" fmla="*/ 200 h 228"/>
                  <a:gd name="T38" fmla="*/ 197 w 280"/>
                  <a:gd name="T39" fmla="*/ 228 h 228"/>
                  <a:gd name="T40" fmla="*/ 249 w 280"/>
                  <a:gd name="T41" fmla="*/ 193 h 228"/>
                  <a:gd name="T42" fmla="*/ 277 w 280"/>
                  <a:gd name="T43" fmla="*/ 145 h 228"/>
                  <a:gd name="T44" fmla="*/ 276 w 280"/>
                  <a:gd name="T45" fmla="*/ 135 h 228"/>
                  <a:gd name="T46" fmla="*/ 280 w 280"/>
                  <a:gd name="T47" fmla="*/ 119 h 228"/>
                  <a:gd name="T48" fmla="*/ 271 w 280"/>
                  <a:gd name="T49" fmla="*/ 94 h 228"/>
                  <a:gd name="T50" fmla="*/ 271 w 280"/>
                  <a:gd name="T51" fmla="*/ 88 h 228"/>
                  <a:gd name="T52" fmla="*/ 249 w 280"/>
                  <a:gd name="T53" fmla="*/ 54 h 228"/>
                  <a:gd name="T54" fmla="*/ 185 w 280"/>
                  <a:gd name="T55" fmla="*/ 10 h 22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80" h="228">
                    <a:moveTo>
                      <a:pt x="185" y="10"/>
                    </a:moveTo>
                    <a:cubicBezTo>
                      <a:pt x="180" y="5"/>
                      <a:pt x="172" y="2"/>
                      <a:pt x="164" y="2"/>
                    </a:cubicBezTo>
                    <a:cubicBezTo>
                      <a:pt x="159" y="2"/>
                      <a:pt x="154" y="4"/>
                      <a:pt x="150" y="5"/>
                    </a:cubicBezTo>
                    <a:cubicBezTo>
                      <a:pt x="146" y="2"/>
                      <a:pt x="141" y="0"/>
                      <a:pt x="135" y="0"/>
                    </a:cubicBezTo>
                    <a:cubicBezTo>
                      <a:pt x="130" y="0"/>
                      <a:pt x="126" y="1"/>
                      <a:pt x="123" y="4"/>
                    </a:cubicBezTo>
                    <a:cubicBezTo>
                      <a:pt x="119" y="3"/>
                      <a:pt x="116" y="2"/>
                      <a:pt x="113" y="2"/>
                    </a:cubicBezTo>
                    <a:cubicBezTo>
                      <a:pt x="102" y="2"/>
                      <a:pt x="93" y="6"/>
                      <a:pt x="85" y="12"/>
                    </a:cubicBezTo>
                    <a:cubicBezTo>
                      <a:pt x="84" y="12"/>
                      <a:pt x="83" y="12"/>
                      <a:pt x="82" y="12"/>
                    </a:cubicBezTo>
                    <a:cubicBezTo>
                      <a:pt x="69" y="12"/>
                      <a:pt x="57" y="18"/>
                      <a:pt x="48" y="27"/>
                    </a:cubicBezTo>
                    <a:cubicBezTo>
                      <a:pt x="32" y="31"/>
                      <a:pt x="19" y="45"/>
                      <a:pt x="19" y="62"/>
                    </a:cubicBezTo>
                    <a:cubicBezTo>
                      <a:pt x="12" y="65"/>
                      <a:pt x="7" y="71"/>
                      <a:pt x="7" y="79"/>
                    </a:cubicBezTo>
                    <a:cubicBezTo>
                      <a:pt x="7" y="80"/>
                      <a:pt x="7" y="81"/>
                      <a:pt x="8" y="81"/>
                    </a:cubicBezTo>
                    <a:cubicBezTo>
                      <a:pt x="3" y="88"/>
                      <a:pt x="0" y="97"/>
                      <a:pt x="0" y="106"/>
                    </a:cubicBezTo>
                    <a:cubicBezTo>
                      <a:pt x="0" y="121"/>
                      <a:pt x="8" y="135"/>
                      <a:pt x="20" y="142"/>
                    </a:cubicBezTo>
                    <a:cubicBezTo>
                      <a:pt x="24" y="156"/>
                      <a:pt x="37" y="165"/>
                      <a:pt x="52" y="165"/>
                    </a:cubicBezTo>
                    <a:cubicBezTo>
                      <a:pt x="58" y="165"/>
                      <a:pt x="63" y="164"/>
                      <a:pt x="68" y="161"/>
                    </a:cubicBezTo>
                    <a:cubicBezTo>
                      <a:pt x="73" y="168"/>
                      <a:pt x="81" y="173"/>
                      <a:pt x="89" y="174"/>
                    </a:cubicBezTo>
                    <a:cubicBezTo>
                      <a:pt x="95" y="191"/>
                      <a:pt x="112" y="203"/>
                      <a:pt x="131" y="203"/>
                    </a:cubicBezTo>
                    <a:cubicBezTo>
                      <a:pt x="138" y="203"/>
                      <a:pt x="144" y="202"/>
                      <a:pt x="149" y="200"/>
                    </a:cubicBezTo>
                    <a:cubicBezTo>
                      <a:pt x="159" y="217"/>
                      <a:pt x="177" y="228"/>
                      <a:pt x="197" y="228"/>
                    </a:cubicBezTo>
                    <a:cubicBezTo>
                      <a:pt x="221" y="228"/>
                      <a:pt x="241" y="214"/>
                      <a:pt x="249" y="193"/>
                    </a:cubicBezTo>
                    <a:cubicBezTo>
                      <a:pt x="266" y="184"/>
                      <a:pt x="277" y="166"/>
                      <a:pt x="277" y="145"/>
                    </a:cubicBezTo>
                    <a:cubicBezTo>
                      <a:pt x="277" y="142"/>
                      <a:pt x="277" y="138"/>
                      <a:pt x="276" y="135"/>
                    </a:cubicBezTo>
                    <a:cubicBezTo>
                      <a:pt x="279" y="130"/>
                      <a:pt x="280" y="125"/>
                      <a:pt x="280" y="119"/>
                    </a:cubicBezTo>
                    <a:cubicBezTo>
                      <a:pt x="280" y="109"/>
                      <a:pt x="276" y="100"/>
                      <a:pt x="271" y="94"/>
                    </a:cubicBezTo>
                    <a:cubicBezTo>
                      <a:pt x="271" y="92"/>
                      <a:pt x="271" y="90"/>
                      <a:pt x="271" y="88"/>
                    </a:cubicBezTo>
                    <a:cubicBezTo>
                      <a:pt x="271" y="73"/>
                      <a:pt x="262" y="59"/>
                      <a:pt x="249" y="54"/>
                    </a:cubicBezTo>
                    <a:cubicBezTo>
                      <a:pt x="238" y="29"/>
                      <a:pt x="214" y="11"/>
                      <a:pt x="185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d-ID" sz="1600" b="1">
                  <a:latin typeface="+mn-lt"/>
                </a:endParaRPr>
              </a:p>
            </p:txBody>
          </p:sp>
        </p:grpSp>
        <p:sp>
          <p:nvSpPr>
            <p:cNvPr id="48" name="Rectangle 30"/>
            <p:cNvSpPr>
              <a:spLocks noChangeArrowheads="1"/>
            </p:cNvSpPr>
            <p:nvPr/>
          </p:nvSpPr>
          <p:spPr bwMode="auto">
            <a:xfrm>
              <a:off x="476705" y="4132556"/>
              <a:ext cx="2477587" cy="5556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Lato Ligh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Lato Ligh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Lato Ligh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Lato Ligh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Lato Light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 pitchFamily="34" charset="0"/>
                </a:defRPr>
              </a:lvl9pPr>
            </a:lstStyle>
            <a:p>
              <a:pPr algn="r" eaLnBrk="1" hangingPunct="1"/>
              <a:r>
                <a:rPr lang="ru-RU" altLang="ru-RU" sz="1600" b="1"/>
                <a:t>Материальная поддержка</a:t>
              </a:r>
              <a:endParaRPr lang="id-ID" altLang="ru-RU" sz="1600" b="1"/>
            </a:p>
          </p:txBody>
        </p:sp>
        <p:sp>
          <p:nvSpPr>
            <p:cNvPr id="49" name="Rectangle 30"/>
            <p:cNvSpPr>
              <a:spLocks noChangeArrowheads="1"/>
            </p:cNvSpPr>
            <p:nvPr/>
          </p:nvSpPr>
          <p:spPr bwMode="auto">
            <a:xfrm>
              <a:off x="8974761" y="4387559"/>
              <a:ext cx="3991657" cy="1052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Lato Ligh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Lato Ligh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Lato Ligh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Lato Ligh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Lato Light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 pitchFamily="34" charset="0"/>
                </a:defRPr>
              </a:lvl9pPr>
            </a:lstStyle>
            <a:p>
              <a:r>
                <a:rPr lang="ru-RU" sz="1600" b="1"/>
                <a:t>Повышение уровня информированности,</a:t>
              </a:r>
            </a:p>
            <a:p>
              <a:r>
                <a:rPr lang="ru-RU" sz="1600" b="1"/>
                <a:t> публичности и открытости ППО</a:t>
              </a:r>
            </a:p>
            <a:p>
              <a:r>
                <a:rPr lang="ru-RU" sz="1600" b="1"/>
                <a:t>                                </a:t>
              </a:r>
            </a:p>
          </p:txBody>
        </p:sp>
        <p:sp>
          <p:nvSpPr>
            <p:cNvPr id="50" name="Freeform 26"/>
            <p:cNvSpPr>
              <a:spLocks noEditPoints="1"/>
            </p:cNvSpPr>
            <p:nvPr/>
          </p:nvSpPr>
          <p:spPr bwMode="auto">
            <a:xfrm>
              <a:off x="2890514" y="3093653"/>
              <a:ext cx="398618" cy="455514"/>
            </a:xfrm>
            <a:custGeom>
              <a:gdLst>
                <a:gd name="T0" fmla="*/ 375505 w 104"/>
                <a:gd name="T1" fmla="*/ 210949 h 118"/>
                <a:gd name="T2" fmla="*/ 311669 w 104"/>
                <a:gd name="T3" fmla="*/ 210949 h 118"/>
                <a:gd name="T4" fmla="*/ 300404 w 104"/>
                <a:gd name="T5" fmla="*/ 222250 h 118"/>
                <a:gd name="T6" fmla="*/ 300404 w 104"/>
                <a:gd name="T7" fmla="*/ 101708 h 118"/>
                <a:gd name="T8" fmla="*/ 199018 w 104"/>
                <a:gd name="T9" fmla="*/ 0 h 118"/>
                <a:gd name="T10" fmla="*/ 0 w 104"/>
                <a:gd name="T11" fmla="*/ 0 h 118"/>
                <a:gd name="T12" fmla="*/ 0 w 104"/>
                <a:gd name="T13" fmla="*/ 391763 h 118"/>
                <a:gd name="T14" fmla="*/ 153957 w 104"/>
                <a:gd name="T15" fmla="*/ 391763 h 118"/>
                <a:gd name="T16" fmla="*/ 146447 w 104"/>
                <a:gd name="T17" fmla="*/ 444500 h 118"/>
                <a:gd name="T18" fmla="*/ 225303 w 104"/>
                <a:gd name="T19" fmla="*/ 425665 h 118"/>
                <a:gd name="T20" fmla="*/ 375505 w 104"/>
                <a:gd name="T21" fmla="*/ 274987 h 118"/>
                <a:gd name="T22" fmla="*/ 390525 w 104"/>
                <a:gd name="T23" fmla="*/ 241085 h 118"/>
                <a:gd name="T24" fmla="*/ 375505 w 104"/>
                <a:gd name="T25" fmla="*/ 210949 h 118"/>
                <a:gd name="T26" fmla="*/ 210283 w 104"/>
                <a:gd name="T27" fmla="*/ 52737 h 118"/>
                <a:gd name="T28" fmla="*/ 247833 w 104"/>
                <a:gd name="T29" fmla="*/ 90407 h 118"/>
                <a:gd name="T30" fmla="*/ 210283 w 104"/>
                <a:gd name="T31" fmla="*/ 90407 h 118"/>
                <a:gd name="T32" fmla="*/ 210283 w 104"/>
                <a:gd name="T33" fmla="*/ 52737 h 118"/>
                <a:gd name="T34" fmla="*/ 30040 w 104"/>
                <a:gd name="T35" fmla="*/ 361627 h 118"/>
                <a:gd name="T36" fmla="*/ 30040 w 104"/>
                <a:gd name="T37" fmla="*/ 30136 h 118"/>
                <a:gd name="T38" fmla="*/ 180242 w 104"/>
                <a:gd name="T39" fmla="*/ 30136 h 118"/>
                <a:gd name="T40" fmla="*/ 180242 w 104"/>
                <a:gd name="T41" fmla="*/ 120542 h 118"/>
                <a:gd name="T42" fmla="*/ 270363 w 104"/>
                <a:gd name="T43" fmla="*/ 120542 h 118"/>
                <a:gd name="T44" fmla="*/ 270363 w 104"/>
                <a:gd name="T45" fmla="*/ 252386 h 118"/>
                <a:gd name="T46" fmla="*/ 161467 w 104"/>
                <a:gd name="T47" fmla="*/ 361627 h 118"/>
                <a:gd name="T48" fmla="*/ 161467 w 104"/>
                <a:gd name="T49" fmla="*/ 361627 h 118"/>
                <a:gd name="T50" fmla="*/ 30040 w 104"/>
                <a:gd name="T51" fmla="*/ 361627 h 118"/>
                <a:gd name="T52" fmla="*/ 356730 w 104"/>
                <a:gd name="T53" fmla="*/ 252386 h 118"/>
                <a:gd name="T54" fmla="*/ 210283 w 104"/>
                <a:gd name="T55" fmla="*/ 399297 h 118"/>
                <a:gd name="T56" fmla="*/ 183997 w 104"/>
                <a:gd name="T57" fmla="*/ 403064 h 118"/>
                <a:gd name="T58" fmla="*/ 187752 w 104"/>
                <a:gd name="T59" fmla="*/ 376695 h 118"/>
                <a:gd name="T60" fmla="*/ 334199 w 104"/>
                <a:gd name="T61" fmla="*/ 233551 h 118"/>
                <a:gd name="T62" fmla="*/ 356730 w 104"/>
                <a:gd name="T63" fmla="*/ 233551 h 118"/>
                <a:gd name="T64" fmla="*/ 360485 w 104"/>
                <a:gd name="T65" fmla="*/ 241085 h 118"/>
                <a:gd name="T66" fmla="*/ 356730 w 104"/>
                <a:gd name="T67" fmla="*/ 252386 h 11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04" h="118">
                  <a:moveTo>
                    <a:pt x="100" y="56"/>
                  </a:moveTo>
                  <a:cubicBezTo>
                    <a:pt x="96" y="51"/>
                    <a:pt x="88" y="51"/>
                    <a:pt x="83" y="56"/>
                  </a:cubicBezTo>
                  <a:cubicBezTo>
                    <a:pt x="80" y="59"/>
                    <a:pt x="80" y="59"/>
                    <a:pt x="80" y="59"/>
                  </a:cubicBezTo>
                  <a:cubicBezTo>
                    <a:pt x="80" y="27"/>
                    <a:pt x="80" y="27"/>
                    <a:pt x="80" y="27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41" y="104"/>
                    <a:pt x="41" y="104"/>
                    <a:pt x="41" y="104"/>
                  </a:cubicBezTo>
                  <a:cubicBezTo>
                    <a:pt x="39" y="118"/>
                    <a:pt x="39" y="118"/>
                    <a:pt x="39" y="118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100" y="73"/>
                    <a:pt x="100" y="73"/>
                    <a:pt x="100" y="73"/>
                  </a:cubicBezTo>
                  <a:cubicBezTo>
                    <a:pt x="102" y="71"/>
                    <a:pt x="104" y="68"/>
                    <a:pt x="104" y="64"/>
                  </a:cubicBezTo>
                  <a:cubicBezTo>
                    <a:pt x="104" y="61"/>
                    <a:pt x="102" y="58"/>
                    <a:pt x="100" y="56"/>
                  </a:cubicBezTo>
                  <a:close/>
                  <a:moveTo>
                    <a:pt x="56" y="14"/>
                  </a:moveTo>
                  <a:cubicBezTo>
                    <a:pt x="66" y="24"/>
                    <a:pt x="66" y="24"/>
                    <a:pt x="66" y="24"/>
                  </a:cubicBezTo>
                  <a:cubicBezTo>
                    <a:pt x="56" y="24"/>
                    <a:pt x="56" y="24"/>
                    <a:pt x="56" y="24"/>
                  </a:cubicBezTo>
                  <a:lnTo>
                    <a:pt x="56" y="14"/>
                  </a:lnTo>
                  <a:close/>
                  <a:moveTo>
                    <a:pt x="8" y="96"/>
                  </a:moveTo>
                  <a:cubicBezTo>
                    <a:pt x="8" y="8"/>
                    <a:pt x="8" y="8"/>
                    <a:pt x="8" y="8"/>
                  </a:cubicBezTo>
                  <a:cubicBezTo>
                    <a:pt x="48" y="8"/>
                    <a:pt x="48" y="8"/>
                    <a:pt x="48" y="8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72" y="32"/>
                    <a:pt x="72" y="32"/>
                    <a:pt x="72" y="32"/>
                  </a:cubicBezTo>
                  <a:cubicBezTo>
                    <a:pt x="72" y="67"/>
                    <a:pt x="72" y="67"/>
                    <a:pt x="72" y="67"/>
                  </a:cubicBezTo>
                  <a:cubicBezTo>
                    <a:pt x="43" y="96"/>
                    <a:pt x="43" y="96"/>
                    <a:pt x="43" y="96"/>
                  </a:cubicBezTo>
                  <a:cubicBezTo>
                    <a:pt x="43" y="96"/>
                    <a:pt x="43" y="96"/>
                    <a:pt x="43" y="96"/>
                  </a:cubicBezTo>
                  <a:lnTo>
                    <a:pt x="8" y="96"/>
                  </a:lnTo>
                  <a:close/>
                  <a:moveTo>
                    <a:pt x="95" y="67"/>
                  </a:moveTo>
                  <a:cubicBezTo>
                    <a:pt x="56" y="106"/>
                    <a:pt x="56" y="106"/>
                    <a:pt x="56" y="106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89" y="62"/>
                    <a:pt x="89" y="62"/>
                    <a:pt x="89" y="62"/>
                  </a:cubicBezTo>
                  <a:cubicBezTo>
                    <a:pt x="90" y="60"/>
                    <a:pt x="93" y="60"/>
                    <a:pt x="95" y="62"/>
                  </a:cubicBezTo>
                  <a:cubicBezTo>
                    <a:pt x="95" y="62"/>
                    <a:pt x="96" y="63"/>
                    <a:pt x="96" y="64"/>
                  </a:cubicBezTo>
                  <a:cubicBezTo>
                    <a:pt x="96" y="65"/>
                    <a:pt x="95" y="66"/>
                    <a:pt x="95" y="67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ru-RU" sz="1600" b="1"/>
            </a:p>
          </p:txBody>
        </p:sp>
        <p:grpSp>
          <p:nvGrpSpPr>
            <p:cNvPr id="54" name="Group 37"/>
            <p:cNvGrpSpPr/>
            <p:nvPr/>
          </p:nvGrpSpPr>
          <p:grpSpPr>
            <a:xfrm>
              <a:off x="8562071" y="4689961"/>
              <a:ext cx="367831" cy="354650"/>
              <a:chOff x="2659063" y="4224338"/>
              <a:chExt cx="360363" cy="346075"/>
            </a:xfrm>
            <a:solidFill>
              <a:srgbClr val="502A3D"/>
            </a:solidFill>
          </p:grpSpPr>
          <p:sp>
            <p:nvSpPr>
              <p:cNvPr id="55" name="Freeform 10"/>
              <p:cNvSpPr>
                <a:spLocks noEditPoints="1"/>
              </p:cNvSpPr>
              <p:nvPr/>
            </p:nvSpPr>
            <p:spPr bwMode="auto">
              <a:xfrm>
                <a:off x="2659063" y="4405313"/>
                <a:ext cx="150813" cy="165100"/>
              </a:xfrm>
              <a:custGeom>
                <a:gdLst>
                  <a:gd name="T0" fmla="*/ 31 w 40"/>
                  <a:gd name="T1" fmla="*/ 27 h 44"/>
                  <a:gd name="T2" fmla="*/ 36 w 40"/>
                  <a:gd name="T3" fmla="*/ 16 h 44"/>
                  <a:gd name="T4" fmla="*/ 20 w 40"/>
                  <a:gd name="T5" fmla="*/ 0 h 44"/>
                  <a:gd name="T6" fmla="*/ 4 w 40"/>
                  <a:gd name="T7" fmla="*/ 16 h 44"/>
                  <a:gd name="T8" fmla="*/ 9 w 40"/>
                  <a:gd name="T9" fmla="*/ 27 h 44"/>
                  <a:gd name="T10" fmla="*/ 0 w 40"/>
                  <a:gd name="T11" fmla="*/ 44 h 44"/>
                  <a:gd name="T12" fmla="*/ 8 w 40"/>
                  <a:gd name="T13" fmla="*/ 44 h 44"/>
                  <a:gd name="T14" fmla="*/ 20 w 40"/>
                  <a:gd name="T15" fmla="*/ 32 h 44"/>
                  <a:gd name="T16" fmla="*/ 32 w 40"/>
                  <a:gd name="T17" fmla="*/ 44 h 44"/>
                  <a:gd name="T18" fmla="*/ 40 w 40"/>
                  <a:gd name="T19" fmla="*/ 44 h 44"/>
                  <a:gd name="T20" fmla="*/ 31 w 40"/>
                  <a:gd name="T21" fmla="*/ 27 h 44"/>
                  <a:gd name="T22" fmla="*/ 12 w 40"/>
                  <a:gd name="T23" fmla="*/ 16 h 44"/>
                  <a:gd name="T24" fmla="*/ 20 w 40"/>
                  <a:gd name="T25" fmla="*/ 8 h 44"/>
                  <a:gd name="T26" fmla="*/ 28 w 40"/>
                  <a:gd name="T27" fmla="*/ 16 h 44"/>
                  <a:gd name="T28" fmla="*/ 20 w 40"/>
                  <a:gd name="T29" fmla="*/ 24 h 44"/>
                  <a:gd name="T30" fmla="*/ 12 w 40"/>
                  <a:gd name="T31" fmla="*/ 16 h 4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0" h="44">
                    <a:moveTo>
                      <a:pt x="31" y="27"/>
                    </a:moveTo>
                    <a:cubicBezTo>
                      <a:pt x="34" y="24"/>
                      <a:pt x="36" y="20"/>
                      <a:pt x="36" y="16"/>
                    </a:cubicBezTo>
                    <a:cubicBezTo>
                      <a:pt x="36" y="7"/>
                      <a:pt x="29" y="0"/>
                      <a:pt x="20" y="0"/>
                    </a:cubicBezTo>
                    <a:cubicBezTo>
                      <a:pt x="11" y="0"/>
                      <a:pt x="4" y="7"/>
                      <a:pt x="4" y="16"/>
                    </a:cubicBezTo>
                    <a:cubicBezTo>
                      <a:pt x="4" y="20"/>
                      <a:pt x="6" y="24"/>
                      <a:pt x="9" y="27"/>
                    </a:cubicBezTo>
                    <a:cubicBezTo>
                      <a:pt x="4" y="31"/>
                      <a:pt x="0" y="37"/>
                      <a:pt x="0" y="44"/>
                    </a:cubicBezTo>
                    <a:cubicBezTo>
                      <a:pt x="8" y="44"/>
                      <a:pt x="8" y="44"/>
                      <a:pt x="8" y="44"/>
                    </a:cubicBezTo>
                    <a:cubicBezTo>
                      <a:pt x="8" y="37"/>
                      <a:pt x="13" y="32"/>
                      <a:pt x="20" y="32"/>
                    </a:cubicBezTo>
                    <a:cubicBezTo>
                      <a:pt x="27" y="32"/>
                      <a:pt x="32" y="37"/>
                      <a:pt x="32" y="44"/>
                    </a:cubicBezTo>
                    <a:cubicBezTo>
                      <a:pt x="40" y="44"/>
                      <a:pt x="40" y="44"/>
                      <a:pt x="40" y="44"/>
                    </a:cubicBezTo>
                    <a:cubicBezTo>
                      <a:pt x="40" y="37"/>
                      <a:pt x="37" y="31"/>
                      <a:pt x="31" y="27"/>
                    </a:cubicBezTo>
                    <a:close/>
                    <a:moveTo>
                      <a:pt x="12" y="16"/>
                    </a:moveTo>
                    <a:cubicBezTo>
                      <a:pt x="12" y="12"/>
                      <a:pt x="16" y="8"/>
                      <a:pt x="20" y="8"/>
                    </a:cubicBezTo>
                    <a:cubicBezTo>
                      <a:pt x="25" y="8"/>
                      <a:pt x="28" y="12"/>
                      <a:pt x="28" y="16"/>
                    </a:cubicBezTo>
                    <a:cubicBezTo>
                      <a:pt x="28" y="20"/>
                      <a:pt x="25" y="24"/>
                      <a:pt x="20" y="24"/>
                    </a:cubicBezTo>
                    <a:cubicBezTo>
                      <a:pt x="16" y="24"/>
                      <a:pt x="12" y="20"/>
                      <a:pt x="12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b="1">
                  <a:latin typeface="+mn-lt"/>
                </a:endParaRPr>
              </a:p>
            </p:txBody>
          </p:sp>
          <p:sp>
            <p:nvSpPr>
              <p:cNvPr id="56" name="Freeform 11"/>
              <p:cNvSpPr>
                <a:spLocks noEditPoints="1"/>
              </p:cNvSpPr>
              <p:nvPr/>
            </p:nvSpPr>
            <p:spPr bwMode="auto">
              <a:xfrm>
                <a:off x="2659063" y="4224338"/>
                <a:ext cx="360363" cy="346075"/>
              </a:xfrm>
              <a:custGeom>
                <a:gdLst>
                  <a:gd name="T0" fmla="*/ 96 w 96"/>
                  <a:gd name="T1" fmla="*/ 44 h 92"/>
                  <a:gd name="T2" fmla="*/ 96 w 96"/>
                  <a:gd name="T3" fmla="*/ 8 h 92"/>
                  <a:gd name="T4" fmla="*/ 60 w 96"/>
                  <a:gd name="T5" fmla="*/ 8 h 92"/>
                  <a:gd name="T6" fmla="*/ 60 w 96"/>
                  <a:gd name="T7" fmla="*/ 0 h 92"/>
                  <a:gd name="T8" fmla="*/ 0 w 96"/>
                  <a:gd name="T9" fmla="*/ 0 h 92"/>
                  <a:gd name="T10" fmla="*/ 0 w 96"/>
                  <a:gd name="T11" fmla="*/ 32 h 92"/>
                  <a:gd name="T12" fmla="*/ 8 w 96"/>
                  <a:gd name="T13" fmla="*/ 32 h 92"/>
                  <a:gd name="T14" fmla="*/ 8 w 96"/>
                  <a:gd name="T15" fmla="*/ 43 h 92"/>
                  <a:gd name="T16" fmla="*/ 25 w 96"/>
                  <a:gd name="T17" fmla="*/ 32 h 92"/>
                  <a:gd name="T18" fmla="*/ 40 w 96"/>
                  <a:gd name="T19" fmla="*/ 32 h 92"/>
                  <a:gd name="T20" fmla="*/ 40 w 96"/>
                  <a:gd name="T21" fmla="*/ 44 h 92"/>
                  <a:gd name="T22" fmla="*/ 70 w 96"/>
                  <a:gd name="T23" fmla="*/ 44 h 92"/>
                  <a:gd name="T24" fmla="*/ 75 w 96"/>
                  <a:gd name="T25" fmla="*/ 48 h 92"/>
                  <a:gd name="T26" fmla="*/ 60 w 96"/>
                  <a:gd name="T27" fmla="*/ 64 h 92"/>
                  <a:gd name="T28" fmla="*/ 65 w 96"/>
                  <a:gd name="T29" fmla="*/ 75 h 92"/>
                  <a:gd name="T30" fmla="*/ 56 w 96"/>
                  <a:gd name="T31" fmla="*/ 92 h 92"/>
                  <a:gd name="T32" fmla="*/ 64 w 96"/>
                  <a:gd name="T33" fmla="*/ 92 h 92"/>
                  <a:gd name="T34" fmla="*/ 76 w 96"/>
                  <a:gd name="T35" fmla="*/ 80 h 92"/>
                  <a:gd name="T36" fmla="*/ 88 w 96"/>
                  <a:gd name="T37" fmla="*/ 92 h 92"/>
                  <a:gd name="T38" fmla="*/ 96 w 96"/>
                  <a:gd name="T39" fmla="*/ 92 h 92"/>
                  <a:gd name="T40" fmla="*/ 87 w 96"/>
                  <a:gd name="T41" fmla="*/ 75 h 92"/>
                  <a:gd name="T42" fmla="*/ 92 w 96"/>
                  <a:gd name="T43" fmla="*/ 64 h 92"/>
                  <a:gd name="T44" fmla="*/ 88 w 96"/>
                  <a:gd name="T45" fmla="*/ 53 h 92"/>
                  <a:gd name="T46" fmla="*/ 88 w 96"/>
                  <a:gd name="T47" fmla="*/ 44 h 92"/>
                  <a:gd name="T48" fmla="*/ 96 w 96"/>
                  <a:gd name="T49" fmla="*/ 44 h 92"/>
                  <a:gd name="T50" fmla="*/ 23 w 96"/>
                  <a:gd name="T51" fmla="*/ 24 h 92"/>
                  <a:gd name="T52" fmla="*/ 16 w 96"/>
                  <a:gd name="T53" fmla="*/ 28 h 92"/>
                  <a:gd name="T54" fmla="*/ 16 w 96"/>
                  <a:gd name="T55" fmla="*/ 24 h 92"/>
                  <a:gd name="T56" fmla="*/ 8 w 96"/>
                  <a:gd name="T57" fmla="*/ 24 h 92"/>
                  <a:gd name="T58" fmla="*/ 8 w 96"/>
                  <a:gd name="T59" fmla="*/ 8 h 92"/>
                  <a:gd name="T60" fmla="*/ 52 w 96"/>
                  <a:gd name="T61" fmla="*/ 8 h 92"/>
                  <a:gd name="T62" fmla="*/ 52 w 96"/>
                  <a:gd name="T63" fmla="*/ 24 h 92"/>
                  <a:gd name="T64" fmla="*/ 23 w 96"/>
                  <a:gd name="T65" fmla="*/ 24 h 92"/>
                  <a:gd name="T66" fmla="*/ 48 w 96"/>
                  <a:gd name="T67" fmla="*/ 36 h 92"/>
                  <a:gd name="T68" fmla="*/ 48 w 96"/>
                  <a:gd name="T69" fmla="*/ 32 h 92"/>
                  <a:gd name="T70" fmla="*/ 60 w 96"/>
                  <a:gd name="T71" fmla="*/ 32 h 92"/>
                  <a:gd name="T72" fmla="*/ 60 w 96"/>
                  <a:gd name="T73" fmla="*/ 16 h 92"/>
                  <a:gd name="T74" fmla="*/ 88 w 96"/>
                  <a:gd name="T75" fmla="*/ 16 h 92"/>
                  <a:gd name="T76" fmla="*/ 88 w 96"/>
                  <a:gd name="T77" fmla="*/ 36 h 92"/>
                  <a:gd name="T78" fmla="*/ 80 w 96"/>
                  <a:gd name="T79" fmla="*/ 36 h 92"/>
                  <a:gd name="T80" fmla="*/ 80 w 96"/>
                  <a:gd name="T81" fmla="*/ 42 h 92"/>
                  <a:gd name="T82" fmla="*/ 74 w 96"/>
                  <a:gd name="T83" fmla="*/ 36 h 92"/>
                  <a:gd name="T84" fmla="*/ 48 w 96"/>
                  <a:gd name="T85" fmla="*/ 36 h 92"/>
                  <a:gd name="T86" fmla="*/ 68 w 96"/>
                  <a:gd name="T87" fmla="*/ 64 h 92"/>
                  <a:gd name="T88" fmla="*/ 76 w 96"/>
                  <a:gd name="T89" fmla="*/ 56 h 92"/>
                  <a:gd name="T90" fmla="*/ 84 w 96"/>
                  <a:gd name="T91" fmla="*/ 64 h 92"/>
                  <a:gd name="T92" fmla="*/ 76 w 96"/>
                  <a:gd name="T93" fmla="*/ 72 h 92"/>
                  <a:gd name="T94" fmla="*/ 68 w 96"/>
                  <a:gd name="T95" fmla="*/ 64 h 9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6" h="92">
                    <a:moveTo>
                      <a:pt x="96" y="44"/>
                    </a:moveTo>
                    <a:cubicBezTo>
                      <a:pt x="96" y="8"/>
                      <a:pt x="96" y="8"/>
                      <a:pt x="96" y="8"/>
                    </a:cubicBezTo>
                    <a:cubicBezTo>
                      <a:pt x="60" y="8"/>
                      <a:pt x="60" y="8"/>
                      <a:pt x="60" y="8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8" y="32"/>
                      <a:pt x="8" y="32"/>
                      <a:pt x="8" y="32"/>
                    </a:cubicBezTo>
                    <a:cubicBezTo>
                      <a:pt x="8" y="43"/>
                      <a:pt x="8" y="43"/>
                      <a:pt x="8" y="43"/>
                    </a:cubicBezTo>
                    <a:cubicBezTo>
                      <a:pt x="25" y="32"/>
                      <a:pt x="25" y="32"/>
                      <a:pt x="25" y="32"/>
                    </a:cubicBezTo>
                    <a:cubicBezTo>
                      <a:pt x="40" y="32"/>
                      <a:pt x="40" y="32"/>
                      <a:pt x="40" y="32"/>
                    </a:cubicBezTo>
                    <a:cubicBezTo>
                      <a:pt x="40" y="44"/>
                      <a:pt x="40" y="44"/>
                      <a:pt x="40" y="44"/>
                    </a:cubicBezTo>
                    <a:cubicBezTo>
                      <a:pt x="70" y="44"/>
                      <a:pt x="70" y="44"/>
                      <a:pt x="70" y="44"/>
                    </a:cubicBezTo>
                    <a:cubicBezTo>
                      <a:pt x="75" y="48"/>
                      <a:pt x="75" y="48"/>
                      <a:pt x="75" y="48"/>
                    </a:cubicBezTo>
                    <a:cubicBezTo>
                      <a:pt x="66" y="49"/>
                      <a:pt x="60" y="56"/>
                      <a:pt x="60" y="64"/>
                    </a:cubicBezTo>
                    <a:cubicBezTo>
                      <a:pt x="60" y="68"/>
                      <a:pt x="62" y="72"/>
                      <a:pt x="65" y="75"/>
                    </a:cubicBezTo>
                    <a:cubicBezTo>
                      <a:pt x="60" y="79"/>
                      <a:pt x="56" y="85"/>
                      <a:pt x="56" y="92"/>
                    </a:cubicBezTo>
                    <a:cubicBezTo>
                      <a:pt x="64" y="92"/>
                      <a:pt x="64" y="92"/>
                      <a:pt x="64" y="92"/>
                    </a:cubicBezTo>
                    <a:cubicBezTo>
                      <a:pt x="64" y="85"/>
                      <a:pt x="69" y="80"/>
                      <a:pt x="76" y="80"/>
                    </a:cubicBezTo>
                    <a:cubicBezTo>
                      <a:pt x="83" y="80"/>
                      <a:pt x="88" y="85"/>
                      <a:pt x="88" y="92"/>
                    </a:cubicBezTo>
                    <a:cubicBezTo>
                      <a:pt x="96" y="92"/>
                      <a:pt x="96" y="92"/>
                      <a:pt x="96" y="92"/>
                    </a:cubicBezTo>
                    <a:cubicBezTo>
                      <a:pt x="96" y="85"/>
                      <a:pt x="93" y="79"/>
                      <a:pt x="87" y="75"/>
                    </a:cubicBezTo>
                    <a:cubicBezTo>
                      <a:pt x="90" y="72"/>
                      <a:pt x="92" y="68"/>
                      <a:pt x="92" y="64"/>
                    </a:cubicBezTo>
                    <a:cubicBezTo>
                      <a:pt x="92" y="60"/>
                      <a:pt x="91" y="56"/>
                      <a:pt x="88" y="53"/>
                    </a:cubicBezTo>
                    <a:cubicBezTo>
                      <a:pt x="88" y="44"/>
                      <a:pt x="88" y="44"/>
                      <a:pt x="88" y="44"/>
                    </a:cubicBezTo>
                    <a:lnTo>
                      <a:pt x="96" y="44"/>
                    </a:lnTo>
                    <a:close/>
                    <a:moveTo>
                      <a:pt x="23" y="24"/>
                    </a:moveTo>
                    <a:cubicBezTo>
                      <a:pt x="16" y="28"/>
                      <a:pt x="16" y="28"/>
                      <a:pt x="16" y="28"/>
                    </a:cubicBezTo>
                    <a:cubicBezTo>
                      <a:pt x="16" y="24"/>
                      <a:pt x="16" y="24"/>
                      <a:pt x="16" y="24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52" y="8"/>
                      <a:pt x="52" y="8"/>
                      <a:pt x="52" y="8"/>
                    </a:cubicBezTo>
                    <a:cubicBezTo>
                      <a:pt x="52" y="24"/>
                      <a:pt x="52" y="24"/>
                      <a:pt x="52" y="24"/>
                    </a:cubicBezTo>
                    <a:lnTo>
                      <a:pt x="23" y="24"/>
                    </a:lnTo>
                    <a:close/>
                    <a:moveTo>
                      <a:pt x="48" y="36"/>
                    </a:moveTo>
                    <a:cubicBezTo>
                      <a:pt x="48" y="32"/>
                      <a:pt x="48" y="32"/>
                      <a:pt x="48" y="32"/>
                    </a:cubicBezTo>
                    <a:cubicBezTo>
                      <a:pt x="60" y="32"/>
                      <a:pt x="60" y="32"/>
                      <a:pt x="60" y="32"/>
                    </a:cubicBezTo>
                    <a:cubicBezTo>
                      <a:pt x="60" y="16"/>
                      <a:pt x="60" y="16"/>
                      <a:pt x="60" y="16"/>
                    </a:cubicBezTo>
                    <a:cubicBezTo>
                      <a:pt x="88" y="16"/>
                      <a:pt x="88" y="16"/>
                      <a:pt x="88" y="16"/>
                    </a:cubicBezTo>
                    <a:cubicBezTo>
                      <a:pt x="88" y="36"/>
                      <a:pt x="88" y="36"/>
                      <a:pt x="88" y="36"/>
                    </a:cubicBezTo>
                    <a:cubicBezTo>
                      <a:pt x="80" y="36"/>
                      <a:pt x="80" y="36"/>
                      <a:pt x="80" y="36"/>
                    </a:cubicBezTo>
                    <a:cubicBezTo>
                      <a:pt x="80" y="42"/>
                      <a:pt x="80" y="42"/>
                      <a:pt x="80" y="42"/>
                    </a:cubicBezTo>
                    <a:cubicBezTo>
                      <a:pt x="74" y="36"/>
                      <a:pt x="74" y="36"/>
                      <a:pt x="74" y="36"/>
                    </a:cubicBezTo>
                    <a:lnTo>
                      <a:pt x="48" y="36"/>
                    </a:lnTo>
                    <a:close/>
                    <a:moveTo>
                      <a:pt x="68" y="64"/>
                    </a:moveTo>
                    <a:cubicBezTo>
                      <a:pt x="68" y="60"/>
                      <a:pt x="72" y="56"/>
                      <a:pt x="76" y="56"/>
                    </a:cubicBezTo>
                    <a:cubicBezTo>
                      <a:pt x="81" y="56"/>
                      <a:pt x="84" y="60"/>
                      <a:pt x="84" y="64"/>
                    </a:cubicBezTo>
                    <a:cubicBezTo>
                      <a:pt x="84" y="68"/>
                      <a:pt x="81" y="72"/>
                      <a:pt x="76" y="72"/>
                    </a:cubicBezTo>
                    <a:cubicBezTo>
                      <a:pt x="72" y="72"/>
                      <a:pt x="68" y="68"/>
                      <a:pt x="68" y="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b="1">
                  <a:latin typeface="+mn-lt"/>
                </a:endParaRPr>
              </a:p>
            </p:txBody>
          </p:sp>
        </p:grpSp>
        <p:grpSp>
          <p:nvGrpSpPr>
            <p:cNvPr id="57" name="Group 77"/>
            <p:cNvGrpSpPr/>
            <p:nvPr/>
          </p:nvGrpSpPr>
          <p:grpSpPr>
            <a:xfrm>
              <a:off x="8501556" y="2257451"/>
              <a:ext cx="367830" cy="370919"/>
              <a:chOff x="447676" y="2263775"/>
              <a:chExt cx="360362" cy="361950"/>
            </a:xfrm>
            <a:solidFill>
              <a:srgbClr val="5A0A34"/>
            </a:solidFill>
          </p:grpSpPr>
          <p:sp>
            <p:nvSpPr>
              <p:cNvPr id="58" name="Freeform 47"/>
              <p:cNvSpPr/>
              <p:nvPr/>
            </p:nvSpPr>
            <p:spPr bwMode="auto">
              <a:xfrm>
                <a:off x="703263" y="2400300"/>
                <a:ext cx="104775" cy="195263"/>
              </a:xfrm>
              <a:custGeom>
                <a:gdLst>
                  <a:gd name="T0" fmla="*/ 28 w 28"/>
                  <a:gd name="T1" fmla="*/ 12 h 52"/>
                  <a:gd name="T2" fmla="*/ 26 w 28"/>
                  <a:gd name="T3" fmla="*/ 0 h 52"/>
                  <a:gd name="T4" fmla="*/ 19 w 28"/>
                  <a:gd name="T5" fmla="*/ 7 h 52"/>
                  <a:gd name="T6" fmla="*/ 20 w 28"/>
                  <a:gd name="T7" fmla="*/ 12 h 52"/>
                  <a:gd name="T8" fmla="*/ 8 w 28"/>
                  <a:gd name="T9" fmla="*/ 41 h 52"/>
                  <a:gd name="T10" fmla="*/ 8 w 28"/>
                  <a:gd name="T11" fmla="*/ 28 h 52"/>
                  <a:gd name="T12" fmla="*/ 0 w 28"/>
                  <a:gd name="T13" fmla="*/ 28 h 52"/>
                  <a:gd name="T14" fmla="*/ 0 w 28"/>
                  <a:gd name="T15" fmla="*/ 52 h 52"/>
                  <a:gd name="T16" fmla="*/ 24 w 28"/>
                  <a:gd name="T17" fmla="*/ 52 h 52"/>
                  <a:gd name="T18" fmla="*/ 24 w 28"/>
                  <a:gd name="T19" fmla="*/ 44 h 52"/>
                  <a:gd name="T20" fmla="*/ 15 w 28"/>
                  <a:gd name="T21" fmla="*/ 44 h 52"/>
                  <a:gd name="T22" fmla="*/ 28 w 28"/>
                  <a:gd name="T23" fmla="*/ 12 h 5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" h="52">
                    <a:moveTo>
                      <a:pt x="28" y="12"/>
                    </a:moveTo>
                    <a:cubicBezTo>
                      <a:pt x="28" y="8"/>
                      <a:pt x="27" y="4"/>
                      <a:pt x="26" y="0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9"/>
                      <a:pt x="20" y="11"/>
                      <a:pt x="20" y="12"/>
                    </a:cubicBezTo>
                    <a:cubicBezTo>
                      <a:pt x="20" y="24"/>
                      <a:pt x="15" y="34"/>
                      <a:pt x="8" y="41"/>
                    </a:cubicBezTo>
                    <a:cubicBezTo>
                      <a:pt x="8" y="28"/>
                      <a:pt x="8" y="28"/>
                      <a:pt x="8" y="28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24" y="52"/>
                      <a:pt x="24" y="52"/>
                      <a:pt x="24" y="52"/>
                    </a:cubicBezTo>
                    <a:cubicBezTo>
                      <a:pt x="24" y="44"/>
                      <a:pt x="24" y="44"/>
                      <a:pt x="24" y="44"/>
                    </a:cubicBezTo>
                    <a:cubicBezTo>
                      <a:pt x="15" y="44"/>
                      <a:pt x="15" y="44"/>
                      <a:pt x="15" y="44"/>
                    </a:cubicBezTo>
                    <a:cubicBezTo>
                      <a:pt x="23" y="36"/>
                      <a:pt x="28" y="25"/>
                      <a:pt x="28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b="1">
                  <a:latin typeface="+mn-lt"/>
                </a:endParaRPr>
              </a:p>
            </p:txBody>
          </p:sp>
          <p:sp>
            <p:nvSpPr>
              <p:cNvPr id="59" name="Freeform 48"/>
              <p:cNvSpPr/>
              <p:nvPr/>
            </p:nvSpPr>
            <p:spPr bwMode="auto">
              <a:xfrm>
                <a:off x="447676" y="2293938"/>
                <a:ext cx="106363" cy="200025"/>
              </a:xfrm>
              <a:custGeom>
                <a:gdLst>
                  <a:gd name="T0" fmla="*/ 8 w 28"/>
                  <a:gd name="T1" fmla="*/ 40 h 53"/>
                  <a:gd name="T2" fmla="*/ 20 w 28"/>
                  <a:gd name="T3" fmla="*/ 12 h 53"/>
                  <a:gd name="T4" fmla="*/ 20 w 28"/>
                  <a:gd name="T5" fmla="*/ 24 h 53"/>
                  <a:gd name="T6" fmla="*/ 28 w 28"/>
                  <a:gd name="T7" fmla="*/ 24 h 53"/>
                  <a:gd name="T8" fmla="*/ 28 w 28"/>
                  <a:gd name="T9" fmla="*/ 0 h 53"/>
                  <a:gd name="T10" fmla="*/ 4 w 28"/>
                  <a:gd name="T11" fmla="*/ 0 h 53"/>
                  <a:gd name="T12" fmla="*/ 4 w 28"/>
                  <a:gd name="T13" fmla="*/ 8 h 53"/>
                  <a:gd name="T14" fmla="*/ 12 w 28"/>
                  <a:gd name="T15" fmla="*/ 8 h 53"/>
                  <a:gd name="T16" fmla="*/ 0 w 28"/>
                  <a:gd name="T17" fmla="*/ 40 h 53"/>
                  <a:gd name="T18" fmla="*/ 1 w 28"/>
                  <a:gd name="T19" fmla="*/ 53 h 53"/>
                  <a:gd name="T20" fmla="*/ 8 w 28"/>
                  <a:gd name="T21" fmla="*/ 46 h 53"/>
                  <a:gd name="T22" fmla="*/ 8 w 28"/>
                  <a:gd name="T23" fmla="*/ 40 h 5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" h="52">
                    <a:moveTo>
                      <a:pt x="8" y="40"/>
                    </a:moveTo>
                    <a:cubicBezTo>
                      <a:pt x="8" y="29"/>
                      <a:pt x="12" y="19"/>
                      <a:pt x="20" y="12"/>
                    </a:cubicBezTo>
                    <a:cubicBezTo>
                      <a:pt x="20" y="24"/>
                      <a:pt x="20" y="24"/>
                      <a:pt x="20" y="24"/>
                    </a:cubicBezTo>
                    <a:cubicBezTo>
                      <a:pt x="28" y="24"/>
                      <a:pt x="28" y="24"/>
                      <a:pt x="28" y="24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12" y="8"/>
                      <a:pt x="12" y="8"/>
                      <a:pt x="12" y="8"/>
                    </a:cubicBezTo>
                    <a:cubicBezTo>
                      <a:pt x="4" y="17"/>
                      <a:pt x="0" y="28"/>
                      <a:pt x="0" y="40"/>
                    </a:cubicBezTo>
                    <a:cubicBezTo>
                      <a:pt x="0" y="45"/>
                      <a:pt x="0" y="49"/>
                      <a:pt x="1" y="53"/>
                    </a:cubicBezTo>
                    <a:cubicBezTo>
                      <a:pt x="8" y="46"/>
                      <a:pt x="8" y="46"/>
                      <a:pt x="8" y="46"/>
                    </a:cubicBezTo>
                    <a:cubicBezTo>
                      <a:pt x="8" y="44"/>
                      <a:pt x="8" y="42"/>
                      <a:pt x="8" y="4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b="1">
                  <a:latin typeface="+mn-lt"/>
                </a:endParaRPr>
              </a:p>
            </p:txBody>
          </p:sp>
          <p:sp>
            <p:nvSpPr>
              <p:cNvPr id="60" name="Freeform 49"/>
              <p:cNvSpPr/>
              <p:nvPr/>
            </p:nvSpPr>
            <p:spPr bwMode="auto">
              <a:xfrm>
                <a:off x="477838" y="2520950"/>
                <a:ext cx="192088" cy="104775"/>
              </a:xfrm>
              <a:custGeom>
                <a:gdLst>
                  <a:gd name="T0" fmla="*/ 44 w 51"/>
                  <a:gd name="T1" fmla="*/ 20 h 28"/>
                  <a:gd name="T2" fmla="*/ 40 w 51"/>
                  <a:gd name="T3" fmla="*/ 20 h 28"/>
                  <a:gd name="T4" fmla="*/ 11 w 51"/>
                  <a:gd name="T5" fmla="*/ 8 h 28"/>
                  <a:gd name="T6" fmla="*/ 24 w 51"/>
                  <a:gd name="T7" fmla="*/ 8 h 28"/>
                  <a:gd name="T8" fmla="*/ 24 w 51"/>
                  <a:gd name="T9" fmla="*/ 0 h 28"/>
                  <a:gd name="T10" fmla="*/ 0 w 51"/>
                  <a:gd name="T11" fmla="*/ 0 h 28"/>
                  <a:gd name="T12" fmla="*/ 0 w 51"/>
                  <a:gd name="T13" fmla="*/ 24 h 28"/>
                  <a:gd name="T14" fmla="*/ 8 w 51"/>
                  <a:gd name="T15" fmla="*/ 24 h 28"/>
                  <a:gd name="T16" fmla="*/ 8 w 51"/>
                  <a:gd name="T17" fmla="*/ 16 h 28"/>
                  <a:gd name="T18" fmla="*/ 40 w 51"/>
                  <a:gd name="T19" fmla="*/ 28 h 28"/>
                  <a:gd name="T20" fmla="*/ 51 w 51"/>
                  <a:gd name="T21" fmla="*/ 27 h 28"/>
                  <a:gd name="T22" fmla="*/ 44 w 51"/>
                  <a:gd name="T23" fmla="*/ 20 h 2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1" h="28">
                    <a:moveTo>
                      <a:pt x="44" y="20"/>
                    </a:moveTo>
                    <a:cubicBezTo>
                      <a:pt x="43" y="20"/>
                      <a:pt x="41" y="20"/>
                      <a:pt x="40" y="20"/>
                    </a:cubicBezTo>
                    <a:cubicBezTo>
                      <a:pt x="29" y="20"/>
                      <a:pt x="18" y="16"/>
                      <a:pt x="11" y="8"/>
                    </a:cubicBezTo>
                    <a:cubicBezTo>
                      <a:pt x="24" y="8"/>
                      <a:pt x="24" y="8"/>
                      <a:pt x="24" y="8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16" y="24"/>
                      <a:pt x="27" y="28"/>
                      <a:pt x="40" y="28"/>
                    </a:cubicBezTo>
                    <a:cubicBezTo>
                      <a:pt x="44" y="28"/>
                      <a:pt x="47" y="28"/>
                      <a:pt x="51" y="27"/>
                    </a:cubicBezTo>
                    <a:cubicBezTo>
                      <a:pt x="44" y="20"/>
                      <a:pt x="44" y="20"/>
                      <a:pt x="44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b="1">
                  <a:latin typeface="+mn-lt"/>
                </a:endParaRPr>
              </a:p>
            </p:txBody>
          </p:sp>
          <p:sp>
            <p:nvSpPr>
              <p:cNvPr id="61" name="Freeform 50"/>
              <p:cNvSpPr/>
              <p:nvPr/>
            </p:nvSpPr>
            <p:spPr bwMode="auto">
              <a:xfrm>
                <a:off x="576263" y="2263775"/>
                <a:ext cx="203200" cy="106363"/>
              </a:xfrm>
              <a:custGeom>
                <a:gdLst>
                  <a:gd name="T0" fmla="*/ 30 w 54"/>
                  <a:gd name="T1" fmla="*/ 28 h 28"/>
                  <a:gd name="T2" fmla="*/ 54 w 54"/>
                  <a:gd name="T3" fmla="*/ 28 h 28"/>
                  <a:gd name="T4" fmla="*/ 54 w 54"/>
                  <a:gd name="T5" fmla="*/ 4 h 28"/>
                  <a:gd name="T6" fmla="*/ 46 w 54"/>
                  <a:gd name="T7" fmla="*/ 4 h 28"/>
                  <a:gd name="T8" fmla="*/ 46 w 54"/>
                  <a:gd name="T9" fmla="*/ 13 h 28"/>
                  <a:gd name="T10" fmla="*/ 14 w 54"/>
                  <a:gd name="T11" fmla="*/ 0 h 28"/>
                  <a:gd name="T12" fmla="*/ 0 w 54"/>
                  <a:gd name="T13" fmla="*/ 2 h 28"/>
                  <a:gd name="T14" fmla="*/ 7 w 54"/>
                  <a:gd name="T15" fmla="*/ 9 h 28"/>
                  <a:gd name="T16" fmla="*/ 14 w 54"/>
                  <a:gd name="T17" fmla="*/ 8 h 28"/>
                  <a:gd name="T18" fmla="*/ 42 w 54"/>
                  <a:gd name="T19" fmla="*/ 20 h 28"/>
                  <a:gd name="T20" fmla="*/ 30 w 54"/>
                  <a:gd name="T21" fmla="*/ 20 h 28"/>
                  <a:gd name="T22" fmla="*/ 30 w 54"/>
                  <a:gd name="T23" fmla="*/ 28 h 2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4" h="28">
                    <a:moveTo>
                      <a:pt x="30" y="28"/>
                    </a:moveTo>
                    <a:cubicBezTo>
                      <a:pt x="54" y="28"/>
                      <a:pt x="54" y="28"/>
                      <a:pt x="54" y="28"/>
                    </a:cubicBezTo>
                    <a:cubicBezTo>
                      <a:pt x="54" y="4"/>
                      <a:pt x="54" y="4"/>
                      <a:pt x="54" y="4"/>
                    </a:cubicBezTo>
                    <a:cubicBezTo>
                      <a:pt x="46" y="4"/>
                      <a:pt x="46" y="4"/>
                      <a:pt x="46" y="4"/>
                    </a:cubicBezTo>
                    <a:cubicBezTo>
                      <a:pt x="46" y="13"/>
                      <a:pt x="46" y="13"/>
                      <a:pt x="46" y="13"/>
                    </a:cubicBezTo>
                    <a:cubicBezTo>
                      <a:pt x="37" y="5"/>
                      <a:pt x="26" y="0"/>
                      <a:pt x="14" y="0"/>
                    </a:cubicBezTo>
                    <a:cubicBezTo>
                      <a:pt x="9" y="0"/>
                      <a:pt x="4" y="1"/>
                      <a:pt x="0" y="2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9" y="9"/>
                      <a:pt x="11" y="8"/>
                      <a:pt x="14" y="8"/>
                    </a:cubicBezTo>
                    <a:cubicBezTo>
                      <a:pt x="25" y="8"/>
                      <a:pt x="35" y="13"/>
                      <a:pt x="42" y="20"/>
                    </a:cubicBezTo>
                    <a:cubicBezTo>
                      <a:pt x="30" y="20"/>
                      <a:pt x="30" y="20"/>
                      <a:pt x="30" y="20"/>
                    </a:cubicBezTo>
                    <a:lnTo>
                      <a:pt x="30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b="1">
                  <a:latin typeface="+mn-lt"/>
                </a:endParaRPr>
              </a:p>
            </p:txBody>
          </p:sp>
        </p:grpSp>
        <p:sp>
          <p:nvSpPr>
            <p:cNvPr id="62" name="Freeform 15"/>
            <p:cNvSpPr>
              <a:spLocks noEditPoints="1"/>
            </p:cNvSpPr>
            <p:nvPr/>
          </p:nvSpPr>
          <p:spPr bwMode="auto">
            <a:xfrm>
              <a:off x="2926189" y="4224825"/>
              <a:ext cx="477761" cy="429422"/>
            </a:xfrm>
            <a:custGeom>
              <a:gdLst>
                <a:gd name="T0" fmla="*/ 122 w 500"/>
                <a:gd name="T1" fmla="*/ 21 h 474"/>
                <a:gd name="T2" fmla="*/ 122 w 500"/>
                <a:gd name="T3" fmla="*/ 21 h 474"/>
                <a:gd name="T4" fmla="*/ 122 w 500"/>
                <a:gd name="T5" fmla="*/ 21 h 474"/>
                <a:gd name="T6" fmla="*/ 122 w 500"/>
                <a:gd name="T7" fmla="*/ 21 h 474"/>
                <a:gd name="T8" fmla="*/ 121 w 500"/>
                <a:gd name="T9" fmla="*/ 21 h 474"/>
                <a:gd name="T10" fmla="*/ 121 w 500"/>
                <a:gd name="T11" fmla="*/ 21 h 474"/>
                <a:gd name="T12" fmla="*/ 121 w 500"/>
                <a:gd name="T13" fmla="*/ 20 h 474"/>
                <a:gd name="T14" fmla="*/ 121 w 500"/>
                <a:gd name="T15" fmla="*/ 20 h 474"/>
                <a:gd name="T16" fmla="*/ 121 w 500"/>
                <a:gd name="T17" fmla="*/ 20 h 474"/>
                <a:gd name="T18" fmla="*/ 121 w 500"/>
                <a:gd name="T19" fmla="*/ 20 h 474"/>
                <a:gd name="T20" fmla="*/ 121 w 500"/>
                <a:gd name="T21" fmla="*/ 20 h 474"/>
                <a:gd name="T22" fmla="*/ 121 w 500"/>
                <a:gd name="T23" fmla="*/ 20 h 474"/>
                <a:gd name="T24" fmla="*/ 121 w 500"/>
                <a:gd name="T25" fmla="*/ 20 h 474"/>
                <a:gd name="T26" fmla="*/ 120 w 500"/>
                <a:gd name="T27" fmla="*/ 19 h 474"/>
                <a:gd name="T28" fmla="*/ 120 w 500"/>
                <a:gd name="T29" fmla="*/ 19 h 474"/>
                <a:gd name="T30" fmla="*/ 120 w 500"/>
                <a:gd name="T31" fmla="*/ 19 h 474"/>
                <a:gd name="T32" fmla="*/ 120 w 500"/>
                <a:gd name="T33" fmla="*/ 19 h 474"/>
                <a:gd name="T34" fmla="*/ 120 w 500"/>
                <a:gd name="T35" fmla="*/ 19 h 474"/>
                <a:gd name="T36" fmla="*/ 118 w 500"/>
                <a:gd name="T37" fmla="*/ 18 h 474"/>
                <a:gd name="T38" fmla="*/ 118 w 500"/>
                <a:gd name="T39" fmla="*/ 17 h 474"/>
                <a:gd name="T40" fmla="*/ 118 w 500"/>
                <a:gd name="T41" fmla="*/ 17 h 474"/>
                <a:gd name="T42" fmla="*/ 118 w 500"/>
                <a:gd name="T43" fmla="*/ 17 h 474"/>
                <a:gd name="T44" fmla="*/ 118 w 500"/>
                <a:gd name="T45" fmla="*/ 17 h 474"/>
                <a:gd name="T46" fmla="*/ 117 w 500"/>
                <a:gd name="T47" fmla="*/ 17 h 474"/>
                <a:gd name="T48" fmla="*/ 117 w 500"/>
                <a:gd name="T49" fmla="*/ 17 h 474"/>
                <a:gd name="T50" fmla="*/ 117 w 500"/>
                <a:gd name="T51" fmla="*/ 17 h 474"/>
                <a:gd name="T52" fmla="*/ 117 w 500"/>
                <a:gd name="T53" fmla="*/ 17 h 474"/>
                <a:gd name="T54" fmla="*/ 117 w 500"/>
                <a:gd name="T55" fmla="*/ 17 h 474"/>
                <a:gd name="T56" fmla="*/ 117 w 500"/>
                <a:gd name="T57" fmla="*/ 17 h 474"/>
                <a:gd name="T58" fmla="*/ 117 w 500"/>
                <a:gd name="T59" fmla="*/ 17 h 474"/>
                <a:gd name="T60" fmla="*/ 116 w 500"/>
                <a:gd name="T61" fmla="*/ 16 h 474"/>
                <a:gd name="T62" fmla="*/ 116 w 500"/>
                <a:gd name="T63" fmla="*/ 16 h 474"/>
                <a:gd name="T64" fmla="*/ 116 w 500"/>
                <a:gd name="T65" fmla="*/ 16 h 474"/>
                <a:gd name="T66" fmla="*/ 116 w 500"/>
                <a:gd name="T67" fmla="*/ 16 h 474"/>
                <a:gd name="T68" fmla="*/ 116 w 500"/>
                <a:gd name="T69" fmla="*/ 16 h 474"/>
                <a:gd name="T70" fmla="*/ 116 w 500"/>
                <a:gd name="T71" fmla="*/ 16 h 474"/>
                <a:gd name="T72" fmla="*/ 115 w 500"/>
                <a:gd name="T73" fmla="*/ 16 h 474"/>
                <a:gd name="T74" fmla="*/ 115 w 500"/>
                <a:gd name="T75" fmla="*/ 16 h 474"/>
                <a:gd name="T76" fmla="*/ 115 w 500"/>
                <a:gd name="T77" fmla="*/ 16 h 474"/>
                <a:gd name="T78" fmla="*/ 115 w 500"/>
                <a:gd name="T79" fmla="*/ 16 h 474"/>
                <a:gd name="T80" fmla="*/ 115 w 500"/>
                <a:gd name="T81" fmla="*/ 16 h 474"/>
                <a:gd name="T82" fmla="*/ 115 w 500"/>
                <a:gd name="T83" fmla="*/ 16 h 474"/>
                <a:gd name="T84" fmla="*/ 114 w 500"/>
                <a:gd name="T85" fmla="*/ 16 h 474"/>
                <a:gd name="T86" fmla="*/ 114 w 500"/>
                <a:gd name="T87" fmla="*/ 16 h 474"/>
                <a:gd name="T88" fmla="*/ 113 w 500"/>
                <a:gd name="T89" fmla="*/ 15 h 474"/>
                <a:gd name="T90" fmla="*/ 112 w 500"/>
                <a:gd name="T91" fmla="*/ 15 h 474"/>
                <a:gd name="T92" fmla="*/ 112 w 500"/>
                <a:gd name="T93" fmla="*/ 15 h 474"/>
                <a:gd name="T94" fmla="*/ 111 w 500"/>
                <a:gd name="T95" fmla="*/ 15 h 474"/>
                <a:gd name="T96" fmla="*/ 111 w 500"/>
                <a:gd name="T97" fmla="*/ 15 h 474"/>
                <a:gd name="T98" fmla="*/ 111 w 500"/>
                <a:gd name="T99" fmla="*/ 15 h 474"/>
                <a:gd name="T100" fmla="*/ 55 w 500"/>
                <a:gd name="T101" fmla="*/ 43 h 474"/>
                <a:gd name="T102" fmla="*/ 277 w 500"/>
                <a:gd name="T103" fmla="*/ 375 h 474"/>
                <a:gd name="T104" fmla="*/ 220 w 500"/>
                <a:gd name="T105" fmla="*/ 335 h 474"/>
                <a:gd name="T106" fmla="*/ 439 w 500"/>
                <a:gd name="T107" fmla="*/ 446 h 474"/>
                <a:gd name="T108" fmla="*/ 277 w 500"/>
                <a:gd name="T109" fmla="*/ 94 h 474"/>
                <a:gd name="T110" fmla="*/ 362 w 500"/>
                <a:gd name="T111" fmla="*/ 94 h 474"/>
                <a:gd name="T112" fmla="*/ 177 w 500"/>
                <a:gd name="T113" fmla="*/ 94 h 474"/>
                <a:gd name="T114" fmla="*/ 473 w 500"/>
                <a:gd name="T115" fmla="*/ 223 h 47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00" h="473">
                  <a:moveTo>
                    <a:pt x="487" y="66"/>
                  </a:moveTo>
                  <a:cubicBezTo>
                    <a:pt x="137" y="66"/>
                    <a:pt x="137" y="66"/>
                    <a:pt x="137" y="66"/>
                  </a:cubicBezTo>
                  <a:cubicBezTo>
                    <a:pt x="124" y="25"/>
                    <a:pt x="124" y="25"/>
                    <a:pt x="124" y="25"/>
                  </a:cubicBezTo>
                  <a:cubicBezTo>
                    <a:pt x="124" y="25"/>
                    <a:pt x="124" y="25"/>
                    <a:pt x="124" y="25"/>
                  </a:cubicBezTo>
                  <a:cubicBezTo>
                    <a:pt x="123" y="24"/>
                    <a:pt x="123" y="22"/>
                    <a:pt x="122" y="21"/>
                  </a:cubicBezTo>
                  <a:cubicBezTo>
                    <a:pt x="122" y="21"/>
                    <a:pt x="122" y="21"/>
                    <a:pt x="122" y="21"/>
                  </a:cubicBezTo>
                  <a:cubicBezTo>
                    <a:pt x="122" y="21"/>
                    <a:pt x="122" y="21"/>
                    <a:pt x="122" y="21"/>
                  </a:cubicBezTo>
                  <a:cubicBezTo>
                    <a:pt x="122" y="21"/>
                    <a:pt x="122" y="21"/>
                    <a:pt x="122" y="21"/>
                  </a:cubicBezTo>
                  <a:cubicBezTo>
                    <a:pt x="122" y="21"/>
                    <a:pt x="122" y="21"/>
                    <a:pt x="122" y="21"/>
                  </a:cubicBezTo>
                  <a:cubicBezTo>
                    <a:pt x="122" y="21"/>
                    <a:pt x="122" y="21"/>
                    <a:pt x="122" y="21"/>
                  </a:cubicBezTo>
                  <a:cubicBezTo>
                    <a:pt x="122" y="21"/>
                    <a:pt x="122" y="21"/>
                    <a:pt x="122" y="21"/>
                  </a:cubicBezTo>
                  <a:cubicBezTo>
                    <a:pt x="122" y="21"/>
                    <a:pt x="122" y="21"/>
                    <a:pt x="122" y="21"/>
                  </a:cubicBezTo>
                  <a:cubicBezTo>
                    <a:pt x="122" y="21"/>
                    <a:pt x="122" y="21"/>
                    <a:pt x="122" y="21"/>
                  </a:cubicBezTo>
                  <a:cubicBezTo>
                    <a:pt x="122" y="21"/>
                    <a:pt x="122" y="21"/>
                    <a:pt x="122" y="21"/>
                  </a:cubicBezTo>
                  <a:cubicBezTo>
                    <a:pt x="122" y="21"/>
                    <a:pt x="122" y="21"/>
                    <a:pt x="122" y="21"/>
                  </a:cubicBezTo>
                  <a:cubicBezTo>
                    <a:pt x="122" y="21"/>
                    <a:pt x="122" y="21"/>
                    <a:pt x="122" y="21"/>
                  </a:cubicBezTo>
                  <a:cubicBezTo>
                    <a:pt x="122" y="21"/>
                    <a:pt x="122" y="21"/>
                    <a:pt x="122" y="21"/>
                  </a:cubicBezTo>
                  <a:cubicBezTo>
                    <a:pt x="122" y="21"/>
                    <a:pt x="122" y="21"/>
                    <a:pt x="122" y="21"/>
                  </a:cubicBezTo>
                  <a:cubicBezTo>
                    <a:pt x="122" y="21"/>
                    <a:pt x="122" y="21"/>
                    <a:pt x="122" y="21"/>
                  </a:cubicBezTo>
                  <a:cubicBezTo>
                    <a:pt x="122" y="21"/>
                    <a:pt x="122" y="21"/>
                    <a:pt x="122" y="21"/>
                  </a:cubicBezTo>
                  <a:cubicBezTo>
                    <a:pt x="122" y="21"/>
                    <a:pt x="122" y="21"/>
                    <a:pt x="122" y="21"/>
                  </a:cubicBezTo>
                  <a:cubicBezTo>
                    <a:pt x="122" y="21"/>
                    <a:pt x="122" y="21"/>
                    <a:pt x="122" y="21"/>
                  </a:cubicBezTo>
                  <a:cubicBezTo>
                    <a:pt x="122" y="21"/>
                    <a:pt x="122" y="21"/>
                    <a:pt x="122" y="21"/>
                  </a:cubicBezTo>
                  <a:cubicBezTo>
                    <a:pt x="122" y="21"/>
                    <a:pt x="122" y="21"/>
                    <a:pt x="122" y="21"/>
                  </a:cubicBezTo>
                  <a:cubicBezTo>
                    <a:pt x="122" y="21"/>
                    <a:pt x="122" y="21"/>
                    <a:pt x="122" y="21"/>
                  </a:cubicBezTo>
                  <a:cubicBezTo>
                    <a:pt x="122" y="21"/>
                    <a:pt x="122" y="21"/>
                    <a:pt x="122" y="21"/>
                  </a:cubicBezTo>
                  <a:cubicBezTo>
                    <a:pt x="122" y="21"/>
                    <a:pt x="122" y="21"/>
                    <a:pt x="122" y="21"/>
                  </a:cubicBezTo>
                  <a:cubicBezTo>
                    <a:pt x="122" y="21"/>
                    <a:pt x="122" y="21"/>
                    <a:pt x="122" y="21"/>
                  </a:cubicBezTo>
                  <a:cubicBezTo>
                    <a:pt x="122" y="21"/>
                    <a:pt x="122" y="21"/>
                    <a:pt x="122" y="21"/>
                  </a:cubicBezTo>
                  <a:cubicBezTo>
                    <a:pt x="122" y="21"/>
                    <a:pt x="122" y="21"/>
                    <a:pt x="122" y="21"/>
                  </a:cubicBezTo>
                  <a:cubicBezTo>
                    <a:pt x="122" y="21"/>
                    <a:pt x="122" y="21"/>
                    <a:pt x="122" y="21"/>
                  </a:cubicBezTo>
                  <a:cubicBezTo>
                    <a:pt x="122" y="21"/>
                    <a:pt x="122" y="21"/>
                    <a:pt x="122" y="21"/>
                  </a:cubicBezTo>
                  <a:cubicBezTo>
                    <a:pt x="122" y="21"/>
                    <a:pt x="122" y="21"/>
                    <a:pt x="122" y="21"/>
                  </a:cubicBezTo>
                  <a:cubicBezTo>
                    <a:pt x="122" y="21"/>
                    <a:pt x="122" y="21"/>
                    <a:pt x="122" y="21"/>
                  </a:cubicBezTo>
                  <a:cubicBezTo>
                    <a:pt x="122" y="21"/>
                    <a:pt x="122" y="21"/>
                    <a:pt x="122" y="21"/>
                  </a:cubicBezTo>
                  <a:cubicBezTo>
                    <a:pt x="122" y="21"/>
                    <a:pt x="122" y="21"/>
                    <a:pt x="122" y="21"/>
                  </a:cubicBezTo>
                  <a:cubicBezTo>
                    <a:pt x="122" y="21"/>
                    <a:pt x="122" y="21"/>
                    <a:pt x="122" y="21"/>
                  </a:cubicBezTo>
                  <a:cubicBezTo>
                    <a:pt x="122" y="21"/>
                    <a:pt x="122" y="21"/>
                    <a:pt x="122" y="21"/>
                  </a:cubicBezTo>
                  <a:cubicBezTo>
                    <a:pt x="122" y="21"/>
                    <a:pt x="122" y="21"/>
                    <a:pt x="122" y="21"/>
                  </a:cubicBezTo>
                  <a:cubicBezTo>
                    <a:pt x="122" y="21"/>
                    <a:pt x="122" y="21"/>
                    <a:pt x="122" y="21"/>
                  </a:cubicBezTo>
                  <a:cubicBezTo>
                    <a:pt x="122" y="21"/>
                    <a:pt x="122" y="21"/>
                    <a:pt x="122" y="21"/>
                  </a:cubicBezTo>
                  <a:cubicBezTo>
                    <a:pt x="122" y="21"/>
                    <a:pt x="122" y="21"/>
                    <a:pt x="122" y="21"/>
                  </a:cubicBezTo>
                  <a:cubicBezTo>
                    <a:pt x="122" y="21"/>
                    <a:pt x="122" y="21"/>
                    <a:pt x="122" y="21"/>
                  </a:cubicBezTo>
                  <a:cubicBezTo>
                    <a:pt x="122" y="21"/>
                    <a:pt x="122" y="21"/>
                    <a:pt x="122" y="21"/>
                  </a:cubicBezTo>
                  <a:cubicBezTo>
                    <a:pt x="122" y="21"/>
                    <a:pt x="122" y="21"/>
                    <a:pt x="122" y="21"/>
                  </a:cubicBezTo>
                  <a:cubicBezTo>
                    <a:pt x="122" y="21"/>
                    <a:pt x="122" y="21"/>
                    <a:pt x="122" y="21"/>
                  </a:cubicBezTo>
                  <a:cubicBezTo>
                    <a:pt x="121" y="21"/>
                    <a:pt x="121" y="21"/>
                    <a:pt x="121" y="21"/>
                  </a:cubicBezTo>
                  <a:cubicBezTo>
                    <a:pt x="121" y="21"/>
                    <a:pt x="121" y="21"/>
                    <a:pt x="121" y="21"/>
                  </a:cubicBezTo>
                  <a:cubicBezTo>
                    <a:pt x="121" y="21"/>
                    <a:pt x="121" y="21"/>
                    <a:pt x="121" y="21"/>
                  </a:cubicBezTo>
                  <a:cubicBezTo>
                    <a:pt x="121" y="21"/>
                    <a:pt x="121" y="21"/>
                    <a:pt x="121" y="21"/>
                  </a:cubicBezTo>
                  <a:cubicBezTo>
                    <a:pt x="121" y="21"/>
                    <a:pt x="121" y="21"/>
                    <a:pt x="121" y="21"/>
                  </a:cubicBezTo>
                  <a:cubicBezTo>
                    <a:pt x="121" y="21"/>
                    <a:pt x="121" y="21"/>
                    <a:pt x="121" y="21"/>
                  </a:cubicBezTo>
                  <a:cubicBezTo>
                    <a:pt x="121" y="21"/>
                    <a:pt x="121" y="21"/>
                    <a:pt x="121" y="21"/>
                  </a:cubicBezTo>
                  <a:cubicBezTo>
                    <a:pt x="121" y="21"/>
                    <a:pt x="121" y="21"/>
                    <a:pt x="121" y="21"/>
                  </a:cubicBezTo>
                  <a:cubicBezTo>
                    <a:pt x="121" y="21"/>
                    <a:pt x="121" y="21"/>
                    <a:pt x="121" y="21"/>
                  </a:cubicBezTo>
                  <a:cubicBezTo>
                    <a:pt x="121" y="21"/>
                    <a:pt x="121" y="21"/>
                    <a:pt x="121" y="21"/>
                  </a:cubicBezTo>
                  <a:cubicBezTo>
                    <a:pt x="121" y="21"/>
                    <a:pt x="121" y="21"/>
                    <a:pt x="121" y="21"/>
                  </a:cubicBezTo>
                  <a:cubicBezTo>
                    <a:pt x="121" y="21"/>
                    <a:pt x="121" y="21"/>
                    <a:pt x="121" y="21"/>
                  </a:cubicBezTo>
                  <a:cubicBezTo>
                    <a:pt x="121" y="21"/>
                    <a:pt x="121" y="21"/>
                    <a:pt x="121" y="21"/>
                  </a:cubicBezTo>
                  <a:cubicBezTo>
                    <a:pt x="121" y="21"/>
                    <a:pt x="121" y="21"/>
                    <a:pt x="121" y="21"/>
                  </a:cubicBezTo>
                  <a:cubicBezTo>
                    <a:pt x="121" y="21"/>
                    <a:pt x="121" y="21"/>
                    <a:pt x="121" y="21"/>
                  </a:cubicBezTo>
                  <a:cubicBezTo>
                    <a:pt x="121" y="20"/>
                    <a:pt x="121" y="20"/>
                    <a:pt x="121" y="20"/>
                  </a:cubicBezTo>
                  <a:cubicBezTo>
                    <a:pt x="121" y="20"/>
                    <a:pt x="121" y="20"/>
                    <a:pt x="121" y="20"/>
                  </a:cubicBezTo>
                  <a:cubicBezTo>
                    <a:pt x="121" y="20"/>
                    <a:pt x="121" y="20"/>
                    <a:pt x="121" y="20"/>
                  </a:cubicBezTo>
                  <a:cubicBezTo>
                    <a:pt x="121" y="20"/>
                    <a:pt x="121" y="20"/>
                    <a:pt x="121" y="20"/>
                  </a:cubicBezTo>
                  <a:cubicBezTo>
                    <a:pt x="121" y="20"/>
                    <a:pt x="121" y="20"/>
                    <a:pt x="121" y="20"/>
                  </a:cubicBezTo>
                  <a:cubicBezTo>
                    <a:pt x="121" y="20"/>
                    <a:pt x="121" y="20"/>
                    <a:pt x="121" y="20"/>
                  </a:cubicBezTo>
                  <a:cubicBezTo>
                    <a:pt x="121" y="20"/>
                    <a:pt x="121" y="20"/>
                    <a:pt x="121" y="20"/>
                  </a:cubicBezTo>
                  <a:cubicBezTo>
                    <a:pt x="121" y="20"/>
                    <a:pt x="121" y="20"/>
                    <a:pt x="121" y="20"/>
                  </a:cubicBezTo>
                  <a:cubicBezTo>
                    <a:pt x="121" y="20"/>
                    <a:pt x="121" y="20"/>
                    <a:pt x="121" y="20"/>
                  </a:cubicBezTo>
                  <a:cubicBezTo>
                    <a:pt x="121" y="20"/>
                    <a:pt x="121" y="20"/>
                    <a:pt x="121" y="20"/>
                  </a:cubicBezTo>
                  <a:cubicBezTo>
                    <a:pt x="121" y="20"/>
                    <a:pt x="121" y="20"/>
                    <a:pt x="121" y="20"/>
                  </a:cubicBezTo>
                  <a:cubicBezTo>
                    <a:pt x="121" y="20"/>
                    <a:pt x="121" y="20"/>
                    <a:pt x="121" y="20"/>
                  </a:cubicBezTo>
                  <a:cubicBezTo>
                    <a:pt x="121" y="20"/>
                    <a:pt x="121" y="20"/>
                    <a:pt x="121" y="20"/>
                  </a:cubicBezTo>
                  <a:cubicBezTo>
                    <a:pt x="121" y="20"/>
                    <a:pt x="121" y="20"/>
                    <a:pt x="121" y="20"/>
                  </a:cubicBezTo>
                  <a:cubicBezTo>
                    <a:pt x="121" y="20"/>
                    <a:pt x="121" y="20"/>
                    <a:pt x="121" y="20"/>
                  </a:cubicBezTo>
                  <a:cubicBezTo>
                    <a:pt x="121" y="20"/>
                    <a:pt x="121" y="20"/>
                    <a:pt x="121" y="20"/>
                  </a:cubicBezTo>
                  <a:cubicBezTo>
                    <a:pt x="121" y="20"/>
                    <a:pt x="121" y="20"/>
                    <a:pt x="121" y="20"/>
                  </a:cubicBezTo>
                  <a:cubicBezTo>
                    <a:pt x="121" y="20"/>
                    <a:pt x="121" y="20"/>
                    <a:pt x="121" y="20"/>
                  </a:cubicBezTo>
                  <a:cubicBezTo>
                    <a:pt x="121" y="20"/>
                    <a:pt x="121" y="20"/>
                    <a:pt x="121" y="20"/>
                  </a:cubicBezTo>
                  <a:cubicBezTo>
                    <a:pt x="121" y="20"/>
                    <a:pt x="121" y="20"/>
                    <a:pt x="121" y="20"/>
                  </a:cubicBezTo>
                  <a:cubicBezTo>
                    <a:pt x="121" y="20"/>
                    <a:pt x="121" y="20"/>
                    <a:pt x="121" y="20"/>
                  </a:cubicBezTo>
                  <a:cubicBezTo>
                    <a:pt x="121" y="20"/>
                    <a:pt x="121" y="20"/>
                    <a:pt x="121" y="20"/>
                  </a:cubicBezTo>
                  <a:cubicBezTo>
                    <a:pt x="121" y="20"/>
                    <a:pt x="121" y="20"/>
                    <a:pt x="121" y="20"/>
                  </a:cubicBezTo>
                  <a:cubicBezTo>
                    <a:pt x="121" y="20"/>
                    <a:pt x="121" y="20"/>
                    <a:pt x="121" y="20"/>
                  </a:cubicBezTo>
                  <a:cubicBezTo>
                    <a:pt x="121" y="20"/>
                    <a:pt x="121" y="20"/>
                    <a:pt x="121" y="20"/>
                  </a:cubicBezTo>
                  <a:cubicBezTo>
                    <a:pt x="121" y="20"/>
                    <a:pt x="121" y="20"/>
                    <a:pt x="121" y="20"/>
                  </a:cubicBezTo>
                  <a:cubicBezTo>
                    <a:pt x="121" y="20"/>
                    <a:pt x="121" y="20"/>
                    <a:pt x="121" y="20"/>
                  </a:cubicBezTo>
                  <a:cubicBezTo>
                    <a:pt x="121" y="20"/>
                    <a:pt x="121" y="20"/>
                    <a:pt x="121" y="20"/>
                  </a:cubicBezTo>
                  <a:cubicBezTo>
                    <a:pt x="121" y="20"/>
                    <a:pt x="121" y="20"/>
                    <a:pt x="121" y="20"/>
                  </a:cubicBezTo>
                  <a:cubicBezTo>
                    <a:pt x="121" y="20"/>
                    <a:pt x="121" y="20"/>
                    <a:pt x="121" y="20"/>
                  </a:cubicBezTo>
                  <a:cubicBezTo>
                    <a:pt x="121" y="20"/>
                    <a:pt x="121" y="20"/>
                    <a:pt x="121" y="20"/>
                  </a:cubicBezTo>
                  <a:cubicBezTo>
                    <a:pt x="121" y="20"/>
                    <a:pt x="121" y="20"/>
                    <a:pt x="121" y="20"/>
                  </a:cubicBezTo>
                  <a:cubicBezTo>
                    <a:pt x="121" y="20"/>
                    <a:pt x="121" y="20"/>
                    <a:pt x="121" y="20"/>
                  </a:cubicBezTo>
                  <a:cubicBezTo>
                    <a:pt x="121" y="20"/>
                    <a:pt x="121" y="20"/>
                    <a:pt x="121" y="20"/>
                  </a:cubicBezTo>
                  <a:cubicBezTo>
                    <a:pt x="121" y="20"/>
                    <a:pt x="121" y="20"/>
                    <a:pt x="121" y="20"/>
                  </a:cubicBezTo>
                  <a:cubicBezTo>
                    <a:pt x="121" y="20"/>
                    <a:pt x="121" y="20"/>
                    <a:pt x="121" y="20"/>
                  </a:cubicBezTo>
                  <a:cubicBezTo>
                    <a:pt x="121" y="20"/>
                    <a:pt x="121" y="20"/>
                    <a:pt x="121" y="20"/>
                  </a:cubicBezTo>
                  <a:cubicBezTo>
                    <a:pt x="121" y="20"/>
                    <a:pt x="121" y="20"/>
                    <a:pt x="121" y="20"/>
                  </a:cubicBezTo>
                  <a:cubicBezTo>
                    <a:pt x="121" y="20"/>
                    <a:pt x="121" y="20"/>
                    <a:pt x="121" y="20"/>
                  </a:cubicBezTo>
                  <a:cubicBezTo>
                    <a:pt x="121" y="20"/>
                    <a:pt x="121" y="20"/>
                    <a:pt x="121" y="20"/>
                  </a:cubicBezTo>
                  <a:cubicBezTo>
                    <a:pt x="121" y="20"/>
                    <a:pt x="121" y="20"/>
                    <a:pt x="121" y="20"/>
                  </a:cubicBezTo>
                  <a:cubicBezTo>
                    <a:pt x="121" y="20"/>
                    <a:pt x="121" y="20"/>
                    <a:pt x="121" y="20"/>
                  </a:cubicBezTo>
                  <a:cubicBezTo>
                    <a:pt x="121" y="20"/>
                    <a:pt x="121" y="20"/>
                    <a:pt x="121" y="20"/>
                  </a:cubicBezTo>
                  <a:cubicBezTo>
                    <a:pt x="121" y="20"/>
                    <a:pt x="121" y="20"/>
                    <a:pt x="121" y="20"/>
                  </a:cubicBezTo>
                  <a:cubicBezTo>
                    <a:pt x="121" y="20"/>
                    <a:pt x="121" y="20"/>
                    <a:pt x="121" y="20"/>
                  </a:cubicBezTo>
                  <a:cubicBezTo>
                    <a:pt x="121" y="20"/>
                    <a:pt x="121" y="20"/>
                    <a:pt x="121" y="20"/>
                  </a:cubicBezTo>
                  <a:cubicBezTo>
                    <a:pt x="121" y="20"/>
                    <a:pt x="121" y="20"/>
                    <a:pt x="121" y="20"/>
                  </a:cubicBezTo>
                  <a:cubicBezTo>
                    <a:pt x="121" y="20"/>
                    <a:pt x="121" y="20"/>
                    <a:pt x="121" y="20"/>
                  </a:cubicBezTo>
                  <a:cubicBezTo>
                    <a:pt x="121" y="20"/>
                    <a:pt x="121" y="20"/>
                    <a:pt x="121" y="20"/>
                  </a:cubicBezTo>
                  <a:cubicBezTo>
                    <a:pt x="121" y="20"/>
                    <a:pt x="121" y="20"/>
                    <a:pt x="121" y="20"/>
                  </a:cubicBezTo>
                  <a:cubicBezTo>
                    <a:pt x="121" y="20"/>
                    <a:pt x="121" y="20"/>
                    <a:pt x="121" y="20"/>
                  </a:cubicBezTo>
                  <a:cubicBezTo>
                    <a:pt x="121" y="20"/>
                    <a:pt x="121" y="20"/>
                    <a:pt x="121" y="20"/>
                  </a:cubicBezTo>
                  <a:cubicBezTo>
                    <a:pt x="121" y="20"/>
                    <a:pt x="121" y="20"/>
                    <a:pt x="121" y="20"/>
                  </a:cubicBezTo>
                  <a:cubicBezTo>
                    <a:pt x="121" y="20"/>
                    <a:pt x="121" y="20"/>
                    <a:pt x="121" y="20"/>
                  </a:cubicBezTo>
                  <a:cubicBezTo>
                    <a:pt x="121" y="20"/>
                    <a:pt x="121" y="20"/>
                    <a:pt x="121" y="20"/>
                  </a:cubicBezTo>
                  <a:cubicBezTo>
                    <a:pt x="121" y="20"/>
                    <a:pt x="121" y="20"/>
                    <a:pt x="121" y="20"/>
                  </a:cubicBezTo>
                  <a:cubicBezTo>
                    <a:pt x="121" y="20"/>
                    <a:pt x="121" y="20"/>
                    <a:pt x="121" y="20"/>
                  </a:cubicBezTo>
                  <a:cubicBezTo>
                    <a:pt x="121" y="20"/>
                    <a:pt x="121" y="20"/>
                    <a:pt x="121" y="20"/>
                  </a:cubicBezTo>
                  <a:cubicBezTo>
                    <a:pt x="121" y="20"/>
                    <a:pt x="121" y="20"/>
                    <a:pt x="121" y="20"/>
                  </a:cubicBezTo>
                  <a:cubicBezTo>
                    <a:pt x="121" y="20"/>
                    <a:pt x="121" y="20"/>
                    <a:pt x="121" y="20"/>
                  </a:cubicBezTo>
                  <a:cubicBezTo>
                    <a:pt x="121" y="20"/>
                    <a:pt x="121" y="20"/>
                    <a:pt x="121" y="20"/>
                  </a:cubicBezTo>
                  <a:cubicBezTo>
                    <a:pt x="121" y="20"/>
                    <a:pt x="121" y="20"/>
                    <a:pt x="121" y="20"/>
                  </a:cubicBezTo>
                  <a:cubicBezTo>
                    <a:pt x="121" y="20"/>
                    <a:pt x="121" y="20"/>
                    <a:pt x="121" y="20"/>
                  </a:cubicBezTo>
                  <a:cubicBezTo>
                    <a:pt x="121" y="20"/>
                    <a:pt x="121" y="20"/>
                    <a:pt x="121" y="20"/>
                  </a:cubicBezTo>
                  <a:cubicBezTo>
                    <a:pt x="121" y="20"/>
                    <a:pt x="121" y="20"/>
                    <a:pt x="121" y="20"/>
                  </a:cubicBezTo>
                  <a:cubicBezTo>
                    <a:pt x="121" y="20"/>
                    <a:pt x="121" y="20"/>
                    <a:pt x="121" y="20"/>
                  </a:cubicBezTo>
                  <a:cubicBezTo>
                    <a:pt x="121" y="20"/>
                    <a:pt x="121" y="20"/>
                    <a:pt x="121" y="20"/>
                  </a:cubicBezTo>
                  <a:cubicBezTo>
                    <a:pt x="121" y="20"/>
                    <a:pt x="121" y="20"/>
                    <a:pt x="121" y="20"/>
                  </a:cubicBezTo>
                  <a:cubicBezTo>
                    <a:pt x="121" y="20"/>
                    <a:pt x="121" y="20"/>
                    <a:pt x="121" y="20"/>
                  </a:cubicBezTo>
                  <a:cubicBezTo>
                    <a:pt x="121" y="20"/>
                    <a:pt x="121" y="20"/>
                    <a:pt x="121" y="20"/>
                  </a:cubicBezTo>
                  <a:cubicBezTo>
                    <a:pt x="121" y="20"/>
                    <a:pt x="121" y="20"/>
                    <a:pt x="121" y="20"/>
                  </a:cubicBezTo>
                  <a:cubicBezTo>
                    <a:pt x="121" y="20"/>
                    <a:pt x="121" y="20"/>
                    <a:pt x="121" y="20"/>
                  </a:cubicBezTo>
                  <a:cubicBezTo>
                    <a:pt x="121" y="20"/>
                    <a:pt x="121" y="20"/>
                    <a:pt x="121" y="20"/>
                  </a:cubicBezTo>
                  <a:cubicBezTo>
                    <a:pt x="121" y="20"/>
                    <a:pt x="121" y="20"/>
                    <a:pt x="121" y="20"/>
                  </a:cubicBezTo>
                  <a:cubicBezTo>
                    <a:pt x="121" y="20"/>
                    <a:pt x="121" y="20"/>
                    <a:pt x="121" y="20"/>
                  </a:cubicBezTo>
                  <a:cubicBezTo>
                    <a:pt x="121" y="20"/>
                    <a:pt x="121" y="20"/>
                    <a:pt x="120" y="20"/>
                  </a:cubicBezTo>
                  <a:cubicBezTo>
                    <a:pt x="120" y="20"/>
                    <a:pt x="120" y="20"/>
                    <a:pt x="120" y="20"/>
                  </a:cubicBezTo>
                  <a:cubicBezTo>
                    <a:pt x="120" y="19"/>
                    <a:pt x="120" y="19"/>
                    <a:pt x="120" y="19"/>
                  </a:cubicBezTo>
                  <a:cubicBezTo>
                    <a:pt x="120" y="19"/>
                    <a:pt x="120" y="19"/>
                    <a:pt x="120" y="19"/>
                  </a:cubicBezTo>
                  <a:cubicBezTo>
                    <a:pt x="120" y="19"/>
                    <a:pt x="120" y="19"/>
                    <a:pt x="120" y="19"/>
                  </a:cubicBezTo>
                  <a:cubicBezTo>
                    <a:pt x="120" y="19"/>
                    <a:pt x="120" y="19"/>
                    <a:pt x="120" y="19"/>
                  </a:cubicBezTo>
                  <a:cubicBezTo>
                    <a:pt x="120" y="19"/>
                    <a:pt x="120" y="19"/>
                    <a:pt x="120" y="19"/>
                  </a:cubicBezTo>
                  <a:cubicBezTo>
                    <a:pt x="120" y="19"/>
                    <a:pt x="120" y="19"/>
                    <a:pt x="120" y="19"/>
                  </a:cubicBezTo>
                  <a:cubicBezTo>
                    <a:pt x="120" y="19"/>
                    <a:pt x="120" y="19"/>
                    <a:pt x="120" y="19"/>
                  </a:cubicBezTo>
                  <a:cubicBezTo>
                    <a:pt x="120" y="19"/>
                    <a:pt x="120" y="19"/>
                    <a:pt x="120" y="19"/>
                  </a:cubicBezTo>
                  <a:cubicBezTo>
                    <a:pt x="120" y="19"/>
                    <a:pt x="120" y="19"/>
                    <a:pt x="120" y="19"/>
                  </a:cubicBezTo>
                  <a:cubicBezTo>
                    <a:pt x="120" y="19"/>
                    <a:pt x="120" y="19"/>
                    <a:pt x="120" y="19"/>
                  </a:cubicBezTo>
                  <a:cubicBezTo>
                    <a:pt x="120" y="19"/>
                    <a:pt x="120" y="19"/>
                    <a:pt x="120" y="19"/>
                  </a:cubicBezTo>
                  <a:cubicBezTo>
                    <a:pt x="120" y="19"/>
                    <a:pt x="120" y="19"/>
                    <a:pt x="120" y="19"/>
                  </a:cubicBezTo>
                  <a:cubicBezTo>
                    <a:pt x="120" y="19"/>
                    <a:pt x="120" y="19"/>
                    <a:pt x="120" y="19"/>
                  </a:cubicBezTo>
                  <a:cubicBezTo>
                    <a:pt x="120" y="19"/>
                    <a:pt x="120" y="19"/>
                    <a:pt x="120" y="19"/>
                  </a:cubicBezTo>
                  <a:cubicBezTo>
                    <a:pt x="120" y="19"/>
                    <a:pt x="120" y="19"/>
                    <a:pt x="120" y="19"/>
                  </a:cubicBezTo>
                  <a:cubicBezTo>
                    <a:pt x="120" y="19"/>
                    <a:pt x="120" y="19"/>
                    <a:pt x="120" y="19"/>
                  </a:cubicBezTo>
                  <a:cubicBezTo>
                    <a:pt x="120" y="19"/>
                    <a:pt x="120" y="19"/>
                    <a:pt x="120" y="19"/>
                  </a:cubicBezTo>
                  <a:cubicBezTo>
                    <a:pt x="120" y="19"/>
                    <a:pt x="120" y="19"/>
                    <a:pt x="120" y="19"/>
                  </a:cubicBezTo>
                  <a:cubicBezTo>
                    <a:pt x="120" y="19"/>
                    <a:pt x="120" y="19"/>
                    <a:pt x="120" y="19"/>
                  </a:cubicBezTo>
                  <a:cubicBezTo>
                    <a:pt x="120" y="19"/>
                    <a:pt x="120" y="19"/>
                    <a:pt x="120" y="19"/>
                  </a:cubicBezTo>
                  <a:cubicBezTo>
                    <a:pt x="120" y="19"/>
                    <a:pt x="120" y="19"/>
                    <a:pt x="120" y="19"/>
                  </a:cubicBezTo>
                  <a:cubicBezTo>
                    <a:pt x="120" y="19"/>
                    <a:pt x="120" y="19"/>
                    <a:pt x="120" y="19"/>
                  </a:cubicBezTo>
                  <a:cubicBezTo>
                    <a:pt x="120" y="19"/>
                    <a:pt x="120" y="19"/>
                    <a:pt x="120" y="19"/>
                  </a:cubicBezTo>
                  <a:cubicBezTo>
                    <a:pt x="120" y="19"/>
                    <a:pt x="120" y="19"/>
                    <a:pt x="120" y="19"/>
                  </a:cubicBezTo>
                  <a:cubicBezTo>
                    <a:pt x="120" y="19"/>
                    <a:pt x="120" y="19"/>
                    <a:pt x="120" y="19"/>
                  </a:cubicBezTo>
                  <a:cubicBezTo>
                    <a:pt x="120" y="19"/>
                    <a:pt x="120" y="19"/>
                    <a:pt x="120" y="19"/>
                  </a:cubicBezTo>
                  <a:cubicBezTo>
                    <a:pt x="120" y="19"/>
                    <a:pt x="120" y="19"/>
                    <a:pt x="120" y="19"/>
                  </a:cubicBezTo>
                  <a:cubicBezTo>
                    <a:pt x="120" y="19"/>
                    <a:pt x="120" y="19"/>
                    <a:pt x="120" y="19"/>
                  </a:cubicBezTo>
                  <a:cubicBezTo>
                    <a:pt x="120" y="19"/>
                    <a:pt x="120" y="19"/>
                    <a:pt x="120" y="19"/>
                  </a:cubicBezTo>
                  <a:cubicBezTo>
                    <a:pt x="120" y="19"/>
                    <a:pt x="120" y="19"/>
                    <a:pt x="120" y="19"/>
                  </a:cubicBezTo>
                  <a:cubicBezTo>
                    <a:pt x="120" y="19"/>
                    <a:pt x="120" y="19"/>
                    <a:pt x="120" y="19"/>
                  </a:cubicBezTo>
                  <a:cubicBezTo>
                    <a:pt x="120" y="19"/>
                    <a:pt x="120" y="19"/>
                    <a:pt x="120" y="19"/>
                  </a:cubicBezTo>
                  <a:cubicBezTo>
                    <a:pt x="120" y="19"/>
                    <a:pt x="120" y="19"/>
                    <a:pt x="120" y="19"/>
                  </a:cubicBezTo>
                  <a:cubicBezTo>
                    <a:pt x="120" y="19"/>
                    <a:pt x="120" y="19"/>
                    <a:pt x="120" y="19"/>
                  </a:cubicBezTo>
                  <a:cubicBezTo>
                    <a:pt x="120" y="19"/>
                    <a:pt x="120" y="19"/>
                    <a:pt x="120" y="19"/>
                  </a:cubicBezTo>
                  <a:cubicBezTo>
                    <a:pt x="120" y="19"/>
                    <a:pt x="120" y="19"/>
                    <a:pt x="120" y="19"/>
                  </a:cubicBezTo>
                  <a:cubicBezTo>
                    <a:pt x="120" y="19"/>
                    <a:pt x="120" y="19"/>
                    <a:pt x="120" y="19"/>
                  </a:cubicBezTo>
                  <a:cubicBezTo>
                    <a:pt x="120" y="19"/>
                    <a:pt x="120" y="19"/>
                    <a:pt x="120" y="19"/>
                  </a:cubicBezTo>
                  <a:cubicBezTo>
                    <a:pt x="120" y="19"/>
                    <a:pt x="120" y="19"/>
                    <a:pt x="120" y="19"/>
                  </a:cubicBezTo>
                  <a:cubicBezTo>
                    <a:pt x="120" y="19"/>
                    <a:pt x="120" y="19"/>
                    <a:pt x="120" y="19"/>
                  </a:cubicBezTo>
                  <a:cubicBezTo>
                    <a:pt x="120" y="19"/>
                    <a:pt x="120" y="19"/>
                    <a:pt x="120" y="19"/>
                  </a:cubicBezTo>
                  <a:cubicBezTo>
                    <a:pt x="120" y="19"/>
                    <a:pt x="120" y="19"/>
                    <a:pt x="120" y="19"/>
                  </a:cubicBezTo>
                  <a:cubicBezTo>
                    <a:pt x="120" y="19"/>
                    <a:pt x="120" y="19"/>
                    <a:pt x="120" y="19"/>
                  </a:cubicBezTo>
                  <a:cubicBezTo>
                    <a:pt x="120" y="19"/>
                    <a:pt x="120" y="19"/>
                    <a:pt x="120" y="19"/>
                  </a:cubicBezTo>
                  <a:cubicBezTo>
                    <a:pt x="119" y="18"/>
                    <a:pt x="119" y="18"/>
                    <a:pt x="118" y="18"/>
                  </a:cubicBezTo>
                  <a:cubicBezTo>
                    <a:pt x="118" y="18"/>
                    <a:pt x="118" y="18"/>
                    <a:pt x="118" y="18"/>
                  </a:cubicBezTo>
                  <a:cubicBezTo>
                    <a:pt x="118" y="18"/>
                    <a:pt x="118" y="18"/>
                    <a:pt x="118" y="18"/>
                  </a:cubicBezTo>
                  <a:cubicBezTo>
                    <a:pt x="118" y="18"/>
                    <a:pt x="118" y="18"/>
                    <a:pt x="118" y="18"/>
                  </a:cubicBezTo>
                  <a:cubicBezTo>
                    <a:pt x="118" y="18"/>
                    <a:pt x="118" y="18"/>
                    <a:pt x="118" y="18"/>
                  </a:cubicBezTo>
                  <a:cubicBezTo>
                    <a:pt x="118" y="18"/>
                    <a:pt x="118" y="18"/>
                    <a:pt x="118" y="18"/>
                  </a:cubicBezTo>
                  <a:cubicBezTo>
                    <a:pt x="118" y="18"/>
                    <a:pt x="118" y="18"/>
                    <a:pt x="118" y="18"/>
                  </a:cubicBezTo>
                  <a:cubicBezTo>
                    <a:pt x="118" y="18"/>
                    <a:pt x="118" y="18"/>
                    <a:pt x="118" y="18"/>
                  </a:cubicBezTo>
                  <a:cubicBezTo>
                    <a:pt x="118" y="18"/>
                    <a:pt x="118" y="18"/>
                    <a:pt x="118" y="18"/>
                  </a:cubicBezTo>
                  <a:cubicBezTo>
                    <a:pt x="118" y="18"/>
                    <a:pt x="118" y="17"/>
                    <a:pt x="118" y="17"/>
                  </a:cubicBezTo>
                  <a:cubicBezTo>
                    <a:pt x="118" y="17"/>
                    <a:pt x="118" y="17"/>
                    <a:pt x="118" y="17"/>
                  </a:cubicBezTo>
                  <a:cubicBezTo>
                    <a:pt x="118" y="17"/>
                    <a:pt x="118" y="17"/>
                    <a:pt x="118" y="17"/>
                  </a:cubicBezTo>
                  <a:cubicBezTo>
                    <a:pt x="118" y="17"/>
                    <a:pt x="118" y="17"/>
                    <a:pt x="118" y="17"/>
                  </a:cubicBezTo>
                  <a:cubicBezTo>
                    <a:pt x="118" y="17"/>
                    <a:pt x="118" y="17"/>
                    <a:pt x="118" y="17"/>
                  </a:cubicBezTo>
                  <a:cubicBezTo>
                    <a:pt x="118" y="17"/>
                    <a:pt x="118" y="17"/>
                    <a:pt x="118" y="17"/>
                  </a:cubicBezTo>
                  <a:cubicBezTo>
                    <a:pt x="118" y="17"/>
                    <a:pt x="118" y="17"/>
                    <a:pt x="118" y="17"/>
                  </a:cubicBezTo>
                  <a:cubicBezTo>
                    <a:pt x="118" y="17"/>
                    <a:pt x="118" y="17"/>
                    <a:pt x="118" y="17"/>
                  </a:cubicBezTo>
                  <a:cubicBezTo>
                    <a:pt x="118" y="17"/>
                    <a:pt x="118" y="17"/>
                    <a:pt x="118" y="17"/>
                  </a:cubicBezTo>
                  <a:cubicBezTo>
                    <a:pt x="118" y="17"/>
                    <a:pt x="118" y="17"/>
                    <a:pt x="118" y="17"/>
                  </a:cubicBezTo>
                  <a:cubicBezTo>
                    <a:pt x="118" y="17"/>
                    <a:pt x="118" y="17"/>
                    <a:pt x="118" y="17"/>
                  </a:cubicBezTo>
                  <a:cubicBezTo>
                    <a:pt x="118" y="17"/>
                    <a:pt x="118" y="17"/>
                    <a:pt x="118" y="17"/>
                  </a:cubicBezTo>
                  <a:cubicBezTo>
                    <a:pt x="118" y="17"/>
                    <a:pt x="118" y="17"/>
                    <a:pt x="118" y="17"/>
                  </a:cubicBezTo>
                  <a:cubicBezTo>
                    <a:pt x="118" y="17"/>
                    <a:pt x="118" y="17"/>
                    <a:pt x="118" y="17"/>
                  </a:cubicBezTo>
                  <a:cubicBezTo>
                    <a:pt x="118" y="17"/>
                    <a:pt x="118" y="17"/>
                    <a:pt x="118" y="17"/>
                  </a:cubicBezTo>
                  <a:cubicBezTo>
                    <a:pt x="118" y="17"/>
                    <a:pt x="118" y="17"/>
                    <a:pt x="118" y="17"/>
                  </a:cubicBezTo>
                  <a:cubicBezTo>
                    <a:pt x="118" y="17"/>
                    <a:pt x="118" y="17"/>
                    <a:pt x="118" y="17"/>
                  </a:cubicBezTo>
                  <a:cubicBezTo>
                    <a:pt x="118" y="17"/>
                    <a:pt x="118" y="17"/>
                    <a:pt x="118" y="17"/>
                  </a:cubicBezTo>
                  <a:cubicBezTo>
                    <a:pt x="118" y="17"/>
                    <a:pt x="118" y="17"/>
                    <a:pt x="118" y="17"/>
                  </a:cubicBezTo>
                  <a:cubicBezTo>
                    <a:pt x="118" y="17"/>
                    <a:pt x="118" y="17"/>
                    <a:pt x="118" y="17"/>
                  </a:cubicBezTo>
                  <a:cubicBezTo>
                    <a:pt x="118" y="17"/>
                    <a:pt x="118" y="17"/>
                    <a:pt x="118" y="17"/>
                  </a:cubicBezTo>
                  <a:cubicBezTo>
                    <a:pt x="118" y="17"/>
                    <a:pt x="118" y="17"/>
                    <a:pt x="118" y="17"/>
                  </a:cubicBezTo>
                  <a:cubicBezTo>
                    <a:pt x="118" y="17"/>
                    <a:pt x="118" y="17"/>
                    <a:pt x="118" y="17"/>
                  </a:cubicBezTo>
                  <a:cubicBezTo>
                    <a:pt x="118" y="17"/>
                    <a:pt x="118" y="17"/>
                    <a:pt x="118" y="17"/>
                  </a:cubicBezTo>
                  <a:cubicBezTo>
                    <a:pt x="118" y="17"/>
                    <a:pt x="118" y="17"/>
                    <a:pt x="118" y="17"/>
                  </a:cubicBezTo>
                  <a:cubicBezTo>
                    <a:pt x="118" y="17"/>
                    <a:pt x="118" y="17"/>
                    <a:pt x="118" y="17"/>
                  </a:cubicBezTo>
                  <a:cubicBezTo>
                    <a:pt x="118" y="17"/>
                    <a:pt x="118" y="17"/>
                    <a:pt x="118" y="17"/>
                  </a:cubicBezTo>
                  <a:cubicBezTo>
                    <a:pt x="118" y="17"/>
                    <a:pt x="118" y="17"/>
                    <a:pt x="118" y="17"/>
                  </a:cubicBezTo>
                  <a:cubicBezTo>
                    <a:pt x="118" y="17"/>
                    <a:pt x="118" y="17"/>
                    <a:pt x="118" y="17"/>
                  </a:cubicBezTo>
                  <a:cubicBezTo>
                    <a:pt x="118" y="17"/>
                    <a:pt x="118" y="17"/>
                    <a:pt x="118" y="17"/>
                  </a:cubicBezTo>
                  <a:cubicBezTo>
                    <a:pt x="118" y="17"/>
                    <a:pt x="118" y="17"/>
                    <a:pt x="118" y="17"/>
                  </a:cubicBezTo>
                  <a:cubicBezTo>
                    <a:pt x="118" y="17"/>
                    <a:pt x="118" y="17"/>
                    <a:pt x="118" y="17"/>
                  </a:cubicBezTo>
                  <a:cubicBezTo>
                    <a:pt x="118" y="17"/>
                    <a:pt x="118" y="17"/>
                    <a:pt x="118" y="17"/>
                  </a:cubicBezTo>
                  <a:cubicBezTo>
                    <a:pt x="118" y="17"/>
                    <a:pt x="118" y="17"/>
                    <a:pt x="118" y="17"/>
                  </a:cubicBezTo>
                  <a:cubicBezTo>
                    <a:pt x="118" y="17"/>
                    <a:pt x="118" y="17"/>
                    <a:pt x="118" y="17"/>
                  </a:cubicBezTo>
                  <a:cubicBezTo>
                    <a:pt x="118" y="17"/>
                    <a:pt x="118" y="17"/>
                    <a:pt x="118" y="17"/>
                  </a:cubicBezTo>
                  <a:cubicBezTo>
                    <a:pt x="118" y="17"/>
                    <a:pt x="118" y="17"/>
                    <a:pt x="118" y="17"/>
                  </a:cubicBezTo>
                  <a:cubicBezTo>
                    <a:pt x="118" y="17"/>
                    <a:pt x="118" y="17"/>
                    <a:pt x="118" y="17"/>
                  </a:cubicBezTo>
                  <a:cubicBezTo>
                    <a:pt x="118" y="17"/>
                    <a:pt x="118" y="17"/>
                    <a:pt x="118" y="17"/>
                  </a:cubicBezTo>
                  <a:cubicBezTo>
                    <a:pt x="118" y="17"/>
                    <a:pt x="118" y="17"/>
                    <a:pt x="118" y="17"/>
                  </a:cubicBezTo>
                  <a:cubicBezTo>
                    <a:pt x="118" y="17"/>
                    <a:pt x="118" y="17"/>
                    <a:pt x="118" y="17"/>
                  </a:cubicBezTo>
                  <a:cubicBezTo>
                    <a:pt x="118" y="17"/>
                    <a:pt x="118" y="17"/>
                    <a:pt x="118" y="17"/>
                  </a:cubicBezTo>
                  <a:cubicBezTo>
                    <a:pt x="118" y="17"/>
                    <a:pt x="117" y="17"/>
                    <a:pt x="117" y="17"/>
                  </a:cubicBezTo>
                  <a:cubicBezTo>
                    <a:pt x="117" y="17"/>
                    <a:pt x="117" y="17"/>
                    <a:pt x="117" y="17"/>
                  </a:cubicBezTo>
                  <a:cubicBezTo>
                    <a:pt x="117" y="17"/>
                    <a:pt x="117" y="17"/>
                    <a:pt x="117" y="17"/>
                  </a:cubicBezTo>
                  <a:cubicBezTo>
                    <a:pt x="117" y="17"/>
                    <a:pt x="117" y="17"/>
                    <a:pt x="117" y="17"/>
                  </a:cubicBezTo>
                  <a:cubicBezTo>
                    <a:pt x="117" y="17"/>
                    <a:pt x="117" y="17"/>
                    <a:pt x="117" y="17"/>
                  </a:cubicBezTo>
                  <a:cubicBezTo>
                    <a:pt x="117" y="17"/>
                    <a:pt x="117" y="17"/>
                    <a:pt x="117" y="17"/>
                  </a:cubicBezTo>
                  <a:cubicBezTo>
                    <a:pt x="117" y="17"/>
                    <a:pt x="117" y="17"/>
                    <a:pt x="117" y="17"/>
                  </a:cubicBezTo>
                  <a:cubicBezTo>
                    <a:pt x="117" y="17"/>
                    <a:pt x="117" y="17"/>
                    <a:pt x="117" y="17"/>
                  </a:cubicBezTo>
                  <a:cubicBezTo>
                    <a:pt x="117" y="17"/>
                    <a:pt x="117" y="17"/>
                    <a:pt x="117" y="17"/>
                  </a:cubicBezTo>
                  <a:cubicBezTo>
                    <a:pt x="117" y="17"/>
                    <a:pt x="117" y="17"/>
                    <a:pt x="117" y="17"/>
                  </a:cubicBezTo>
                  <a:cubicBezTo>
                    <a:pt x="117" y="17"/>
                    <a:pt x="117" y="17"/>
                    <a:pt x="117" y="17"/>
                  </a:cubicBezTo>
                  <a:cubicBezTo>
                    <a:pt x="117" y="17"/>
                    <a:pt x="117" y="17"/>
                    <a:pt x="117" y="17"/>
                  </a:cubicBezTo>
                  <a:cubicBezTo>
                    <a:pt x="117" y="17"/>
                    <a:pt x="117" y="17"/>
                    <a:pt x="117" y="17"/>
                  </a:cubicBezTo>
                  <a:cubicBezTo>
                    <a:pt x="117" y="17"/>
                    <a:pt x="117" y="17"/>
                    <a:pt x="117" y="17"/>
                  </a:cubicBezTo>
                  <a:cubicBezTo>
                    <a:pt x="117" y="17"/>
                    <a:pt x="117" y="17"/>
                    <a:pt x="117" y="17"/>
                  </a:cubicBezTo>
                  <a:cubicBezTo>
                    <a:pt x="117" y="17"/>
                    <a:pt x="117" y="17"/>
                    <a:pt x="117" y="17"/>
                  </a:cubicBezTo>
                  <a:cubicBezTo>
                    <a:pt x="117" y="17"/>
                    <a:pt x="117" y="17"/>
                    <a:pt x="117" y="17"/>
                  </a:cubicBezTo>
                  <a:cubicBezTo>
                    <a:pt x="117" y="17"/>
                    <a:pt x="117" y="17"/>
                    <a:pt x="117" y="17"/>
                  </a:cubicBezTo>
                  <a:cubicBezTo>
                    <a:pt x="117" y="17"/>
                    <a:pt x="117" y="17"/>
                    <a:pt x="117" y="17"/>
                  </a:cubicBezTo>
                  <a:cubicBezTo>
                    <a:pt x="117" y="17"/>
                    <a:pt x="117" y="17"/>
                    <a:pt x="117" y="17"/>
                  </a:cubicBezTo>
                  <a:cubicBezTo>
                    <a:pt x="117" y="17"/>
                    <a:pt x="117" y="17"/>
                    <a:pt x="117" y="17"/>
                  </a:cubicBezTo>
                  <a:cubicBezTo>
                    <a:pt x="117" y="17"/>
                    <a:pt x="117" y="17"/>
                    <a:pt x="117" y="17"/>
                  </a:cubicBezTo>
                  <a:cubicBezTo>
                    <a:pt x="117" y="17"/>
                    <a:pt x="117" y="17"/>
                    <a:pt x="117" y="17"/>
                  </a:cubicBezTo>
                  <a:cubicBezTo>
                    <a:pt x="117" y="17"/>
                    <a:pt x="117" y="17"/>
                    <a:pt x="117" y="17"/>
                  </a:cubicBezTo>
                  <a:cubicBezTo>
                    <a:pt x="117" y="17"/>
                    <a:pt x="117" y="17"/>
                    <a:pt x="117" y="17"/>
                  </a:cubicBezTo>
                  <a:cubicBezTo>
                    <a:pt x="117" y="17"/>
                    <a:pt x="117" y="17"/>
                    <a:pt x="117" y="17"/>
                  </a:cubicBezTo>
                  <a:cubicBezTo>
                    <a:pt x="117" y="17"/>
                    <a:pt x="117" y="17"/>
                    <a:pt x="117" y="17"/>
                  </a:cubicBezTo>
                  <a:cubicBezTo>
                    <a:pt x="117" y="17"/>
                    <a:pt x="117" y="17"/>
                    <a:pt x="117" y="17"/>
                  </a:cubicBezTo>
                  <a:cubicBezTo>
                    <a:pt x="117" y="17"/>
                    <a:pt x="117" y="17"/>
                    <a:pt x="117" y="17"/>
                  </a:cubicBezTo>
                  <a:cubicBezTo>
                    <a:pt x="117" y="17"/>
                    <a:pt x="117" y="17"/>
                    <a:pt x="117" y="17"/>
                  </a:cubicBezTo>
                  <a:cubicBezTo>
                    <a:pt x="117" y="17"/>
                    <a:pt x="117" y="17"/>
                    <a:pt x="117" y="17"/>
                  </a:cubicBezTo>
                  <a:cubicBezTo>
                    <a:pt x="117" y="17"/>
                    <a:pt x="117" y="17"/>
                    <a:pt x="117" y="17"/>
                  </a:cubicBezTo>
                  <a:cubicBezTo>
                    <a:pt x="117" y="17"/>
                    <a:pt x="117" y="17"/>
                    <a:pt x="117" y="17"/>
                  </a:cubicBezTo>
                  <a:cubicBezTo>
                    <a:pt x="117" y="17"/>
                    <a:pt x="117" y="17"/>
                    <a:pt x="117" y="17"/>
                  </a:cubicBezTo>
                  <a:cubicBezTo>
                    <a:pt x="117" y="17"/>
                    <a:pt x="117" y="17"/>
                    <a:pt x="117" y="17"/>
                  </a:cubicBezTo>
                  <a:cubicBezTo>
                    <a:pt x="117" y="17"/>
                    <a:pt x="117" y="17"/>
                    <a:pt x="117" y="17"/>
                  </a:cubicBezTo>
                  <a:cubicBezTo>
                    <a:pt x="117" y="17"/>
                    <a:pt x="117" y="17"/>
                    <a:pt x="117" y="17"/>
                  </a:cubicBezTo>
                  <a:cubicBezTo>
                    <a:pt x="117" y="17"/>
                    <a:pt x="117" y="17"/>
                    <a:pt x="117" y="17"/>
                  </a:cubicBezTo>
                  <a:cubicBezTo>
                    <a:pt x="117" y="17"/>
                    <a:pt x="117" y="17"/>
                    <a:pt x="117" y="17"/>
                  </a:cubicBezTo>
                  <a:cubicBezTo>
                    <a:pt x="117" y="17"/>
                    <a:pt x="117" y="17"/>
                    <a:pt x="117" y="17"/>
                  </a:cubicBezTo>
                  <a:cubicBezTo>
                    <a:pt x="117" y="17"/>
                    <a:pt x="117" y="17"/>
                    <a:pt x="117" y="17"/>
                  </a:cubicBezTo>
                  <a:cubicBezTo>
                    <a:pt x="117" y="17"/>
                    <a:pt x="117" y="17"/>
                    <a:pt x="117" y="17"/>
                  </a:cubicBezTo>
                  <a:cubicBezTo>
                    <a:pt x="117" y="17"/>
                    <a:pt x="117" y="17"/>
                    <a:pt x="117" y="17"/>
                  </a:cubicBezTo>
                  <a:cubicBezTo>
                    <a:pt x="117" y="17"/>
                    <a:pt x="117" y="17"/>
                    <a:pt x="117" y="17"/>
                  </a:cubicBezTo>
                  <a:cubicBezTo>
                    <a:pt x="117" y="17"/>
                    <a:pt x="117" y="17"/>
                    <a:pt x="117" y="17"/>
                  </a:cubicBezTo>
                  <a:cubicBezTo>
                    <a:pt x="117" y="17"/>
                    <a:pt x="117" y="17"/>
                    <a:pt x="117" y="17"/>
                  </a:cubicBezTo>
                  <a:cubicBezTo>
                    <a:pt x="117" y="17"/>
                    <a:pt x="117" y="17"/>
                    <a:pt x="117" y="17"/>
                  </a:cubicBezTo>
                  <a:cubicBezTo>
                    <a:pt x="117" y="17"/>
                    <a:pt x="117" y="17"/>
                    <a:pt x="117" y="17"/>
                  </a:cubicBezTo>
                  <a:cubicBezTo>
                    <a:pt x="117" y="17"/>
                    <a:pt x="117" y="17"/>
                    <a:pt x="117" y="17"/>
                  </a:cubicBezTo>
                  <a:cubicBezTo>
                    <a:pt x="117" y="17"/>
                    <a:pt x="117" y="17"/>
                    <a:pt x="117" y="17"/>
                  </a:cubicBezTo>
                  <a:cubicBezTo>
                    <a:pt x="117" y="17"/>
                    <a:pt x="117" y="17"/>
                    <a:pt x="117" y="17"/>
                  </a:cubicBezTo>
                  <a:cubicBezTo>
                    <a:pt x="117" y="17"/>
                    <a:pt x="117" y="17"/>
                    <a:pt x="117" y="17"/>
                  </a:cubicBezTo>
                  <a:cubicBezTo>
                    <a:pt x="117" y="17"/>
                    <a:pt x="117" y="17"/>
                    <a:pt x="117" y="17"/>
                  </a:cubicBezTo>
                  <a:cubicBezTo>
                    <a:pt x="117" y="17"/>
                    <a:pt x="117" y="17"/>
                    <a:pt x="117" y="17"/>
                  </a:cubicBezTo>
                  <a:cubicBezTo>
                    <a:pt x="117" y="17"/>
                    <a:pt x="117" y="17"/>
                    <a:pt x="117" y="17"/>
                  </a:cubicBezTo>
                  <a:cubicBezTo>
                    <a:pt x="117" y="17"/>
                    <a:pt x="117" y="17"/>
                    <a:pt x="117" y="17"/>
                  </a:cubicBezTo>
                  <a:cubicBezTo>
                    <a:pt x="117" y="17"/>
                    <a:pt x="117" y="17"/>
                    <a:pt x="117" y="17"/>
                  </a:cubicBezTo>
                  <a:cubicBezTo>
                    <a:pt x="117" y="17"/>
                    <a:pt x="117" y="17"/>
                    <a:pt x="117" y="17"/>
                  </a:cubicBezTo>
                  <a:cubicBezTo>
                    <a:pt x="117" y="17"/>
                    <a:pt x="117" y="17"/>
                    <a:pt x="117" y="17"/>
                  </a:cubicBezTo>
                  <a:cubicBezTo>
                    <a:pt x="117" y="17"/>
                    <a:pt x="117" y="17"/>
                    <a:pt x="117" y="17"/>
                  </a:cubicBezTo>
                  <a:cubicBezTo>
                    <a:pt x="117" y="17"/>
                    <a:pt x="117" y="17"/>
                    <a:pt x="117" y="17"/>
                  </a:cubicBezTo>
                  <a:cubicBezTo>
                    <a:pt x="117" y="17"/>
                    <a:pt x="117" y="17"/>
                    <a:pt x="117" y="17"/>
                  </a:cubicBezTo>
                  <a:cubicBezTo>
                    <a:pt x="117" y="17"/>
                    <a:pt x="117" y="17"/>
                    <a:pt x="117" y="17"/>
                  </a:cubicBezTo>
                  <a:cubicBezTo>
                    <a:pt x="117" y="17"/>
                    <a:pt x="117" y="17"/>
                    <a:pt x="117" y="17"/>
                  </a:cubicBezTo>
                  <a:cubicBezTo>
                    <a:pt x="117" y="17"/>
                    <a:pt x="117" y="17"/>
                    <a:pt x="117" y="17"/>
                  </a:cubicBezTo>
                  <a:cubicBezTo>
                    <a:pt x="117" y="17"/>
                    <a:pt x="117" y="17"/>
                    <a:pt x="117" y="17"/>
                  </a:cubicBezTo>
                  <a:cubicBezTo>
                    <a:pt x="117" y="17"/>
                    <a:pt x="117" y="17"/>
                    <a:pt x="117" y="17"/>
                  </a:cubicBezTo>
                  <a:cubicBezTo>
                    <a:pt x="117" y="17"/>
                    <a:pt x="116" y="17"/>
                    <a:pt x="116" y="17"/>
                  </a:cubicBezTo>
                  <a:cubicBezTo>
                    <a:pt x="116" y="17"/>
                    <a:pt x="116" y="17"/>
                    <a:pt x="116" y="17"/>
                  </a:cubicBezTo>
                  <a:cubicBezTo>
                    <a:pt x="116" y="17"/>
                    <a:pt x="116" y="17"/>
                    <a:pt x="116" y="17"/>
                  </a:cubicBezTo>
                  <a:cubicBezTo>
                    <a:pt x="116" y="17"/>
                    <a:pt x="116" y="17"/>
                    <a:pt x="116" y="17"/>
                  </a:cubicBezTo>
                  <a:cubicBezTo>
                    <a:pt x="116" y="17"/>
                    <a:pt x="116" y="17"/>
                    <a:pt x="116" y="17"/>
                  </a:cubicBezTo>
                  <a:cubicBezTo>
                    <a:pt x="116" y="17"/>
                    <a:pt x="116" y="17"/>
                    <a:pt x="116" y="17"/>
                  </a:cubicBezTo>
                  <a:cubicBezTo>
                    <a:pt x="116" y="17"/>
                    <a:pt x="116" y="17"/>
                    <a:pt x="116" y="17"/>
                  </a:cubicBezTo>
                  <a:cubicBezTo>
                    <a:pt x="116" y="17"/>
                    <a:pt x="116" y="17"/>
                    <a:pt x="116" y="16"/>
                  </a:cubicBezTo>
                  <a:cubicBezTo>
                    <a:pt x="116" y="16"/>
                    <a:pt x="116" y="16"/>
                    <a:pt x="116" y="16"/>
                  </a:cubicBezTo>
                  <a:cubicBezTo>
                    <a:pt x="116" y="16"/>
                    <a:pt x="116" y="16"/>
                    <a:pt x="116" y="16"/>
                  </a:cubicBezTo>
                  <a:cubicBezTo>
                    <a:pt x="116" y="16"/>
                    <a:pt x="116" y="16"/>
                    <a:pt x="116" y="16"/>
                  </a:cubicBezTo>
                  <a:cubicBezTo>
                    <a:pt x="116" y="16"/>
                    <a:pt x="116" y="16"/>
                    <a:pt x="116" y="16"/>
                  </a:cubicBezTo>
                  <a:cubicBezTo>
                    <a:pt x="116" y="16"/>
                    <a:pt x="116" y="16"/>
                    <a:pt x="116" y="16"/>
                  </a:cubicBezTo>
                  <a:cubicBezTo>
                    <a:pt x="116" y="16"/>
                    <a:pt x="116" y="16"/>
                    <a:pt x="116" y="16"/>
                  </a:cubicBezTo>
                  <a:cubicBezTo>
                    <a:pt x="116" y="16"/>
                    <a:pt x="116" y="16"/>
                    <a:pt x="116" y="16"/>
                  </a:cubicBezTo>
                  <a:cubicBezTo>
                    <a:pt x="116" y="16"/>
                    <a:pt x="116" y="16"/>
                    <a:pt x="116" y="16"/>
                  </a:cubicBezTo>
                  <a:cubicBezTo>
                    <a:pt x="116" y="16"/>
                    <a:pt x="116" y="16"/>
                    <a:pt x="116" y="16"/>
                  </a:cubicBezTo>
                  <a:cubicBezTo>
                    <a:pt x="116" y="16"/>
                    <a:pt x="116" y="16"/>
                    <a:pt x="116" y="16"/>
                  </a:cubicBezTo>
                  <a:cubicBezTo>
                    <a:pt x="116" y="16"/>
                    <a:pt x="116" y="16"/>
                    <a:pt x="116" y="16"/>
                  </a:cubicBezTo>
                  <a:cubicBezTo>
                    <a:pt x="116" y="16"/>
                    <a:pt x="116" y="16"/>
                    <a:pt x="116" y="16"/>
                  </a:cubicBezTo>
                  <a:cubicBezTo>
                    <a:pt x="116" y="16"/>
                    <a:pt x="116" y="16"/>
                    <a:pt x="116" y="16"/>
                  </a:cubicBezTo>
                  <a:cubicBezTo>
                    <a:pt x="116" y="16"/>
                    <a:pt x="116" y="16"/>
                    <a:pt x="116" y="16"/>
                  </a:cubicBezTo>
                  <a:cubicBezTo>
                    <a:pt x="116" y="16"/>
                    <a:pt x="116" y="16"/>
                    <a:pt x="116" y="16"/>
                  </a:cubicBezTo>
                  <a:cubicBezTo>
                    <a:pt x="116" y="16"/>
                    <a:pt x="116" y="16"/>
                    <a:pt x="116" y="16"/>
                  </a:cubicBezTo>
                  <a:cubicBezTo>
                    <a:pt x="116" y="16"/>
                    <a:pt x="116" y="16"/>
                    <a:pt x="116" y="16"/>
                  </a:cubicBezTo>
                  <a:cubicBezTo>
                    <a:pt x="116" y="16"/>
                    <a:pt x="116" y="16"/>
                    <a:pt x="116" y="16"/>
                  </a:cubicBezTo>
                  <a:cubicBezTo>
                    <a:pt x="116" y="16"/>
                    <a:pt x="116" y="16"/>
                    <a:pt x="116" y="16"/>
                  </a:cubicBezTo>
                  <a:cubicBezTo>
                    <a:pt x="116" y="16"/>
                    <a:pt x="116" y="16"/>
                    <a:pt x="116" y="16"/>
                  </a:cubicBezTo>
                  <a:cubicBezTo>
                    <a:pt x="116" y="16"/>
                    <a:pt x="116" y="16"/>
                    <a:pt x="116" y="16"/>
                  </a:cubicBezTo>
                  <a:cubicBezTo>
                    <a:pt x="116" y="16"/>
                    <a:pt x="116" y="16"/>
                    <a:pt x="116" y="16"/>
                  </a:cubicBezTo>
                  <a:cubicBezTo>
                    <a:pt x="116" y="16"/>
                    <a:pt x="116" y="16"/>
                    <a:pt x="116" y="16"/>
                  </a:cubicBezTo>
                  <a:cubicBezTo>
                    <a:pt x="116" y="16"/>
                    <a:pt x="116" y="16"/>
                    <a:pt x="116" y="16"/>
                  </a:cubicBezTo>
                  <a:cubicBezTo>
                    <a:pt x="116" y="16"/>
                    <a:pt x="116" y="16"/>
                    <a:pt x="116" y="16"/>
                  </a:cubicBezTo>
                  <a:cubicBezTo>
                    <a:pt x="116" y="16"/>
                    <a:pt x="116" y="16"/>
                    <a:pt x="116" y="16"/>
                  </a:cubicBezTo>
                  <a:cubicBezTo>
                    <a:pt x="116" y="16"/>
                    <a:pt x="116" y="16"/>
                    <a:pt x="116" y="16"/>
                  </a:cubicBezTo>
                  <a:cubicBezTo>
                    <a:pt x="116" y="16"/>
                    <a:pt x="116" y="16"/>
                    <a:pt x="116" y="16"/>
                  </a:cubicBezTo>
                  <a:cubicBezTo>
                    <a:pt x="116" y="16"/>
                    <a:pt x="116" y="16"/>
                    <a:pt x="116" y="16"/>
                  </a:cubicBezTo>
                  <a:cubicBezTo>
                    <a:pt x="116" y="16"/>
                    <a:pt x="116" y="16"/>
                    <a:pt x="116" y="16"/>
                  </a:cubicBezTo>
                  <a:cubicBezTo>
                    <a:pt x="116" y="16"/>
                    <a:pt x="116" y="16"/>
                    <a:pt x="116" y="16"/>
                  </a:cubicBezTo>
                  <a:cubicBezTo>
                    <a:pt x="116" y="16"/>
                    <a:pt x="116" y="16"/>
                    <a:pt x="116" y="16"/>
                  </a:cubicBezTo>
                  <a:cubicBezTo>
                    <a:pt x="116" y="16"/>
                    <a:pt x="116" y="16"/>
                    <a:pt x="116" y="16"/>
                  </a:cubicBezTo>
                  <a:cubicBezTo>
                    <a:pt x="116" y="16"/>
                    <a:pt x="116" y="16"/>
                    <a:pt x="116" y="16"/>
                  </a:cubicBezTo>
                  <a:cubicBezTo>
                    <a:pt x="116" y="16"/>
                    <a:pt x="116" y="16"/>
                    <a:pt x="116" y="16"/>
                  </a:cubicBezTo>
                  <a:cubicBezTo>
                    <a:pt x="116" y="16"/>
                    <a:pt x="116" y="16"/>
                    <a:pt x="116" y="16"/>
                  </a:cubicBezTo>
                  <a:cubicBezTo>
                    <a:pt x="116" y="16"/>
                    <a:pt x="116" y="16"/>
                    <a:pt x="116" y="16"/>
                  </a:cubicBezTo>
                  <a:cubicBezTo>
                    <a:pt x="116" y="16"/>
                    <a:pt x="116" y="16"/>
                    <a:pt x="116" y="16"/>
                  </a:cubicBezTo>
                  <a:cubicBezTo>
                    <a:pt x="116" y="16"/>
                    <a:pt x="116" y="16"/>
                    <a:pt x="116" y="16"/>
                  </a:cubicBezTo>
                  <a:cubicBezTo>
                    <a:pt x="116" y="16"/>
                    <a:pt x="116" y="16"/>
                    <a:pt x="116" y="16"/>
                  </a:cubicBezTo>
                  <a:cubicBezTo>
                    <a:pt x="116" y="16"/>
                    <a:pt x="116" y="16"/>
                    <a:pt x="116" y="16"/>
                  </a:cubicBezTo>
                  <a:cubicBezTo>
                    <a:pt x="116" y="16"/>
                    <a:pt x="116" y="16"/>
                    <a:pt x="116" y="16"/>
                  </a:cubicBezTo>
                  <a:cubicBezTo>
                    <a:pt x="116" y="16"/>
                    <a:pt x="116" y="16"/>
                    <a:pt x="116" y="16"/>
                  </a:cubicBezTo>
                  <a:cubicBezTo>
                    <a:pt x="116" y="16"/>
                    <a:pt x="116" y="16"/>
                    <a:pt x="116" y="16"/>
                  </a:cubicBezTo>
                  <a:cubicBezTo>
                    <a:pt x="116" y="16"/>
                    <a:pt x="116" y="16"/>
                    <a:pt x="116" y="16"/>
                  </a:cubicBezTo>
                  <a:cubicBezTo>
                    <a:pt x="116" y="16"/>
                    <a:pt x="116" y="16"/>
                    <a:pt x="116" y="16"/>
                  </a:cubicBezTo>
                  <a:cubicBezTo>
                    <a:pt x="116" y="16"/>
                    <a:pt x="116" y="16"/>
                    <a:pt x="116" y="16"/>
                  </a:cubicBezTo>
                  <a:cubicBezTo>
                    <a:pt x="116" y="16"/>
                    <a:pt x="116" y="16"/>
                    <a:pt x="116" y="16"/>
                  </a:cubicBezTo>
                  <a:cubicBezTo>
                    <a:pt x="116" y="16"/>
                    <a:pt x="116" y="16"/>
                    <a:pt x="116" y="16"/>
                  </a:cubicBezTo>
                  <a:cubicBezTo>
                    <a:pt x="116" y="16"/>
                    <a:pt x="116" y="16"/>
                    <a:pt x="116" y="16"/>
                  </a:cubicBezTo>
                  <a:cubicBezTo>
                    <a:pt x="116" y="16"/>
                    <a:pt x="116" y="16"/>
                    <a:pt x="116" y="16"/>
                  </a:cubicBezTo>
                  <a:cubicBezTo>
                    <a:pt x="116" y="16"/>
                    <a:pt x="116" y="16"/>
                    <a:pt x="116" y="16"/>
                  </a:cubicBezTo>
                  <a:cubicBezTo>
                    <a:pt x="116" y="16"/>
                    <a:pt x="116" y="16"/>
                    <a:pt x="116" y="16"/>
                  </a:cubicBezTo>
                  <a:cubicBezTo>
                    <a:pt x="116" y="16"/>
                    <a:pt x="116" y="16"/>
                    <a:pt x="116" y="16"/>
                  </a:cubicBezTo>
                  <a:cubicBezTo>
                    <a:pt x="116" y="16"/>
                    <a:pt x="116" y="16"/>
                    <a:pt x="116" y="16"/>
                  </a:cubicBezTo>
                  <a:cubicBezTo>
                    <a:pt x="116" y="16"/>
                    <a:pt x="116" y="16"/>
                    <a:pt x="116" y="16"/>
                  </a:cubicBezTo>
                  <a:cubicBezTo>
                    <a:pt x="116" y="16"/>
                    <a:pt x="116" y="16"/>
                    <a:pt x="115" y="16"/>
                  </a:cubicBezTo>
                  <a:cubicBezTo>
                    <a:pt x="115" y="16"/>
                    <a:pt x="115" y="16"/>
                    <a:pt x="115" y="16"/>
                  </a:cubicBezTo>
                  <a:cubicBezTo>
                    <a:pt x="115" y="16"/>
                    <a:pt x="115" y="16"/>
                    <a:pt x="115" y="16"/>
                  </a:cubicBezTo>
                  <a:cubicBezTo>
                    <a:pt x="115" y="16"/>
                    <a:pt x="115" y="16"/>
                    <a:pt x="115" y="16"/>
                  </a:cubicBezTo>
                  <a:cubicBezTo>
                    <a:pt x="115" y="16"/>
                    <a:pt x="115" y="16"/>
                    <a:pt x="115" y="16"/>
                  </a:cubicBezTo>
                  <a:cubicBezTo>
                    <a:pt x="115" y="16"/>
                    <a:pt x="115" y="16"/>
                    <a:pt x="115" y="16"/>
                  </a:cubicBezTo>
                  <a:cubicBezTo>
                    <a:pt x="115" y="16"/>
                    <a:pt x="115" y="16"/>
                    <a:pt x="115" y="16"/>
                  </a:cubicBezTo>
                  <a:cubicBezTo>
                    <a:pt x="115" y="16"/>
                    <a:pt x="115" y="16"/>
                    <a:pt x="115" y="16"/>
                  </a:cubicBezTo>
                  <a:cubicBezTo>
                    <a:pt x="115" y="16"/>
                    <a:pt x="115" y="16"/>
                    <a:pt x="115" y="16"/>
                  </a:cubicBezTo>
                  <a:cubicBezTo>
                    <a:pt x="115" y="16"/>
                    <a:pt x="115" y="16"/>
                    <a:pt x="115" y="16"/>
                  </a:cubicBezTo>
                  <a:cubicBezTo>
                    <a:pt x="115" y="16"/>
                    <a:pt x="115" y="16"/>
                    <a:pt x="115" y="16"/>
                  </a:cubicBezTo>
                  <a:cubicBezTo>
                    <a:pt x="115" y="16"/>
                    <a:pt x="115" y="16"/>
                    <a:pt x="115" y="16"/>
                  </a:cubicBezTo>
                  <a:cubicBezTo>
                    <a:pt x="115" y="16"/>
                    <a:pt x="115" y="16"/>
                    <a:pt x="115" y="16"/>
                  </a:cubicBezTo>
                  <a:cubicBezTo>
                    <a:pt x="115" y="16"/>
                    <a:pt x="115" y="16"/>
                    <a:pt x="115" y="16"/>
                  </a:cubicBezTo>
                  <a:cubicBezTo>
                    <a:pt x="115" y="16"/>
                    <a:pt x="115" y="16"/>
                    <a:pt x="115" y="16"/>
                  </a:cubicBezTo>
                  <a:cubicBezTo>
                    <a:pt x="115" y="16"/>
                    <a:pt x="115" y="16"/>
                    <a:pt x="115" y="16"/>
                  </a:cubicBezTo>
                  <a:cubicBezTo>
                    <a:pt x="115" y="16"/>
                    <a:pt x="115" y="16"/>
                    <a:pt x="115" y="16"/>
                  </a:cubicBezTo>
                  <a:cubicBezTo>
                    <a:pt x="115" y="16"/>
                    <a:pt x="115" y="16"/>
                    <a:pt x="115" y="16"/>
                  </a:cubicBezTo>
                  <a:cubicBezTo>
                    <a:pt x="115" y="16"/>
                    <a:pt x="115" y="16"/>
                    <a:pt x="115" y="16"/>
                  </a:cubicBezTo>
                  <a:cubicBezTo>
                    <a:pt x="115" y="16"/>
                    <a:pt x="115" y="16"/>
                    <a:pt x="115" y="16"/>
                  </a:cubicBezTo>
                  <a:cubicBezTo>
                    <a:pt x="115" y="16"/>
                    <a:pt x="115" y="16"/>
                    <a:pt x="115" y="16"/>
                  </a:cubicBezTo>
                  <a:cubicBezTo>
                    <a:pt x="115" y="16"/>
                    <a:pt x="115" y="16"/>
                    <a:pt x="115" y="16"/>
                  </a:cubicBezTo>
                  <a:cubicBezTo>
                    <a:pt x="115" y="16"/>
                    <a:pt x="115" y="16"/>
                    <a:pt x="115" y="16"/>
                  </a:cubicBezTo>
                  <a:cubicBezTo>
                    <a:pt x="115" y="16"/>
                    <a:pt x="115" y="16"/>
                    <a:pt x="115" y="16"/>
                  </a:cubicBezTo>
                  <a:cubicBezTo>
                    <a:pt x="115" y="16"/>
                    <a:pt x="115" y="16"/>
                    <a:pt x="115" y="16"/>
                  </a:cubicBezTo>
                  <a:cubicBezTo>
                    <a:pt x="115" y="16"/>
                    <a:pt x="115" y="16"/>
                    <a:pt x="115" y="16"/>
                  </a:cubicBezTo>
                  <a:cubicBezTo>
                    <a:pt x="115" y="16"/>
                    <a:pt x="115" y="16"/>
                    <a:pt x="115" y="16"/>
                  </a:cubicBezTo>
                  <a:cubicBezTo>
                    <a:pt x="115" y="16"/>
                    <a:pt x="115" y="16"/>
                    <a:pt x="115" y="16"/>
                  </a:cubicBezTo>
                  <a:cubicBezTo>
                    <a:pt x="115" y="16"/>
                    <a:pt x="115" y="16"/>
                    <a:pt x="115" y="16"/>
                  </a:cubicBezTo>
                  <a:cubicBezTo>
                    <a:pt x="115" y="16"/>
                    <a:pt x="115" y="16"/>
                    <a:pt x="115" y="16"/>
                  </a:cubicBezTo>
                  <a:cubicBezTo>
                    <a:pt x="115" y="16"/>
                    <a:pt x="115" y="16"/>
                    <a:pt x="115" y="16"/>
                  </a:cubicBezTo>
                  <a:cubicBezTo>
                    <a:pt x="115" y="16"/>
                    <a:pt x="115" y="16"/>
                    <a:pt x="115" y="16"/>
                  </a:cubicBezTo>
                  <a:cubicBezTo>
                    <a:pt x="115" y="16"/>
                    <a:pt x="115" y="16"/>
                    <a:pt x="115" y="16"/>
                  </a:cubicBezTo>
                  <a:cubicBezTo>
                    <a:pt x="115" y="16"/>
                    <a:pt x="115" y="16"/>
                    <a:pt x="115" y="16"/>
                  </a:cubicBezTo>
                  <a:cubicBezTo>
                    <a:pt x="115" y="16"/>
                    <a:pt x="115" y="16"/>
                    <a:pt x="115" y="16"/>
                  </a:cubicBezTo>
                  <a:cubicBezTo>
                    <a:pt x="115" y="16"/>
                    <a:pt x="115" y="16"/>
                    <a:pt x="115" y="16"/>
                  </a:cubicBezTo>
                  <a:cubicBezTo>
                    <a:pt x="115" y="16"/>
                    <a:pt x="115" y="16"/>
                    <a:pt x="115" y="16"/>
                  </a:cubicBezTo>
                  <a:cubicBezTo>
                    <a:pt x="115" y="16"/>
                    <a:pt x="115" y="16"/>
                    <a:pt x="115" y="16"/>
                  </a:cubicBezTo>
                  <a:cubicBezTo>
                    <a:pt x="115" y="16"/>
                    <a:pt x="115" y="16"/>
                    <a:pt x="115" y="16"/>
                  </a:cubicBezTo>
                  <a:cubicBezTo>
                    <a:pt x="115" y="16"/>
                    <a:pt x="115" y="16"/>
                    <a:pt x="115" y="16"/>
                  </a:cubicBezTo>
                  <a:cubicBezTo>
                    <a:pt x="115" y="16"/>
                    <a:pt x="115" y="16"/>
                    <a:pt x="115" y="16"/>
                  </a:cubicBezTo>
                  <a:cubicBezTo>
                    <a:pt x="115" y="16"/>
                    <a:pt x="115" y="16"/>
                    <a:pt x="115" y="16"/>
                  </a:cubicBezTo>
                  <a:cubicBezTo>
                    <a:pt x="115" y="16"/>
                    <a:pt x="115" y="16"/>
                    <a:pt x="115" y="16"/>
                  </a:cubicBezTo>
                  <a:cubicBezTo>
                    <a:pt x="115" y="16"/>
                    <a:pt x="115" y="16"/>
                    <a:pt x="115" y="16"/>
                  </a:cubicBezTo>
                  <a:cubicBezTo>
                    <a:pt x="115" y="16"/>
                    <a:pt x="115" y="16"/>
                    <a:pt x="115" y="16"/>
                  </a:cubicBezTo>
                  <a:cubicBezTo>
                    <a:pt x="115" y="16"/>
                    <a:pt x="115" y="16"/>
                    <a:pt x="115" y="16"/>
                  </a:cubicBezTo>
                  <a:cubicBezTo>
                    <a:pt x="115" y="16"/>
                    <a:pt x="115" y="16"/>
                    <a:pt x="115" y="16"/>
                  </a:cubicBezTo>
                  <a:cubicBezTo>
                    <a:pt x="115" y="16"/>
                    <a:pt x="115" y="16"/>
                    <a:pt x="115" y="16"/>
                  </a:cubicBezTo>
                  <a:cubicBezTo>
                    <a:pt x="115" y="16"/>
                    <a:pt x="115" y="16"/>
                    <a:pt x="115" y="16"/>
                  </a:cubicBezTo>
                  <a:cubicBezTo>
                    <a:pt x="115" y="16"/>
                    <a:pt x="115" y="16"/>
                    <a:pt x="115" y="16"/>
                  </a:cubicBezTo>
                  <a:cubicBezTo>
                    <a:pt x="115" y="16"/>
                    <a:pt x="115" y="16"/>
                    <a:pt x="115" y="16"/>
                  </a:cubicBezTo>
                  <a:cubicBezTo>
                    <a:pt x="115" y="16"/>
                    <a:pt x="115" y="16"/>
                    <a:pt x="115" y="16"/>
                  </a:cubicBezTo>
                  <a:cubicBezTo>
                    <a:pt x="115" y="16"/>
                    <a:pt x="115" y="16"/>
                    <a:pt x="115" y="16"/>
                  </a:cubicBezTo>
                  <a:cubicBezTo>
                    <a:pt x="115" y="16"/>
                    <a:pt x="115" y="16"/>
                    <a:pt x="115" y="16"/>
                  </a:cubicBezTo>
                  <a:cubicBezTo>
                    <a:pt x="115" y="16"/>
                    <a:pt x="115" y="16"/>
                    <a:pt x="115" y="16"/>
                  </a:cubicBezTo>
                  <a:cubicBezTo>
                    <a:pt x="115" y="16"/>
                    <a:pt x="115" y="16"/>
                    <a:pt x="115" y="16"/>
                  </a:cubicBezTo>
                  <a:cubicBezTo>
                    <a:pt x="115" y="16"/>
                    <a:pt x="115" y="16"/>
                    <a:pt x="115" y="16"/>
                  </a:cubicBezTo>
                  <a:cubicBezTo>
                    <a:pt x="115" y="16"/>
                    <a:pt x="115" y="16"/>
                    <a:pt x="115" y="16"/>
                  </a:cubicBezTo>
                  <a:cubicBezTo>
                    <a:pt x="115" y="16"/>
                    <a:pt x="115" y="16"/>
                    <a:pt x="115" y="16"/>
                  </a:cubicBezTo>
                  <a:cubicBezTo>
                    <a:pt x="115" y="16"/>
                    <a:pt x="115" y="16"/>
                    <a:pt x="115" y="16"/>
                  </a:cubicBezTo>
                  <a:cubicBezTo>
                    <a:pt x="115" y="16"/>
                    <a:pt x="115" y="16"/>
                    <a:pt x="115" y="16"/>
                  </a:cubicBezTo>
                  <a:cubicBezTo>
                    <a:pt x="115" y="16"/>
                    <a:pt x="115" y="16"/>
                    <a:pt x="115" y="16"/>
                  </a:cubicBezTo>
                  <a:cubicBezTo>
                    <a:pt x="115" y="16"/>
                    <a:pt x="115" y="16"/>
                    <a:pt x="114" y="16"/>
                  </a:cubicBezTo>
                  <a:cubicBezTo>
                    <a:pt x="114" y="16"/>
                    <a:pt x="114" y="16"/>
                    <a:pt x="114" y="16"/>
                  </a:cubicBezTo>
                  <a:cubicBezTo>
                    <a:pt x="114" y="16"/>
                    <a:pt x="114" y="16"/>
                    <a:pt x="114" y="16"/>
                  </a:cubicBezTo>
                  <a:cubicBezTo>
                    <a:pt x="114" y="16"/>
                    <a:pt x="114" y="16"/>
                    <a:pt x="114" y="16"/>
                  </a:cubicBezTo>
                  <a:cubicBezTo>
                    <a:pt x="114" y="16"/>
                    <a:pt x="114" y="16"/>
                    <a:pt x="114" y="16"/>
                  </a:cubicBezTo>
                  <a:cubicBezTo>
                    <a:pt x="114" y="16"/>
                    <a:pt x="114" y="16"/>
                    <a:pt x="114" y="16"/>
                  </a:cubicBezTo>
                  <a:cubicBezTo>
                    <a:pt x="114" y="16"/>
                    <a:pt x="114" y="16"/>
                    <a:pt x="114" y="16"/>
                  </a:cubicBezTo>
                  <a:cubicBezTo>
                    <a:pt x="114" y="16"/>
                    <a:pt x="114" y="16"/>
                    <a:pt x="114" y="16"/>
                  </a:cubicBezTo>
                  <a:cubicBezTo>
                    <a:pt x="114" y="16"/>
                    <a:pt x="114" y="16"/>
                    <a:pt x="114" y="16"/>
                  </a:cubicBezTo>
                  <a:cubicBezTo>
                    <a:pt x="114" y="16"/>
                    <a:pt x="114" y="16"/>
                    <a:pt x="114" y="16"/>
                  </a:cubicBezTo>
                  <a:cubicBezTo>
                    <a:pt x="114" y="16"/>
                    <a:pt x="114" y="16"/>
                    <a:pt x="114" y="16"/>
                  </a:cubicBezTo>
                  <a:cubicBezTo>
                    <a:pt x="114" y="16"/>
                    <a:pt x="114" y="16"/>
                    <a:pt x="114" y="16"/>
                  </a:cubicBezTo>
                  <a:cubicBezTo>
                    <a:pt x="114" y="16"/>
                    <a:pt x="114" y="16"/>
                    <a:pt x="114" y="16"/>
                  </a:cubicBezTo>
                  <a:cubicBezTo>
                    <a:pt x="114" y="16"/>
                    <a:pt x="114" y="16"/>
                    <a:pt x="114" y="16"/>
                  </a:cubicBezTo>
                  <a:cubicBezTo>
                    <a:pt x="114" y="16"/>
                    <a:pt x="114" y="16"/>
                    <a:pt x="114" y="16"/>
                  </a:cubicBezTo>
                  <a:cubicBezTo>
                    <a:pt x="114" y="16"/>
                    <a:pt x="114" y="16"/>
                    <a:pt x="114" y="16"/>
                  </a:cubicBezTo>
                  <a:cubicBezTo>
                    <a:pt x="114" y="16"/>
                    <a:pt x="114" y="16"/>
                    <a:pt x="114" y="16"/>
                  </a:cubicBezTo>
                  <a:cubicBezTo>
                    <a:pt x="114" y="16"/>
                    <a:pt x="114" y="16"/>
                    <a:pt x="114" y="16"/>
                  </a:cubicBezTo>
                  <a:cubicBezTo>
                    <a:pt x="114" y="16"/>
                    <a:pt x="114" y="16"/>
                    <a:pt x="114" y="16"/>
                  </a:cubicBezTo>
                  <a:cubicBezTo>
                    <a:pt x="114" y="16"/>
                    <a:pt x="114" y="16"/>
                    <a:pt x="114" y="16"/>
                  </a:cubicBezTo>
                  <a:cubicBezTo>
                    <a:pt x="114" y="16"/>
                    <a:pt x="114" y="16"/>
                    <a:pt x="114" y="16"/>
                  </a:cubicBezTo>
                  <a:cubicBezTo>
                    <a:pt x="114" y="16"/>
                    <a:pt x="114" y="16"/>
                    <a:pt x="114" y="16"/>
                  </a:cubicBezTo>
                  <a:cubicBezTo>
                    <a:pt x="114" y="16"/>
                    <a:pt x="113" y="15"/>
                    <a:pt x="113" y="15"/>
                  </a:cubicBezTo>
                  <a:cubicBezTo>
                    <a:pt x="113" y="15"/>
                    <a:pt x="113" y="15"/>
                    <a:pt x="113" y="15"/>
                  </a:cubicBezTo>
                  <a:cubicBezTo>
                    <a:pt x="113" y="15"/>
                    <a:pt x="113" y="15"/>
                    <a:pt x="113" y="15"/>
                  </a:cubicBezTo>
                  <a:cubicBezTo>
                    <a:pt x="113" y="15"/>
                    <a:pt x="112" y="15"/>
                    <a:pt x="112" y="15"/>
                  </a:cubicBezTo>
                  <a:cubicBezTo>
                    <a:pt x="112" y="15"/>
                    <a:pt x="112" y="15"/>
                    <a:pt x="112" y="15"/>
                  </a:cubicBezTo>
                  <a:cubicBezTo>
                    <a:pt x="112" y="15"/>
                    <a:pt x="112" y="15"/>
                    <a:pt x="112" y="15"/>
                  </a:cubicBezTo>
                  <a:cubicBezTo>
                    <a:pt x="112" y="15"/>
                    <a:pt x="112" y="15"/>
                    <a:pt x="112" y="15"/>
                  </a:cubicBezTo>
                  <a:cubicBezTo>
                    <a:pt x="112" y="15"/>
                    <a:pt x="112" y="15"/>
                    <a:pt x="112" y="15"/>
                  </a:cubicBezTo>
                  <a:cubicBezTo>
                    <a:pt x="112" y="15"/>
                    <a:pt x="112" y="15"/>
                    <a:pt x="112" y="15"/>
                  </a:cubicBezTo>
                  <a:cubicBezTo>
                    <a:pt x="112" y="15"/>
                    <a:pt x="112" y="15"/>
                    <a:pt x="112" y="15"/>
                  </a:cubicBezTo>
                  <a:cubicBezTo>
                    <a:pt x="112" y="15"/>
                    <a:pt x="112" y="15"/>
                    <a:pt x="112" y="15"/>
                  </a:cubicBezTo>
                  <a:cubicBezTo>
                    <a:pt x="112" y="15"/>
                    <a:pt x="112" y="15"/>
                    <a:pt x="112" y="15"/>
                  </a:cubicBezTo>
                  <a:cubicBezTo>
                    <a:pt x="112" y="15"/>
                    <a:pt x="112" y="15"/>
                    <a:pt x="112" y="15"/>
                  </a:cubicBezTo>
                  <a:cubicBezTo>
                    <a:pt x="112" y="15"/>
                    <a:pt x="112" y="15"/>
                    <a:pt x="112" y="15"/>
                  </a:cubicBezTo>
                  <a:cubicBezTo>
                    <a:pt x="112" y="15"/>
                    <a:pt x="112" y="15"/>
                    <a:pt x="112" y="15"/>
                  </a:cubicBezTo>
                  <a:cubicBezTo>
                    <a:pt x="112" y="15"/>
                    <a:pt x="112" y="15"/>
                    <a:pt x="112" y="15"/>
                  </a:cubicBezTo>
                  <a:cubicBezTo>
                    <a:pt x="112" y="15"/>
                    <a:pt x="112" y="15"/>
                    <a:pt x="112" y="15"/>
                  </a:cubicBezTo>
                  <a:cubicBezTo>
                    <a:pt x="112" y="15"/>
                    <a:pt x="112" y="15"/>
                    <a:pt x="112" y="15"/>
                  </a:cubicBezTo>
                  <a:cubicBezTo>
                    <a:pt x="112" y="15"/>
                    <a:pt x="112" y="15"/>
                    <a:pt x="112" y="15"/>
                  </a:cubicBezTo>
                  <a:cubicBezTo>
                    <a:pt x="112" y="15"/>
                    <a:pt x="112" y="15"/>
                    <a:pt x="112" y="15"/>
                  </a:cubicBezTo>
                  <a:cubicBezTo>
                    <a:pt x="112" y="15"/>
                    <a:pt x="112" y="15"/>
                    <a:pt x="112" y="15"/>
                  </a:cubicBezTo>
                  <a:cubicBezTo>
                    <a:pt x="112" y="15"/>
                    <a:pt x="112" y="15"/>
                    <a:pt x="112" y="15"/>
                  </a:cubicBezTo>
                  <a:cubicBezTo>
                    <a:pt x="112" y="15"/>
                    <a:pt x="112" y="15"/>
                    <a:pt x="112" y="15"/>
                  </a:cubicBezTo>
                  <a:cubicBezTo>
                    <a:pt x="112" y="15"/>
                    <a:pt x="112" y="15"/>
                    <a:pt x="112" y="15"/>
                  </a:cubicBezTo>
                  <a:cubicBezTo>
                    <a:pt x="112" y="15"/>
                    <a:pt x="112" y="15"/>
                    <a:pt x="112" y="15"/>
                  </a:cubicBezTo>
                  <a:cubicBezTo>
                    <a:pt x="112" y="15"/>
                    <a:pt x="112" y="15"/>
                    <a:pt x="112" y="15"/>
                  </a:cubicBezTo>
                  <a:cubicBezTo>
                    <a:pt x="112" y="15"/>
                    <a:pt x="112" y="15"/>
                    <a:pt x="112" y="15"/>
                  </a:cubicBezTo>
                  <a:cubicBezTo>
                    <a:pt x="112" y="15"/>
                    <a:pt x="112" y="15"/>
                    <a:pt x="112" y="15"/>
                  </a:cubicBezTo>
                  <a:cubicBezTo>
                    <a:pt x="112" y="15"/>
                    <a:pt x="112" y="15"/>
                    <a:pt x="112" y="15"/>
                  </a:cubicBezTo>
                  <a:cubicBezTo>
                    <a:pt x="112" y="15"/>
                    <a:pt x="112" y="15"/>
                    <a:pt x="112" y="15"/>
                  </a:cubicBezTo>
                  <a:cubicBezTo>
                    <a:pt x="112" y="15"/>
                    <a:pt x="112" y="15"/>
                    <a:pt x="111" y="15"/>
                  </a:cubicBezTo>
                  <a:cubicBezTo>
                    <a:pt x="111" y="15"/>
                    <a:pt x="111" y="15"/>
                    <a:pt x="111" y="15"/>
                  </a:cubicBezTo>
                  <a:cubicBezTo>
                    <a:pt x="111" y="15"/>
                    <a:pt x="111" y="15"/>
                    <a:pt x="111" y="15"/>
                  </a:cubicBezTo>
                  <a:cubicBezTo>
                    <a:pt x="111" y="15"/>
                    <a:pt x="111" y="15"/>
                    <a:pt x="111" y="15"/>
                  </a:cubicBezTo>
                  <a:cubicBezTo>
                    <a:pt x="111" y="15"/>
                    <a:pt x="111" y="15"/>
                    <a:pt x="111" y="15"/>
                  </a:cubicBezTo>
                  <a:cubicBezTo>
                    <a:pt x="111" y="15"/>
                    <a:pt x="111" y="15"/>
                    <a:pt x="111" y="15"/>
                  </a:cubicBezTo>
                  <a:cubicBezTo>
                    <a:pt x="111" y="15"/>
                    <a:pt x="111" y="15"/>
                    <a:pt x="111" y="15"/>
                  </a:cubicBezTo>
                  <a:cubicBezTo>
                    <a:pt x="111" y="15"/>
                    <a:pt x="111" y="15"/>
                    <a:pt x="111" y="15"/>
                  </a:cubicBezTo>
                  <a:cubicBezTo>
                    <a:pt x="111" y="15"/>
                    <a:pt x="111" y="15"/>
                    <a:pt x="111" y="15"/>
                  </a:cubicBezTo>
                  <a:cubicBezTo>
                    <a:pt x="111" y="15"/>
                    <a:pt x="111" y="15"/>
                    <a:pt x="111" y="15"/>
                  </a:cubicBezTo>
                  <a:cubicBezTo>
                    <a:pt x="111" y="15"/>
                    <a:pt x="111" y="15"/>
                    <a:pt x="111" y="15"/>
                  </a:cubicBezTo>
                  <a:cubicBezTo>
                    <a:pt x="111" y="15"/>
                    <a:pt x="111" y="15"/>
                    <a:pt x="111" y="15"/>
                  </a:cubicBezTo>
                  <a:cubicBezTo>
                    <a:pt x="111" y="15"/>
                    <a:pt x="111" y="15"/>
                    <a:pt x="111" y="15"/>
                  </a:cubicBezTo>
                  <a:cubicBezTo>
                    <a:pt x="111" y="15"/>
                    <a:pt x="111" y="15"/>
                    <a:pt x="111" y="15"/>
                  </a:cubicBezTo>
                  <a:cubicBezTo>
                    <a:pt x="111" y="15"/>
                    <a:pt x="111" y="15"/>
                    <a:pt x="111" y="15"/>
                  </a:cubicBezTo>
                  <a:cubicBezTo>
                    <a:pt x="111" y="15"/>
                    <a:pt x="111" y="15"/>
                    <a:pt x="111" y="15"/>
                  </a:cubicBezTo>
                  <a:cubicBezTo>
                    <a:pt x="111" y="15"/>
                    <a:pt x="111" y="15"/>
                    <a:pt x="111" y="15"/>
                  </a:cubicBezTo>
                  <a:cubicBezTo>
                    <a:pt x="111" y="15"/>
                    <a:pt x="111" y="15"/>
                    <a:pt x="111" y="15"/>
                  </a:cubicBezTo>
                  <a:cubicBezTo>
                    <a:pt x="111" y="15"/>
                    <a:pt x="111" y="15"/>
                    <a:pt x="111" y="15"/>
                  </a:cubicBezTo>
                  <a:cubicBezTo>
                    <a:pt x="111" y="15"/>
                    <a:pt x="111" y="15"/>
                    <a:pt x="111" y="15"/>
                  </a:cubicBezTo>
                  <a:cubicBezTo>
                    <a:pt x="111" y="15"/>
                    <a:pt x="111" y="15"/>
                    <a:pt x="111" y="15"/>
                  </a:cubicBezTo>
                  <a:cubicBezTo>
                    <a:pt x="111" y="15"/>
                    <a:pt x="111" y="15"/>
                    <a:pt x="111" y="15"/>
                  </a:cubicBezTo>
                  <a:cubicBezTo>
                    <a:pt x="111" y="15"/>
                    <a:pt x="111" y="15"/>
                    <a:pt x="111" y="15"/>
                  </a:cubicBezTo>
                  <a:cubicBezTo>
                    <a:pt x="111" y="15"/>
                    <a:pt x="111" y="15"/>
                    <a:pt x="111" y="15"/>
                  </a:cubicBezTo>
                  <a:cubicBezTo>
                    <a:pt x="111" y="15"/>
                    <a:pt x="111" y="15"/>
                    <a:pt x="111" y="15"/>
                  </a:cubicBezTo>
                  <a:cubicBezTo>
                    <a:pt x="111" y="15"/>
                    <a:pt x="111" y="15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55" y="15"/>
                    <a:pt x="55" y="15"/>
                    <a:pt x="55" y="15"/>
                  </a:cubicBezTo>
                  <a:cubicBezTo>
                    <a:pt x="51" y="6"/>
                    <a:pt x="41" y="0"/>
                    <a:pt x="29" y="0"/>
                  </a:cubicBezTo>
                  <a:cubicBezTo>
                    <a:pt x="13" y="0"/>
                    <a:pt x="0" y="13"/>
                    <a:pt x="0" y="29"/>
                  </a:cubicBezTo>
                  <a:cubicBezTo>
                    <a:pt x="0" y="45"/>
                    <a:pt x="13" y="59"/>
                    <a:pt x="29" y="59"/>
                  </a:cubicBezTo>
                  <a:cubicBezTo>
                    <a:pt x="41" y="59"/>
                    <a:pt x="51" y="52"/>
                    <a:pt x="55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89" y="331"/>
                    <a:pt x="189" y="331"/>
                    <a:pt x="189" y="331"/>
                  </a:cubicBezTo>
                  <a:cubicBezTo>
                    <a:pt x="190" y="331"/>
                    <a:pt x="190" y="332"/>
                    <a:pt x="190" y="333"/>
                  </a:cubicBezTo>
                  <a:cubicBezTo>
                    <a:pt x="201" y="365"/>
                    <a:pt x="201" y="365"/>
                    <a:pt x="201" y="365"/>
                  </a:cubicBezTo>
                  <a:cubicBezTo>
                    <a:pt x="202" y="371"/>
                    <a:pt x="208" y="375"/>
                    <a:pt x="214" y="375"/>
                  </a:cubicBezTo>
                  <a:cubicBezTo>
                    <a:pt x="239" y="375"/>
                    <a:pt x="239" y="375"/>
                    <a:pt x="239" y="375"/>
                  </a:cubicBezTo>
                  <a:cubicBezTo>
                    <a:pt x="220" y="383"/>
                    <a:pt x="207" y="401"/>
                    <a:pt x="207" y="423"/>
                  </a:cubicBezTo>
                  <a:cubicBezTo>
                    <a:pt x="207" y="451"/>
                    <a:pt x="230" y="474"/>
                    <a:pt x="258" y="474"/>
                  </a:cubicBezTo>
                  <a:cubicBezTo>
                    <a:pt x="286" y="474"/>
                    <a:pt x="309" y="451"/>
                    <a:pt x="309" y="423"/>
                  </a:cubicBezTo>
                  <a:cubicBezTo>
                    <a:pt x="309" y="401"/>
                    <a:pt x="296" y="383"/>
                    <a:pt x="277" y="375"/>
                  </a:cubicBezTo>
                  <a:cubicBezTo>
                    <a:pt x="420" y="375"/>
                    <a:pt x="420" y="375"/>
                    <a:pt x="420" y="375"/>
                  </a:cubicBezTo>
                  <a:cubicBezTo>
                    <a:pt x="401" y="383"/>
                    <a:pt x="388" y="401"/>
                    <a:pt x="388" y="423"/>
                  </a:cubicBezTo>
                  <a:cubicBezTo>
                    <a:pt x="388" y="451"/>
                    <a:pt x="411" y="474"/>
                    <a:pt x="439" y="474"/>
                  </a:cubicBezTo>
                  <a:cubicBezTo>
                    <a:pt x="467" y="474"/>
                    <a:pt x="490" y="451"/>
                    <a:pt x="490" y="423"/>
                  </a:cubicBezTo>
                  <a:cubicBezTo>
                    <a:pt x="490" y="401"/>
                    <a:pt x="477" y="383"/>
                    <a:pt x="458" y="375"/>
                  </a:cubicBezTo>
                  <a:cubicBezTo>
                    <a:pt x="487" y="375"/>
                    <a:pt x="487" y="375"/>
                    <a:pt x="487" y="375"/>
                  </a:cubicBezTo>
                  <a:cubicBezTo>
                    <a:pt x="494" y="375"/>
                    <a:pt x="500" y="369"/>
                    <a:pt x="500" y="361"/>
                  </a:cubicBezTo>
                  <a:cubicBezTo>
                    <a:pt x="500" y="354"/>
                    <a:pt x="494" y="347"/>
                    <a:pt x="487" y="347"/>
                  </a:cubicBezTo>
                  <a:cubicBezTo>
                    <a:pt x="224" y="347"/>
                    <a:pt x="224" y="347"/>
                    <a:pt x="224" y="347"/>
                  </a:cubicBezTo>
                  <a:cubicBezTo>
                    <a:pt x="220" y="335"/>
                    <a:pt x="220" y="335"/>
                    <a:pt x="220" y="335"/>
                  </a:cubicBezTo>
                  <a:cubicBezTo>
                    <a:pt x="491" y="246"/>
                    <a:pt x="491" y="246"/>
                    <a:pt x="491" y="246"/>
                  </a:cubicBezTo>
                  <a:cubicBezTo>
                    <a:pt x="497" y="244"/>
                    <a:pt x="500" y="239"/>
                    <a:pt x="500" y="233"/>
                  </a:cubicBezTo>
                  <a:cubicBezTo>
                    <a:pt x="500" y="80"/>
                    <a:pt x="500" y="80"/>
                    <a:pt x="500" y="80"/>
                  </a:cubicBezTo>
                  <a:cubicBezTo>
                    <a:pt x="500" y="73"/>
                    <a:pt x="494" y="66"/>
                    <a:pt x="487" y="66"/>
                  </a:cubicBezTo>
                  <a:close/>
                  <a:moveTo>
                    <a:pt x="258" y="446"/>
                  </a:moveTo>
                  <a:cubicBezTo>
                    <a:pt x="245" y="446"/>
                    <a:pt x="235" y="436"/>
                    <a:pt x="235" y="423"/>
                  </a:cubicBezTo>
                  <a:cubicBezTo>
                    <a:pt x="235" y="410"/>
                    <a:pt x="245" y="399"/>
                    <a:pt x="258" y="399"/>
                  </a:cubicBezTo>
                  <a:cubicBezTo>
                    <a:pt x="271" y="399"/>
                    <a:pt x="281" y="410"/>
                    <a:pt x="281" y="423"/>
                  </a:cubicBezTo>
                  <a:cubicBezTo>
                    <a:pt x="281" y="436"/>
                    <a:pt x="271" y="446"/>
                    <a:pt x="258" y="446"/>
                  </a:cubicBezTo>
                  <a:close/>
                  <a:moveTo>
                    <a:pt x="439" y="446"/>
                  </a:moveTo>
                  <a:cubicBezTo>
                    <a:pt x="426" y="446"/>
                    <a:pt x="416" y="436"/>
                    <a:pt x="416" y="423"/>
                  </a:cubicBezTo>
                  <a:cubicBezTo>
                    <a:pt x="416" y="410"/>
                    <a:pt x="426" y="399"/>
                    <a:pt x="439" y="399"/>
                  </a:cubicBezTo>
                  <a:cubicBezTo>
                    <a:pt x="452" y="399"/>
                    <a:pt x="463" y="410"/>
                    <a:pt x="463" y="423"/>
                  </a:cubicBezTo>
                  <a:cubicBezTo>
                    <a:pt x="463" y="436"/>
                    <a:pt x="452" y="446"/>
                    <a:pt x="439" y="446"/>
                  </a:cubicBezTo>
                  <a:close/>
                  <a:moveTo>
                    <a:pt x="234" y="94"/>
                  </a:moveTo>
                  <a:cubicBezTo>
                    <a:pt x="261" y="94"/>
                    <a:pt x="261" y="94"/>
                    <a:pt x="261" y="94"/>
                  </a:cubicBezTo>
                  <a:cubicBezTo>
                    <a:pt x="261" y="293"/>
                    <a:pt x="261" y="293"/>
                    <a:pt x="261" y="293"/>
                  </a:cubicBezTo>
                  <a:cubicBezTo>
                    <a:pt x="234" y="301"/>
                    <a:pt x="234" y="301"/>
                    <a:pt x="234" y="301"/>
                  </a:cubicBezTo>
                  <a:lnTo>
                    <a:pt x="234" y="94"/>
                  </a:lnTo>
                  <a:close/>
                  <a:moveTo>
                    <a:pt x="277" y="94"/>
                  </a:moveTo>
                  <a:cubicBezTo>
                    <a:pt x="303" y="94"/>
                    <a:pt x="303" y="94"/>
                    <a:pt x="303" y="94"/>
                  </a:cubicBezTo>
                  <a:cubicBezTo>
                    <a:pt x="303" y="279"/>
                    <a:pt x="303" y="279"/>
                    <a:pt x="303" y="279"/>
                  </a:cubicBezTo>
                  <a:cubicBezTo>
                    <a:pt x="277" y="287"/>
                    <a:pt x="277" y="287"/>
                    <a:pt x="277" y="287"/>
                  </a:cubicBezTo>
                  <a:lnTo>
                    <a:pt x="277" y="94"/>
                  </a:lnTo>
                  <a:close/>
                  <a:moveTo>
                    <a:pt x="319" y="94"/>
                  </a:moveTo>
                  <a:cubicBezTo>
                    <a:pt x="347" y="94"/>
                    <a:pt x="347" y="94"/>
                    <a:pt x="347" y="94"/>
                  </a:cubicBezTo>
                  <a:cubicBezTo>
                    <a:pt x="347" y="264"/>
                    <a:pt x="347" y="264"/>
                    <a:pt x="347" y="264"/>
                  </a:cubicBezTo>
                  <a:cubicBezTo>
                    <a:pt x="319" y="274"/>
                    <a:pt x="319" y="274"/>
                    <a:pt x="319" y="274"/>
                  </a:cubicBezTo>
                  <a:lnTo>
                    <a:pt x="319" y="94"/>
                  </a:lnTo>
                  <a:close/>
                  <a:moveTo>
                    <a:pt x="362" y="94"/>
                  </a:moveTo>
                  <a:cubicBezTo>
                    <a:pt x="389" y="94"/>
                    <a:pt x="389" y="94"/>
                    <a:pt x="389" y="94"/>
                  </a:cubicBezTo>
                  <a:cubicBezTo>
                    <a:pt x="389" y="250"/>
                    <a:pt x="389" y="250"/>
                    <a:pt x="389" y="250"/>
                  </a:cubicBezTo>
                  <a:cubicBezTo>
                    <a:pt x="362" y="259"/>
                    <a:pt x="362" y="259"/>
                    <a:pt x="362" y="259"/>
                  </a:cubicBezTo>
                  <a:lnTo>
                    <a:pt x="362" y="94"/>
                  </a:lnTo>
                  <a:close/>
                  <a:moveTo>
                    <a:pt x="403" y="94"/>
                  </a:moveTo>
                  <a:cubicBezTo>
                    <a:pt x="432" y="94"/>
                    <a:pt x="432" y="94"/>
                    <a:pt x="432" y="94"/>
                  </a:cubicBezTo>
                  <a:cubicBezTo>
                    <a:pt x="432" y="236"/>
                    <a:pt x="432" y="236"/>
                    <a:pt x="432" y="236"/>
                  </a:cubicBezTo>
                  <a:cubicBezTo>
                    <a:pt x="403" y="246"/>
                    <a:pt x="403" y="246"/>
                    <a:pt x="403" y="246"/>
                  </a:cubicBezTo>
                  <a:lnTo>
                    <a:pt x="403" y="94"/>
                  </a:lnTo>
                  <a:close/>
                  <a:moveTo>
                    <a:pt x="177" y="94"/>
                  </a:moveTo>
                  <a:cubicBezTo>
                    <a:pt x="177" y="197"/>
                    <a:pt x="177" y="197"/>
                    <a:pt x="177" y="197"/>
                  </a:cubicBezTo>
                  <a:cubicBezTo>
                    <a:pt x="145" y="94"/>
                    <a:pt x="145" y="94"/>
                    <a:pt x="145" y="94"/>
                  </a:cubicBezTo>
                  <a:lnTo>
                    <a:pt x="177" y="94"/>
                  </a:lnTo>
                  <a:close/>
                  <a:moveTo>
                    <a:pt x="212" y="309"/>
                  </a:moveTo>
                  <a:cubicBezTo>
                    <a:pt x="191" y="242"/>
                    <a:pt x="191" y="242"/>
                    <a:pt x="191" y="242"/>
                  </a:cubicBezTo>
                  <a:cubicBezTo>
                    <a:pt x="191" y="94"/>
                    <a:pt x="191" y="94"/>
                    <a:pt x="191" y="94"/>
                  </a:cubicBezTo>
                  <a:cubicBezTo>
                    <a:pt x="218" y="94"/>
                    <a:pt x="218" y="94"/>
                    <a:pt x="218" y="94"/>
                  </a:cubicBezTo>
                  <a:cubicBezTo>
                    <a:pt x="218" y="307"/>
                    <a:pt x="218" y="307"/>
                    <a:pt x="218" y="307"/>
                  </a:cubicBezTo>
                  <a:lnTo>
                    <a:pt x="212" y="309"/>
                  </a:lnTo>
                  <a:close/>
                  <a:moveTo>
                    <a:pt x="473" y="223"/>
                  </a:moveTo>
                  <a:cubicBezTo>
                    <a:pt x="446" y="231"/>
                    <a:pt x="446" y="231"/>
                    <a:pt x="446" y="231"/>
                  </a:cubicBezTo>
                  <a:cubicBezTo>
                    <a:pt x="446" y="94"/>
                    <a:pt x="446" y="94"/>
                    <a:pt x="446" y="94"/>
                  </a:cubicBezTo>
                  <a:cubicBezTo>
                    <a:pt x="473" y="94"/>
                    <a:pt x="473" y="94"/>
                    <a:pt x="473" y="94"/>
                  </a:cubicBezTo>
                  <a:lnTo>
                    <a:pt x="473" y="223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600" b="1" i="0" u="none" strike="noStrike" kern="0" cap="none" spc="0" normalizeH="0" baseline="0" noProof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Lato Light"/>
              </a:endParaRPr>
            </a:p>
          </p:txBody>
        </p:sp>
      </p:grp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6D599A7-2588-23AC-63D5-2EAC432137AC}"/>
              </a:ext>
            </a:extLst>
          </p:cNvPr>
          <p:cNvSpPr/>
          <p:nvPr/>
        </p:nvSpPr>
        <p:spPr>
          <a:xfrm>
            <a:off x="3855031" y="1651158"/>
            <a:ext cx="585830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>
                <a:solidFill>
                  <a:srgbClr val="000000"/>
                </a:solidFill>
                <a:latin typeface="arial" panose="020b0604020202020204" pitchFamily="34" charset="0"/>
              </a:rPr>
              <a:t>Представительство и защита индивидуальных и коллективных социальных, трудовых, профессиональных прав и интересов членов Профсоюза, направленные на повышение уровня жизни членов Профсоюза</a:t>
            </a:r>
            <a:endParaRPr lang="ru-RU" sz="14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B9D6AFF-9159-5BC1-DFB7-E395CD8515B9}"/>
              </a:ext>
            </a:extLst>
          </p:cNvPr>
          <p:cNvSpPr txBox="1"/>
          <p:nvPr/>
        </p:nvSpPr>
        <p:spPr>
          <a:xfrm>
            <a:off x="501535" y="1556821"/>
            <a:ext cx="420451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>
                <a:solidFill>
                  <a:srgbClr val="3C2B7A"/>
                </a:solidFill>
                <a:latin typeface="+mj-lt"/>
              </a:rPr>
              <a:t>Основная задача ППО:</a:t>
            </a:r>
            <a:endParaRPr lang="id-ID" sz="2800" b="1">
              <a:solidFill>
                <a:srgbClr val="3C2B7A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254988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61042" y="164522"/>
            <a:ext cx="9360243" cy="1325563"/>
          </a:xfrm>
        </p:spPr>
        <p:txBody>
          <a:bodyPr>
            <a:normAutofit/>
          </a:bodyPr>
          <a:lstStyle/>
          <a:p>
            <a:pPr algn="ctr"/>
            <a:r>
              <a:rPr lang="ru-RU" b="1">
                <a:solidFill>
                  <a:srgbClr val="3C2B7A"/>
                </a:solidFill>
                <a:latin typeface="+mn-lt"/>
              </a:rPr>
              <a:t>РЕШЕНИЕ ВАЖНЫХ ВОПРОСОВ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 smtClean="0"/>
              <a:pPr defTabSz="1219170">
                <a:buClr>
                  <a:srgbClr val="000000"/>
                </a:buClr>
              </a:pPr>
              <a:t>9</a:t>
            </a:fld>
            <a:endParaRPr lang="en" kern="0"/>
          </a:p>
        </p:txBody>
      </p:sp>
      <p:grpSp>
        <p:nvGrpSpPr>
          <p:cNvPr id="151" name="Группа 150"/>
          <p:cNvGrpSpPr/>
          <p:nvPr/>
        </p:nvGrpSpPr>
        <p:grpSpPr>
          <a:xfrm>
            <a:off x="247145" y="1932173"/>
            <a:ext cx="11944855" cy="4517977"/>
            <a:chOff x="445611" y="2254951"/>
            <a:chExt cx="11944855" cy="4517977"/>
          </a:xfrm>
        </p:grpSpPr>
        <p:grpSp>
          <p:nvGrpSpPr>
            <p:cNvPr id="76" name="Группа 75"/>
            <p:cNvGrpSpPr/>
            <p:nvPr/>
          </p:nvGrpSpPr>
          <p:grpSpPr>
            <a:xfrm>
              <a:off x="445611" y="2254951"/>
              <a:ext cx="10520196" cy="4517977"/>
              <a:chOff x="593892" y="2292021"/>
              <a:chExt cx="10520196" cy="4517977"/>
            </a:xfrm>
          </p:grpSpPr>
          <p:cxnSp>
            <p:nvCxnSpPr>
              <p:cNvPr id="77" name="Straight Connector 2"/>
              <p:cNvCxnSpPr/>
              <p:nvPr/>
            </p:nvCxnSpPr>
            <p:spPr>
              <a:xfrm>
                <a:off x="1317625" y="3876675"/>
                <a:ext cx="9359900" cy="0"/>
              </a:xfrm>
              <a:prstGeom prst="line">
                <a:avLst/>
              </a:prstGeom>
              <a:noFill/>
              <a:ln w="19050" cap="flat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</p:cxnSp>
          <p:sp>
            <p:nvSpPr>
              <p:cNvPr id="78" name="Diamond 3"/>
              <p:cNvSpPr/>
              <p:nvPr/>
            </p:nvSpPr>
            <p:spPr>
              <a:xfrm>
                <a:off x="2401888" y="3786188"/>
                <a:ext cx="179387" cy="180975"/>
              </a:xfrm>
              <a:prstGeom prst="diamond">
                <a:avLst/>
              </a:prstGeom>
              <a:solidFill>
                <a:srgbClr val="41B176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79" name="Diamond 4"/>
              <p:cNvSpPr/>
              <p:nvPr/>
            </p:nvSpPr>
            <p:spPr>
              <a:xfrm>
                <a:off x="3852863" y="3786188"/>
                <a:ext cx="180975" cy="180975"/>
              </a:xfrm>
              <a:prstGeom prst="diamond">
                <a:avLst/>
              </a:prstGeom>
              <a:solidFill>
                <a:srgbClr val="9BBB5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80" name="Diamond 5"/>
              <p:cNvSpPr/>
              <p:nvPr/>
            </p:nvSpPr>
            <p:spPr>
              <a:xfrm>
                <a:off x="5302250" y="3786188"/>
                <a:ext cx="179388" cy="180975"/>
              </a:xfrm>
              <a:prstGeom prst="diamond">
                <a:avLst/>
              </a:prstGeom>
              <a:solidFill>
                <a:srgbClr val="F39C1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81" name="Diamond 6"/>
              <p:cNvSpPr/>
              <p:nvPr/>
            </p:nvSpPr>
            <p:spPr>
              <a:xfrm>
                <a:off x="6738938" y="3786188"/>
                <a:ext cx="180975" cy="180975"/>
              </a:xfrm>
              <a:prstGeom prst="diamond">
                <a:avLst/>
              </a:prstGeom>
              <a:solidFill>
                <a:srgbClr val="C0392B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82" name="Diamond 7"/>
              <p:cNvSpPr/>
              <p:nvPr/>
            </p:nvSpPr>
            <p:spPr>
              <a:xfrm>
                <a:off x="8164513" y="3775075"/>
                <a:ext cx="180975" cy="179388"/>
              </a:xfrm>
              <a:prstGeom prst="diamond">
                <a:avLst/>
              </a:prstGeom>
              <a:solidFill>
                <a:srgbClr val="954F7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83" name="Diamond 8"/>
              <p:cNvSpPr/>
              <p:nvPr/>
            </p:nvSpPr>
            <p:spPr>
              <a:xfrm>
                <a:off x="9602788" y="3789363"/>
                <a:ext cx="179387" cy="179387"/>
              </a:xfrm>
              <a:prstGeom prst="diamond">
                <a:avLst/>
              </a:prstGeom>
              <a:solidFill>
                <a:srgbClr val="41B176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cxnSp>
            <p:nvCxnSpPr>
              <p:cNvPr id="84" name="Straight Connector 9"/>
              <p:cNvCxnSpPr>
                <a:endCxn id="98" idx="0"/>
              </p:cNvCxnSpPr>
              <p:nvPr/>
            </p:nvCxnSpPr>
            <p:spPr>
              <a:xfrm flipH="1">
                <a:off x="2492375" y="3967163"/>
                <a:ext cx="0" cy="239712"/>
              </a:xfrm>
              <a:prstGeom prst="line">
                <a:avLst/>
              </a:prstGeom>
              <a:noFill/>
              <a:ln w="19050" cap="flat" cmpd="sng" algn="ctr">
                <a:solidFill>
                  <a:srgbClr val="41B176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85" name="Straight Connector 10"/>
              <p:cNvCxnSpPr>
                <a:stCxn id="104" idx="4"/>
              </p:cNvCxnSpPr>
              <p:nvPr/>
            </p:nvCxnSpPr>
            <p:spPr>
              <a:xfrm flipH="1">
                <a:off x="3943350" y="3462338"/>
                <a:ext cx="0" cy="323850"/>
              </a:xfrm>
              <a:prstGeom prst="line">
                <a:avLst/>
              </a:prstGeom>
              <a:noFill/>
              <a:ln w="19050" cap="flat" cmpd="sng" algn="ctr">
                <a:solidFill>
                  <a:srgbClr val="9BBB59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86" name="Straight Connector 11"/>
              <p:cNvCxnSpPr>
                <a:endCxn id="110" idx="0"/>
              </p:cNvCxnSpPr>
              <p:nvPr/>
            </p:nvCxnSpPr>
            <p:spPr>
              <a:xfrm flipH="1">
                <a:off x="5392738" y="3967163"/>
                <a:ext cx="0" cy="239712"/>
              </a:xfrm>
              <a:prstGeom prst="line">
                <a:avLst/>
              </a:prstGeom>
              <a:noFill/>
              <a:ln w="19050" cap="flat" cmpd="sng" algn="ctr">
                <a:solidFill>
                  <a:srgbClr val="F39C12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87" name="Straight Connector 12"/>
              <p:cNvCxnSpPr>
                <a:stCxn id="106" idx="4"/>
              </p:cNvCxnSpPr>
              <p:nvPr/>
            </p:nvCxnSpPr>
            <p:spPr>
              <a:xfrm flipH="1">
                <a:off x="6829425" y="3462338"/>
                <a:ext cx="0" cy="323850"/>
              </a:xfrm>
              <a:prstGeom prst="line">
                <a:avLst/>
              </a:prstGeom>
              <a:noFill/>
              <a:ln w="19050" cap="flat" cmpd="sng" algn="ctr">
                <a:solidFill>
                  <a:srgbClr val="C0392B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88" name="Straight Connector 13"/>
              <p:cNvCxnSpPr>
                <a:endCxn id="108" idx="0"/>
              </p:cNvCxnSpPr>
              <p:nvPr/>
            </p:nvCxnSpPr>
            <p:spPr>
              <a:xfrm flipH="1">
                <a:off x="8255000" y="3954463"/>
                <a:ext cx="0" cy="252412"/>
              </a:xfrm>
              <a:prstGeom prst="line">
                <a:avLst/>
              </a:prstGeom>
              <a:noFill/>
              <a:ln w="19050" cap="flat" cmpd="sng" algn="ctr">
                <a:solidFill>
                  <a:srgbClr val="954F72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89" name="Straight Connector 14"/>
              <p:cNvCxnSpPr>
                <a:stCxn id="96" idx="4"/>
              </p:cNvCxnSpPr>
              <p:nvPr/>
            </p:nvCxnSpPr>
            <p:spPr>
              <a:xfrm flipH="1">
                <a:off x="9691688" y="3462338"/>
                <a:ext cx="0" cy="327025"/>
              </a:xfrm>
              <a:prstGeom prst="line">
                <a:avLst/>
              </a:prstGeom>
              <a:noFill/>
              <a:ln w="19050" cap="flat" cmpd="sng" algn="ctr">
                <a:solidFill>
                  <a:srgbClr val="41B176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90" name="Elbow Connector 15"/>
              <p:cNvCxnSpPr/>
              <p:nvPr/>
            </p:nvCxnSpPr>
            <p:spPr>
              <a:xfrm rot="16200000" flipV="1">
                <a:off x="3444081" y="2423319"/>
                <a:ext cx="506413" cy="492125"/>
              </a:xfrm>
              <a:prstGeom prst="bentConnector2">
                <a:avLst/>
              </a:prstGeom>
              <a:noFill/>
              <a:ln w="19050" cap="flat" cmpd="sng" algn="ctr">
                <a:solidFill>
                  <a:srgbClr val="9BBB59"/>
                </a:solidFill>
                <a:prstDash val="solid"/>
                <a:miter lim="800000"/>
                <a:tailEnd type="diamond"/>
              </a:ln>
              <a:effectLst/>
            </p:spPr>
          </p:cxnSp>
          <p:cxnSp>
            <p:nvCxnSpPr>
              <p:cNvPr id="91" name="Elbow Connector 16"/>
              <p:cNvCxnSpPr/>
              <p:nvPr/>
            </p:nvCxnSpPr>
            <p:spPr>
              <a:xfrm rot="16200000" flipV="1">
                <a:off x="6361112" y="2462213"/>
                <a:ext cx="506413" cy="414338"/>
              </a:xfrm>
              <a:prstGeom prst="bentConnector2">
                <a:avLst/>
              </a:prstGeom>
              <a:noFill/>
              <a:ln w="19050" cap="flat" cmpd="sng" algn="ctr">
                <a:solidFill>
                  <a:srgbClr val="C0392B"/>
                </a:solidFill>
                <a:prstDash val="solid"/>
                <a:miter lim="800000"/>
                <a:tailEnd type="diamond"/>
              </a:ln>
              <a:effectLst/>
            </p:spPr>
          </p:cxnSp>
          <p:cxnSp>
            <p:nvCxnSpPr>
              <p:cNvPr id="92" name="Elbow Connector 17"/>
              <p:cNvCxnSpPr/>
              <p:nvPr/>
            </p:nvCxnSpPr>
            <p:spPr>
              <a:xfrm rot="16200000" flipV="1">
                <a:off x="9245600" y="2470150"/>
                <a:ext cx="506413" cy="398463"/>
              </a:xfrm>
              <a:prstGeom prst="bentConnector2">
                <a:avLst/>
              </a:prstGeom>
              <a:noFill/>
              <a:ln w="19050" cap="flat" cmpd="sng" algn="ctr">
                <a:solidFill>
                  <a:srgbClr val="41B176"/>
                </a:solidFill>
                <a:prstDash val="solid"/>
                <a:miter lim="800000"/>
                <a:tailEnd type="diamond"/>
              </a:ln>
              <a:effectLst/>
            </p:spPr>
          </p:cxnSp>
          <p:cxnSp>
            <p:nvCxnSpPr>
              <p:cNvPr id="93" name="Elbow Connector 18"/>
              <p:cNvCxnSpPr>
                <a:stCxn id="98" idx="4"/>
              </p:cNvCxnSpPr>
              <p:nvPr/>
            </p:nvCxnSpPr>
            <p:spPr>
              <a:xfrm rot="16200000" flipH="1">
                <a:off x="2348707" y="4890293"/>
                <a:ext cx="571500" cy="284163"/>
              </a:xfrm>
              <a:prstGeom prst="bentConnector2">
                <a:avLst/>
              </a:prstGeom>
              <a:noFill/>
              <a:ln w="19050" cap="flat" cmpd="sng" algn="ctr">
                <a:solidFill>
                  <a:srgbClr val="41B176"/>
                </a:solidFill>
                <a:prstDash val="solid"/>
                <a:miter lim="800000"/>
                <a:tailEnd type="diamond"/>
              </a:ln>
              <a:effectLst/>
            </p:spPr>
          </p:cxnSp>
          <p:cxnSp>
            <p:nvCxnSpPr>
              <p:cNvPr id="94" name="Elbow Connector 19"/>
              <p:cNvCxnSpPr>
                <a:stCxn id="110" idx="4"/>
              </p:cNvCxnSpPr>
              <p:nvPr/>
            </p:nvCxnSpPr>
            <p:spPr>
              <a:xfrm rot="16200000" flipH="1">
                <a:off x="5251451" y="4887912"/>
                <a:ext cx="571500" cy="288925"/>
              </a:xfrm>
              <a:prstGeom prst="bentConnector2">
                <a:avLst/>
              </a:prstGeom>
              <a:noFill/>
              <a:ln w="19050" cap="flat" cmpd="sng" algn="ctr">
                <a:solidFill>
                  <a:srgbClr val="F39C12"/>
                </a:solidFill>
                <a:prstDash val="solid"/>
                <a:miter lim="800000"/>
                <a:tailEnd type="diamond"/>
              </a:ln>
              <a:effectLst/>
            </p:spPr>
          </p:cxnSp>
          <p:cxnSp>
            <p:nvCxnSpPr>
              <p:cNvPr id="95" name="Elbow Connector 20"/>
              <p:cNvCxnSpPr>
                <a:stCxn id="108" idx="4"/>
              </p:cNvCxnSpPr>
              <p:nvPr/>
            </p:nvCxnSpPr>
            <p:spPr>
              <a:xfrm rot="16200000" flipH="1">
                <a:off x="8110538" y="4891087"/>
                <a:ext cx="571500" cy="282575"/>
              </a:xfrm>
              <a:prstGeom prst="bentConnector2">
                <a:avLst/>
              </a:prstGeom>
              <a:noFill/>
              <a:ln w="19050" cap="flat" cmpd="sng" algn="ctr">
                <a:solidFill>
                  <a:srgbClr val="954F72"/>
                </a:solidFill>
                <a:prstDash val="solid"/>
                <a:miter lim="800000"/>
                <a:tailEnd type="diamond"/>
              </a:ln>
              <a:effectLst/>
            </p:spPr>
          </p:cxnSp>
          <p:sp>
            <p:nvSpPr>
              <p:cNvPr id="96" name="Oval 21"/>
              <p:cNvSpPr/>
              <p:nvPr/>
            </p:nvSpPr>
            <p:spPr>
              <a:xfrm>
                <a:off x="9421813" y="2922588"/>
                <a:ext cx="539750" cy="539750"/>
              </a:xfrm>
              <a:prstGeom prst="ellipse">
                <a:avLst/>
              </a:prstGeom>
              <a:solidFill>
                <a:srgbClr val="41B176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grpSp>
            <p:nvGrpSpPr>
              <p:cNvPr id="97" name="Group 22"/>
              <p:cNvGrpSpPr/>
              <p:nvPr/>
            </p:nvGrpSpPr>
            <p:grpSpPr>
              <a:xfrm>
                <a:off x="9536497" y="3040083"/>
                <a:ext cx="311305" cy="280994"/>
                <a:chOff x="5957888" y="684213"/>
                <a:chExt cx="1206500" cy="1089026"/>
              </a:xfrm>
              <a:solidFill>
                <a:srgbClr val="FFFFFF"/>
              </a:solidFill>
              <a:effectLst/>
            </p:grpSpPr>
            <p:sp>
              <p:nvSpPr>
                <p:cNvPr id="144" name="Freeform 5"/>
                <p:cNvSpPr/>
                <p:nvPr/>
              </p:nvSpPr>
              <p:spPr bwMode="auto">
                <a:xfrm>
                  <a:off x="6203950" y="1536701"/>
                  <a:ext cx="711200" cy="236538"/>
                </a:xfrm>
                <a:custGeom>
                  <a:gdLst>
                    <a:gd name="T0" fmla="*/ 410 w 492"/>
                    <a:gd name="T1" fmla="*/ 0 h 163"/>
                    <a:gd name="T2" fmla="*/ 82 w 492"/>
                    <a:gd name="T3" fmla="*/ 0 h 163"/>
                    <a:gd name="T4" fmla="*/ 0 w 492"/>
                    <a:gd name="T5" fmla="*/ 81 h 163"/>
                    <a:gd name="T6" fmla="*/ 82 w 492"/>
                    <a:gd name="T7" fmla="*/ 163 h 163"/>
                    <a:gd name="T8" fmla="*/ 410 w 492"/>
                    <a:gd name="T9" fmla="*/ 163 h 163"/>
                    <a:gd name="T10" fmla="*/ 492 w 492"/>
                    <a:gd name="T11" fmla="*/ 81 h 163"/>
                    <a:gd name="T12" fmla="*/ 410 w 492"/>
                    <a:gd name="T13" fmla="*/ 0 h 16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92" h="163">
                      <a:moveTo>
                        <a:pt x="410" y="0"/>
                      </a:moveTo>
                      <a:cubicBezTo>
                        <a:pt x="82" y="0"/>
                        <a:pt x="82" y="0"/>
                        <a:pt x="82" y="0"/>
                      </a:cubicBezTo>
                      <a:cubicBezTo>
                        <a:pt x="37" y="0"/>
                        <a:pt x="0" y="36"/>
                        <a:pt x="0" y="81"/>
                      </a:cubicBezTo>
                      <a:cubicBezTo>
                        <a:pt x="0" y="127"/>
                        <a:pt x="37" y="163"/>
                        <a:pt x="82" y="163"/>
                      </a:cubicBezTo>
                      <a:cubicBezTo>
                        <a:pt x="410" y="163"/>
                        <a:pt x="410" y="163"/>
                        <a:pt x="410" y="163"/>
                      </a:cubicBezTo>
                      <a:cubicBezTo>
                        <a:pt x="455" y="163"/>
                        <a:pt x="492" y="127"/>
                        <a:pt x="492" y="81"/>
                      </a:cubicBezTo>
                      <a:cubicBezTo>
                        <a:pt x="492" y="36"/>
                        <a:pt x="455" y="0"/>
                        <a:pt x="41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3F3F3F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45" name="Freeform 6"/>
                <p:cNvSpPr>
                  <a:spLocks noEditPoints="1"/>
                </p:cNvSpPr>
                <p:nvPr/>
              </p:nvSpPr>
              <p:spPr bwMode="auto">
                <a:xfrm>
                  <a:off x="5957888" y="684213"/>
                  <a:ext cx="1206500" cy="1016000"/>
                </a:xfrm>
                <a:custGeom>
                  <a:gdLst>
                    <a:gd name="T0" fmla="*/ 724 w 835"/>
                    <a:gd name="T1" fmla="*/ 331 h 702"/>
                    <a:gd name="T2" fmla="*/ 664 w 835"/>
                    <a:gd name="T3" fmla="*/ 331 h 702"/>
                    <a:gd name="T4" fmla="*/ 664 w 835"/>
                    <a:gd name="T5" fmla="*/ 0 h 702"/>
                    <a:gd name="T6" fmla="*/ 174 w 835"/>
                    <a:gd name="T7" fmla="*/ 0 h 702"/>
                    <a:gd name="T8" fmla="*/ 174 w 835"/>
                    <a:gd name="T9" fmla="*/ 331 h 702"/>
                    <a:gd name="T10" fmla="*/ 111 w 835"/>
                    <a:gd name="T11" fmla="*/ 331 h 702"/>
                    <a:gd name="T12" fmla="*/ 0 w 835"/>
                    <a:gd name="T13" fmla="*/ 442 h 702"/>
                    <a:gd name="T14" fmla="*/ 0 w 835"/>
                    <a:gd name="T15" fmla="*/ 591 h 702"/>
                    <a:gd name="T16" fmla="*/ 111 w 835"/>
                    <a:gd name="T17" fmla="*/ 702 h 702"/>
                    <a:gd name="T18" fmla="*/ 155 w 835"/>
                    <a:gd name="T19" fmla="*/ 702 h 702"/>
                    <a:gd name="T20" fmla="*/ 150 w 835"/>
                    <a:gd name="T21" fmla="*/ 671 h 702"/>
                    <a:gd name="T22" fmla="*/ 252 w 835"/>
                    <a:gd name="T23" fmla="*/ 570 h 702"/>
                    <a:gd name="T24" fmla="*/ 580 w 835"/>
                    <a:gd name="T25" fmla="*/ 570 h 702"/>
                    <a:gd name="T26" fmla="*/ 682 w 835"/>
                    <a:gd name="T27" fmla="*/ 671 h 702"/>
                    <a:gd name="T28" fmla="*/ 677 w 835"/>
                    <a:gd name="T29" fmla="*/ 702 h 702"/>
                    <a:gd name="T30" fmla="*/ 724 w 835"/>
                    <a:gd name="T31" fmla="*/ 702 h 702"/>
                    <a:gd name="T32" fmla="*/ 835 w 835"/>
                    <a:gd name="T33" fmla="*/ 591 h 702"/>
                    <a:gd name="T34" fmla="*/ 835 w 835"/>
                    <a:gd name="T35" fmla="*/ 442 h 702"/>
                    <a:gd name="T36" fmla="*/ 724 w 835"/>
                    <a:gd name="T37" fmla="*/ 331 h 702"/>
                    <a:gd name="T38" fmla="*/ 194 w 835"/>
                    <a:gd name="T39" fmla="*/ 20 h 702"/>
                    <a:gd name="T40" fmla="*/ 644 w 835"/>
                    <a:gd name="T41" fmla="*/ 20 h 702"/>
                    <a:gd name="T42" fmla="*/ 644 w 835"/>
                    <a:gd name="T43" fmla="*/ 424 h 702"/>
                    <a:gd name="T44" fmla="*/ 194 w 835"/>
                    <a:gd name="T45" fmla="*/ 424 h 702"/>
                    <a:gd name="T46" fmla="*/ 194 w 835"/>
                    <a:gd name="T47" fmla="*/ 20 h 702"/>
                    <a:gd name="T48" fmla="*/ 474 w 835"/>
                    <a:gd name="T49" fmla="*/ 509 h 702"/>
                    <a:gd name="T50" fmla="*/ 353 w 835"/>
                    <a:gd name="T51" fmla="*/ 509 h 702"/>
                    <a:gd name="T52" fmla="*/ 343 w 835"/>
                    <a:gd name="T53" fmla="*/ 499 h 702"/>
                    <a:gd name="T54" fmla="*/ 353 w 835"/>
                    <a:gd name="T55" fmla="*/ 489 h 702"/>
                    <a:gd name="T56" fmla="*/ 474 w 835"/>
                    <a:gd name="T57" fmla="*/ 489 h 702"/>
                    <a:gd name="T58" fmla="*/ 484 w 835"/>
                    <a:gd name="T59" fmla="*/ 499 h 702"/>
                    <a:gd name="T60" fmla="*/ 474 w 835"/>
                    <a:gd name="T61" fmla="*/ 509 h 702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835" h="702">
                      <a:moveTo>
                        <a:pt x="724" y="331"/>
                      </a:moveTo>
                      <a:cubicBezTo>
                        <a:pt x="664" y="331"/>
                        <a:pt x="664" y="331"/>
                        <a:pt x="664" y="331"/>
                      </a:cubicBezTo>
                      <a:cubicBezTo>
                        <a:pt x="664" y="0"/>
                        <a:pt x="664" y="0"/>
                        <a:pt x="664" y="0"/>
                      </a:cubicBezTo>
                      <a:cubicBezTo>
                        <a:pt x="174" y="0"/>
                        <a:pt x="174" y="0"/>
                        <a:pt x="174" y="0"/>
                      </a:cubicBezTo>
                      <a:cubicBezTo>
                        <a:pt x="174" y="331"/>
                        <a:pt x="174" y="331"/>
                        <a:pt x="174" y="331"/>
                      </a:cubicBezTo>
                      <a:cubicBezTo>
                        <a:pt x="111" y="331"/>
                        <a:pt x="111" y="331"/>
                        <a:pt x="111" y="331"/>
                      </a:cubicBezTo>
                      <a:cubicBezTo>
                        <a:pt x="49" y="331"/>
                        <a:pt x="0" y="381"/>
                        <a:pt x="0" y="442"/>
                      </a:cubicBezTo>
                      <a:cubicBezTo>
                        <a:pt x="0" y="591"/>
                        <a:pt x="0" y="591"/>
                        <a:pt x="0" y="591"/>
                      </a:cubicBezTo>
                      <a:cubicBezTo>
                        <a:pt x="0" y="652"/>
                        <a:pt x="49" y="702"/>
                        <a:pt x="111" y="702"/>
                      </a:cubicBezTo>
                      <a:cubicBezTo>
                        <a:pt x="155" y="702"/>
                        <a:pt x="155" y="702"/>
                        <a:pt x="155" y="702"/>
                      </a:cubicBezTo>
                      <a:cubicBezTo>
                        <a:pt x="152" y="693"/>
                        <a:pt x="150" y="682"/>
                        <a:pt x="150" y="671"/>
                      </a:cubicBezTo>
                      <a:cubicBezTo>
                        <a:pt x="150" y="615"/>
                        <a:pt x="196" y="570"/>
                        <a:pt x="252" y="570"/>
                      </a:cubicBezTo>
                      <a:cubicBezTo>
                        <a:pt x="580" y="570"/>
                        <a:pt x="580" y="570"/>
                        <a:pt x="580" y="570"/>
                      </a:cubicBezTo>
                      <a:cubicBezTo>
                        <a:pt x="636" y="570"/>
                        <a:pt x="682" y="615"/>
                        <a:pt x="682" y="671"/>
                      </a:cubicBezTo>
                      <a:cubicBezTo>
                        <a:pt x="682" y="682"/>
                        <a:pt x="680" y="693"/>
                        <a:pt x="677" y="702"/>
                      </a:cubicBezTo>
                      <a:cubicBezTo>
                        <a:pt x="724" y="702"/>
                        <a:pt x="724" y="702"/>
                        <a:pt x="724" y="702"/>
                      </a:cubicBezTo>
                      <a:cubicBezTo>
                        <a:pt x="785" y="702"/>
                        <a:pt x="835" y="652"/>
                        <a:pt x="835" y="591"/>
                      </a:cubicBezTo>
                      <a:cubicBezTo>
                        <a:pt x="835" y="442"/>
                        <a:pt x="835" y="442"/>
                        <a:pt x="835" y="442"/>
                      </a:cubicBezTo>
                      <a:cubicBezTo>
                        <a:pt x="835" y="381"/>
                        <a:pt x="785" y="331"/>
                        <a:pt x="724" y="331"/>
                      </a:cubicBezTo>
                      <a:close/>
                      <a:moveTo>
                        <a:pt x="194" y="20"/>
                      </a:moveTo>
                      <a:cubicBezTo>
                        <a:pt x="644" y="20"/>
                        <a:pt x="644" y="20"/>
                        <a:pt x="644" y="20"/>
                      </a:cubicBezTo>
                      <a:cubicBezTo>
                        <a:pt x="644" y="424"/>
                        <a:pt x="644" y="424"/>
                        <a:pt x="644" y="424"/>
                      </a:cubicBezTo>
                      <a:cubicBezTo>
                        <a:pt x="194" y="424"/>
                        <a:pt x="194" y="424"/>
                        <a:pt x="194" y="424"/>
                      </a:cubicBezTo>
                      <a:lnTo>
                        <a:pt x="194" y="20"/>
                      </a:lnTo>
                      <a:close/>
                      <a:moveTo>
                        <a:pt x="474" y="509"/>
                      </a:moveTo>
                      <a:cubicBezTo>
                        <a:pt x="353" y="509"/>
                        <a:pt x="353" y="509"/>
                        <a:pt x="353" y="509"/>
                      </a:cubicBezTo>
                      <a:cubicBezTo>
                        <a:pt x="348" y="509"/>
                        <a:pt x="343" y="504"/>
                        <a:pt x="343" y="499"/>
                      </a:cubicBezTo>
                      <a:cubicBezTo>
                        <a:pt x="343" y="493"/>
                        <a:pt x="348" y="489"/>
                        <a:pt x="353" y="489"/>
                      </a:cubicBezTo>
                      <a:cubicBezTo>
                        <a:pt x="474" y="489"/>
                        <a:pt x="474" y="489"/>
                        <a:pt x="474" y="489"/>
                      </a:cubicBezTo>
                      <a:cubicBezTo>
                        <a:pt x="480" y="489"/>
                        <a:pt x="484" y="493"/>
                        <a:pt x="484" y="499"/>
                      </a:cubicBezTo>
                      <a:cubicBezTo>
                        <a:pt x="484" y="504"/>
                        <a:pt x="480" y="509"/>
                        <a:pt x="474" y="50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3F3F3F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46" name="Freeform 7"/>
                <p:cNvSpPr/>
                <p:nvPr/>
              </p:nvSpPr>
              <p:spPr bwMode="auto">
                <a:xfrm>
                  <a:off x="6338888" y="877888"/>
                  <a:ext cx="447675" cy="28575"/>
                </a:xfrm>
                <a:custGeom>
                  <a:gdLst>
                    <a:gd name="T0" fmla="*/ 300 w 310"/>
                    <a:gd name="T1" fmla="*/ 0 h 20"/>
                    <a:gd name="T2" fmla="*/ 10 w 310"/>
                    <a:gd name="T3" fmla="*/ 0 h 20"/>
                    <a:gd name="T4" fmla="*/ 0 w 310"/>
                    <a:gd name="T5" fmla="*/ 10 h 20"/>
                    <a:gd name="T6" fmla="*/ 10 w 310"/>
                    <a:gd name="T7" fmla="*/ 20 h 20"/>
                    <a:gd name="T8" fmla="*/ 300 w 310"/>
                    <a:gd name="T9" fmla="*/ 20 h 20"/>
                    <a:gd name="T10" fmla="*/ 310 w 310"/>
                    <a:gd name="T11" fmla="*/ 10 h 20"/>
                    <a:gd name="T12" fmla="*/ 300 w 310"/>
                    <a:gd name="T13" fmla="*/ 0 h 20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10" h="20">
                      <a:moveTo>
                        <a:pt x="300" y="0"/>
                      </a:move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4" y="0"/>
                        <a:pt x="0" y="4"/>
                        <a:pt x="0" y="10"/>
                      </a:cubicBezTo>
                      <a:cubicBezTo>
                        <a:pt x="0" y="15"/>
                        <a:pt x="4" y="20"/>
                        <a:pt x="10" y="20"/>
                      </a:cubicBezTo>
                      <a:cubicBezTo>
                        <a:pt x="300" y="20"/>
                        <a:pt x="300" y="20"/>
                        <a:pt x="300" y="20"/>
                      </a:cubicBezTo>
                      <a:cubicBezTo>
                        <a:pt x="306" y="20"/>
                        <a:pt x="310" y="15"/>
                        <a:pt x="310" y="10"/>
                      </a:cubicBezTo>
                      <a:cubicBezTo>
                        <a:pt x="310" y="4"/>
                        <a:pt x="306" y="0"/>
                        <a:pt x="30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3F3F3F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47" name="Freeform 8"/>
                <p:cNvSpPr/>
                <p:nvPr/>
              </p:nvSpPr>
              <p:spPr bwMode="auto">
                <a:xfrm>
                  <a:off x="6338888" y="968376"/>
                  <a:ext cx="447675" cy="30163"/>
                </a:xfrm>
                <a:custGeom>
                  <a:gdLst>
                    <a:gd name="T0" fmla="*/ 300 w 310"/>
                    <a:gd name="T1" fmla="*/ 0 h 20"/>
                    <a:gd name="T2" fmla="*/ 10 w 310"/>
                    <a:gd name="T3" fmla="*/ 0 h 20"/>
                    <a:gd name="T4" fmla="*/ 0 w 310"/>
                    <a:gd name="T5" fmla="*/ 10 h 20"/>
                    <a:gd name="T6" fmla="*/ 10 w 310"/>
                    <a:gd name="T7" fmla="*/ 20 h 20"/>
                    <a:gd name="T8" fmla="*/ 300 w 310"/>
                    <a:gd name="T9" fmla="*/ 20 h 20"/>
                    <a:gd name="T10" fmla="*/ 310 w 310"/>
                    <a:gd name="T11" fmla="*/ 10 h 20"/>
                    <a:gd name="T12" fmla="*/ 300 w 310"/>
                    <a:gd name="T13" fmla="*/ 0 h 20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10" h="20">
                      <a:moveTo>
                        <a:pt x="300" y="0"/>
                      </a:move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4" y="0"/>
                        <a:pt x="0" y="5"/>
                        <a:pt x="0" y="10"/>
                      </a:cubicBezTo>
                      <a:cubicBezTo>
                        <a:pt x="0" y="16"/>
                        <a:pt x="4" y="20"/>
                        <a:pt x="10" y="20"/>
                      </a:cubicBezTo>
                      <a:cubicBezTo>
                        <a:pt x="300" y="20"/>
                        <a:pt x="300" y="20"/>
                        <a:pt x="300" y="20"/>
                      </a:cubicBezTo>
                      <a:cubicBezTo>
                        <a:pt x="306" y="20"/>
                        <a:pt x="310" y="16"/>
                        <a:pt x="310" y="10"/>
                      </a:cubicBezTo>
                      <a:cubicBezTo>
                        <a:pt x="310" y="5"/>
                        <a:pt x="306" y="0"/>
                        <a:pt x="30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3F3F3F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48" name="Freeform 9"/>
                <p:cNvSpPr/>
                <p:nvPr/>
              </p:nvSpPr>
              <p:spPr bwMode="auto">
                <a:xfrm>
                  <a:off x="6338888" y="1062038"/>
                  <a:ext cx="447675" cy="28575"/>
                </a:xfrm>
                <a:custGeom>
                  <a:gdLst>
                    <a:gd name="T0" fmla="*/ 300 w 310"/>
                    <a:gd name="T1" fmla="*/ 0 h 20"/>
                    <a:gd name="T2" fmla="*/ 10 w 310"/>
                    <a:gd name="T3" fmla="*/ 0 h 20"/>
                    <a:gd name="T4" fmla="*/ 0 w 310"/>
                    <a:gd name="T5" fmla="*/ 10 h 20"/>
                    <a:gd name="T6" fmla="*/ 10 w 310"/>
                    <a:gd name="T7" fmla="*/ 20 h 20"/>
                    <a:gd name="T8" fmla="*/ 300 w 310"/>
                    <a:gd name="T9" fmla="*/ 20 h 20"/>
                    <a:gd name="T10" fmla="*/ 310 w 310"/>
                    <a:gd name="T11" fmla="*/ 10 h 20"/>
                    <a:gd name="T12" fmla="*/ 300 w 310"/>
                    <a:gd name="T13" fmla="*/ 0 h 20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10" h="20">
                      <a:moveTo>
                        <a:pt x="300" y="0"/>
                      </a:move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4" y="0"/>
                        <a:pt x="0" y="4"/>
                        <a:pt x="0" y="10"/>
                      </a:cubicBezTo>
                      <a:cubicBezTo>
                        <a:pt x="0" y="15"/>
                        <a:pt x="4" y="20"/>
                        <a:pt x="10" y="20"/>
                      </a:cubicBezTo>
                      <a:cubicBezTo>
                        <a:pt x="300" y="20"/>
                        <a:pt x="300" y="20"/>
                        <a:pt x="300" y="20"/>
                      </a:cubicBezTo>
                      <a:cubicBezTo>
                        <a:pt x="306" y="20"/>
                        <a:pt x="310" y="15"/>
                        <a:pt x="310" y="10"/>
                      </a:cubicBezTo>
                      <a:cubicBezTo>
                        <a:pt x="310" y="4"/>
                        <a:pt x="306" y="0"/>
                        <a:pt x="30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3F3F3F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98" name="Oval 28"/>
              <p:cNvSpPr/>
              <p:nvPr/>
            </p:nvSpPr>
            <p:spPr>
              <a:xfrm>
                <a:off x="2222500" y="4206875"/>
                <a:ext cx="539750" cy="539750"/>
              </a:xfrm>
              <a:prstGeom prst="ellipse">
                <a:avLst/>
              </a:prstGeom>
              <a:solidFill>
                <a:srgbClr val="41B176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grpSp>
            <p:nvGrpSpPr>
              <p:cNvPr id="99" name="Group 29"/>
              <p:cNvGrpSpPr/>
              <p:nvPr/>
            </p:nvGrpSpPr>
            <p:grpSpPr>
              <a:xfrm>
                <a:off x="2329493" y="4290153"/>
                <a:ext cx="302816" cy="365881"/>
                <a:chOff x="3563938" y="719138"/>
                <a:chExt cx="960438" cy="1160462"/>
              </a:xfrm>
              <a:solidFill>
                <a:srgbClr val="FFFFFF"/>
              </a:solidFill>
              <a:effectLst/>
            </p:grpSpPr>
            <p:sp>
              <p:nvSpPr>
                <p:cNvPr id="139" name="Freeform 19"/>
                <p:cNvSpPr>
                  <a:spLocks noEditPoints="1"/>
                </p:cNvSpPr>
                <p:nvPr/>
              </p:nvSpPr>
              <p:spPr bwMode="auto">
                <a:xfrm>
                  <a:off x="3563938" y="719138"/>
                  <a:ext cx="763588" cy="987425"/>
                </a:xfrm>
                <a:custGeom>
                  <a:gdLst>
                    <a:gd name="T0" fmla="*/ 481 w 481"/>
                    <a:gd name="T1" fmla="*/ 524 h 622"/>
                    <a:gd name="T2" fmla="*/ 481 w 481"/>
                    <a:gd name="T3" fmla="*/ 0 h 622"/>
                    <a:gd name="T4" fmla="*/ 0 w 481"/>
                    <a:gd name="T5" fmla="*/ 0 h 622"/>
                    <a:gd name="T6" fmla="*/ 0 w 481"/>
                    <a:gd name="T7" fmla="*/ 622 h 622"/>
                    <a:gd name="T8" fmla="*/ 383 w 481"/>
                    <a:gd name="T9" fmla="*/ 622 h 622"/>
                    <a:gd name="T10" fmla="*/ 481 w 481"/>
                    <a:gd name="T11" fmla="*/ 524 h 622"/>
                    <a:gd name="T12" fmla="*/ 387 w 481"/>
                    <a:gd name="T13" fmla="*/ 527 h 622"/>
                    <a:gd name="T14" fmla="*/ 439 w 481"/>
                    <a:gd name="T15" fmla="*/ 527 h 622"/>
                    <a:gd name="T16" fmla="*/ 387 w 481"/>
                    <a:gd name="T17" fmla="*/ 579 h 622"/>
                    <a:gd name="T18" fmla="*/ 387 w 481"/>
                    <a:gd name="T19" fmla="*/ 527 h 622"/>
                    <a:gd name="T20" fmla="*/ 28 w 481"/>
                    <a:gd name="T21" fmla="*/ 28 h 622"/>
                    <a:gd name="T22" fmla="*/ 453 w 481"/>
                    <a:gd name="T23" fmla="*/ 28 h 622"/>
                    <a:gd name="T24" fmla="*/ 453 w 481"/>
                    <a:gd name="T25" fmla="*/ 499 h 622"/>
                    <a:gd name="T26" fmla="*/ 359 w 481"/>
                    <a:gd name="T27" fmla="*/ 499 h 622"/>
                    <a:gd name="T28" fmla="*/ 359 w 481"/>
                    <a:gd name="T29" fmla="*/ 594 h 622"/>
                    <a:gd name="T30" fmla="*/ 28 w 481"/>
                    <a:gd name="T31" fmla="*/ 594 h 622"/>
                    <a:gd name="T32" fmla="*/ 28 w 481"/>
                    <a:gd name="T33" fmla="*/ 28 h 622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81" h="622">
                      <a:moveTo>
                        <a:pt x="481" y="524"/>
                      </a:moveTo>
                      <a:lnTo>
                        <a:pt x="481" y="0"/>
                      </a:lnTo>
                      <a:lnTo>
                        <a:pt x="0" y="0"/>
                      </a:lnTo>
                      <a:lnTo>
                        <a:pt x="0" y="622"/>
                      </a:lnTo>
                      <a:lnTo>
                        <a:pt x="383" y="622"/>
                      </a:lnTo>
                      <a:lnTo>
                        <a:pt x="481" y="524"/>
                      </a:lnTo>
                      <a:close/>
                      <a:moveTo>
                        <a:pt x="387" y="527"/>
                      </a:moveTo>
                      <a:lnTo>
                        <a:pt x="439" y="527"/>
                      </a:lnTo>
                      <a:lnTo>
                        <a:pt x="387" y="579"/>
                      </a:lnTo>
                      <a:lnTo>
                        <a:pt x="387" y="527"/>
                      </a:lnTo>
                      <a:close/>
                      <a:moveTo>
                        <a:pt x="28" y="28"/>
                      </a:moveTo>
                      <a:lnTo>
                        <a:pt x="453" y="28"/>
                      </a:lnTo>
                      <a:lnTo>
                        <a:pt x="453" y="499"/>
                      </a:lnTo>
                      <a:lnTo>
                        <a:pt x="359" y="499"/>
                      </a:lnTo>
                      <a:lnTo>
                        <a:pt x="359" y="594"/>
                      </a:lnTo>
                      <a:lnTo>
                        <a:pt x="28" y="594"/>
                      </a:lnTo>
                      <a:lnTo>
                        <a:pt x="28" y="2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3F3F3F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40" name="Freeform 20"/>
                <p:cNvSpPr>
                  <a:spLocks noEditPoints="1"/>
                </p:cNvSpPr>
                <p:nvPr/>
              </p:nvSpPr>
              <p:spPr bwMode="auto">
                <a:xfrm>
                  <a:off x="3763963" y="898525"/>
                  <a:ext cx="760413" cy="981075"/>
                </a:xfrm>
                <a:custGeom>
                  <a:gdLst>
                    <a:gd name="T0" fmla="*/ 374 w 479"/>
                    <a:gd name="T1" fmla="*/ 0 h 618"/>
                    <a:gd name="T2" fmla="*/ 374 w 479"/>
                    <a:gd name="T3" fmla="*/ 28 h 618"/>
                    <a:gd name="T4" fmla="*/ 451 w 479"/>
                    <a:gd name="T5" fmla="*/ 28 h 618"/>
                    <a:gd name="T6" fmla="*/ 451 w 479"/>
                    <a:gd name="T7" fmla="*/ 496 h 618"/>
                    <a:gd name="T8" fmla="*/ 358 w 479"/>
                    <a:gd name="T9" fmla="*/ 496 h 618"/>
                    <a:gd name="T10" fmla="*/ 358 w 479"/>
                    <a:gd name="T11" fmla="*/ 590 h 618"/>
                    <a:gd name="T12" fmla="*/ 28 w 479"/>
                    <a:gd name="T13" fmla="*/ 590 h 618"/>
                    <a:gd name="T14" fmla="*/ 28 w 479"/>
                    <a:gd name="T15" fmla="*/ 528 h 618"/>
                    <a:gd name="T16" fmla="*/ 0 w 479"/>
                    <a:gd name="T17" fmla="*/ 528 h 618"/>
                    <a:gd name="T18" fmla="*/ 0 w 479"/>
                    <a:gd name="T19" fmla="*/ 618 h 618"/>
                    <a:gd name="T20" fmla="*/ 381 w 479"/>
                    <a:gd name="T21" fmla="*/ 618 h 618"/>
                    <a:gd name="T22" fmla="*/ 479 w 479"/>
                    <a:gd name="T23" fmla="*/ 523 h 618"/>
                    <a:gd name="T24" fmla="*/ 479 w 479"/>
                    <a:gd name="T25" fmla="*/ 0 h 618"/>
                    <a:gd name="T26" fmla="*/ 374 w 479"/>
                    <a:gd name="T27" fmla="*/ 0 h 618"/>
                    <a:gd name="T28" fmla="*/ 437 w 479"/>
                    <a:gd name="T29" fmla="*/ 524 h 618"/>
                    <a:gd name="T30" fmla="*/ 386 w 479"/>
                    <a:gd name="T31" fmla="*/ 575 h 618"/>
                    <a:gd name="T32" fmla="*/ 386 w 479"/>
                    <a:gd name="T33" fmla="*/ 524 h 618"/>
                    <a:gd name="T34" fmla="*/ 437 w 479"/>
                    <a:gd name="T35" fmla="*/ 524 h 618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479" h="618">
                      <a:moveTo>
                        <a:pt x="374" y="0"/>
                      </a:moveTo>
                      <a:lnTo>
                        <a:pt x="374" y="28"/>
                      </a:lnTo>
                      <a:lnTo>
                        <a:pt x="451" y="28"/>
                      </a:lnTo>
                      <a:lnTo>
                        <a:pt x="451" y="496"/>
                      </a:lnTo>
                      <a:lnTo>
                        <a:pt x="358" y="496"/>
                      </a:lnTo>
                      <a:lnTo>
                        <a:pt x="358" y="590"/>
                      </a:lnTo>
                      <a:lnTo>
                        <a:pt x="28" y="590"/>
                      </a:lnTo>
                      <a:lnTo>
                        <a:pt x="28" y="528"/>
                      </a:lnTo>
                      <a:lnTo>
                        <a:pt x="0" y="528"/>
                      </a:lnTo>
                      <a:lnTo>
                        <a:pt x="0" y="618"/>
                      </a:lnTo>
                      <a:lnTo>
                        <a:pt x="381" y="618"/>
                      </a:lnTo>
                      <a:lnTo>
                        <a:pt x="479" y="523"/>
                      </a:lnTo>
                      <a:lnTo>
                        <a:pt x="479" y="0"/>
                      </a:lnTo>
                      <a:lnTo>
                        <a:pt x="374" y="0"/>
                      </a:lnTo>
                      <a:close/>
                      <a:moveTo>
                        <a:pt x="437" y="524"/>
                      </a:moveTo>
                      <a:lnTo>
                        <a:pt x="386" y="575"/>
                      </a:lnTo>
                      <a:lnTo>
                        <a:pt x="386" y="524"/>
                      </a:lnTo>
                      <a:lnTo>
                        <a:pt x="437" y="52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3F3F3F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41" name="Freeform 21"/>
                <p:cNvSpPr/>
                <p:nvPr/>
              </p:nvSpPr>
              <p:spPr bwMode="auto">
                <a:xfrm>
                  <a:off x="3752850" y="998538"/>
                  <a:ext cx="385763" cy="44450"/>
                </a:xfrm>
                <a:custGeom>
                  <a:gdLst>
                    <a:gd name="T0" fmla="*/ 10 w 173"/>
                    <a:gd name="T1" fmla="*/ 20 h 20"/>
                    <a:gd name="T2" fmla="*/ 163 w 173"/>
                    <a:gd name="T3" fmla="*/ 20 h 20"/>
                    <a:gd name="T4" fmla="*/ 173 w 173"/>
                    <a:gd name="T5" fmla="*/ 10 h 20"/>
                    <a:gd name="T6" fmla="*/ 163 w 173"/>
                    <a:gd name="T7" fmla="*/ 0 h 20"/>
                    <a:gd name="T8" fmla="*/ 10 w 173"/>
                    <a:gd name="T9" fmla="*/ 0 h 20"/>
                    <a:gd name="T10" fmla="*/ 0 w 173"/>
                    <a:gd name="T11" fmla="*/ 10 h 20"/>
                    <a:gd name="T12" fmla="*/ 10 w 173"/>
                    <a:gd name="T13" fmla="*/ 20 h 20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73" h="20">
                      <a:moveTo>
                        <a:pt x="10" y="20"/>
                      </a:moveTo>
                      <a:cubicBezTo>
                        <a:pt x="163" y="20"/>
                        <a:pt x="163" y="20"/>
                        <a:pt x="163" y="20"/>
                      </a:cubicBezTo>
                      <a:cubicBezTo>
                        <a:pt x="168" y="20"/>
                        <a:pt x="173" y="16"/>
                        <a:pt x="173" y="10"/>
                      </a:cubicBezTo>
                      <a:cubicBezTo>
                        <a:pt x="173" y="5"/>
                        <a:pt x="168" y="0"/>
                        <a:pt x="163" y="0"/>
                      </a:cubicBez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5" y="0"/>
                        <a:pt x="0" y="5"/>
                        <a:pt x="0" y="10"/>
                      </a:cubicBezTo>
                      <a:cubicBezTo>
                        <a:pt x="0" y="16"/>
                        <a:pt x="5" y="20"/>
                        <a:pt x="10" y="2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3F3F3F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42" name="Freeform 22"/>
                <p:cNvSpPr/>
                <p:nvPr/>
              </p:nvSpPr>
              <p:spPr bwMode="auto">
                <a:xfrm>
                  <a:off x="3752850" y="1162050"/>
                  <a:ext cx="385763" cy="44450"/>
                </a:xfrm>
                <a:custGeom>
                  <a:gdLst>
                    <a:gd name="T0" fmla="*/ 10 w 173"/>
                    <a:gd name="T1" fmla="*/ 20 h 20"/>
                    <a:gd name="T2" fmla="*/ 163 w 173"/>
                    <a:gd name="T3" fmla="*/ 20 h 20"/>
                    <a:gd name="T4" fmla="*/ 173 w 173"/>
                    <a:gd name="T5" fmla="*/ 10 h 20"/>
                    <a:gd name="T6" fmla="*/ 163 w 173"/>
                    <a:gd name="T7" fmla="*/ 0 h 20"/>
                    <a:gd name="T8" fmla="*/ 10 w 173"/>
                    <a:gd name="T9" fmla="*/ 0 h 20"/>
                    <a:gd name="T10" fmla="*/ 0 w 173"/>
                    <a:gd name="T11" fmla="*/ 10 h 20"/>
                    <a:gd name="T12" fmla="*/ 10 w 173"/>
                    <a:gd name="T13" fmla="*/ 20 h 20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73" h="20">
                      <a:moveTo>
                        <a:pt x="10" y="20"/>
                      </a:moveTo>
                      <a:cubicBezTo>
                        <a:pt x="163" y="20"/>
                        <a:pt x="163" y="20"/>
                        <a:pt x="163" y="20"/>
                      </a:cubicBezTo>
                      <a:cubicBezTo>
                        <a:pt x="168" y="20"/>
                        <a:pt x="173" y="16"/>
                        <a:pt x="173" y="10"/>
                      </a:cubicBezTo>
                      <a:cubicBezTo>
                        <a:pt x="173" y="5"/>
                        <a:pt x="168" y="0"/>
                        <a:pt x="163" y="0"/>
                      </a:cubicBez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5" y="0"/>
                        <a:pt x="0" y="5"/>
                        <a:pt x="0" y="10"/>
                      </a:cubicBezTo>
                      <a:cubicBezTo>
                        <a:pt x="0" y="16"/>
                        <a:pt x="5" y="20"/>
                        <a:pt x="10" y="2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3F3F3F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43" name="Freeform 23"/>
                <p:cNvSpPr/>
                <p:nvPr/>
              </p:nvSpPr>
              <p:spPr bwMode="auto">
                <a:xfrm>
                  <a:off x="3752850" y="1328738"/>
                  <a:ext cx="385763" cy="44450"/>
                </a:xfrm>
                <a:custGeom>
                  <a:gdLst>
                    <a:gd name="T0" fmla="*/ 163 w 173"/>
                    <a:gd name="T1" fmla="*/ 0 h 20"/>
                    <a:gd name="T2" fmla="*/ 10 w 173"/>
                    <a:gd name="T3" fmla="*/ 0 h 20"/>
                    <a:gd name="T4" fmla="*/ 0 w 173"/>
                    <a:gd name="T5" fmla="*/ 10 h 20"/>
                    <a:gd name="T6" fmla="*/ 10 w 173"/>
                    <a:gd name="T7" fmla="*/ 20 h 20"/>
                    <a:gd name="T8" fmla="*/ 163 w 173"/>
                    <a:gd name="T9" fmla="*/ 20 h 20"/>
                    <a:gd name="T10" fmla="*/ 173 w 173"/>
                    <a:gd name="T11" fmla="*/ 10 h 20"/>
                    <a:gd name="T12" fmla="*/ 163 w 173"/>
                    <a:gd name="T13" fmla="*/ 0 h 20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73" h="20">
                      <a:moveTo>
                        <a:pt x="163" y="0"/>
                      </a:move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5" y="0"/>
                        <a:pt x="0" y="4"/>
                        <a:pt x="0" y="10"/>
                      </a:cubicBezTo>
                      <a:cubicBezTo>
                        <a:pt x="0" y="15"/>
                        <a:pt x="5" y="20"/>
                        <a:pt x="10" y="20"/>
                      </a:cubicBezTo>
                      <a:cubicBezTo>
                        <a:pt x="163" y="20"/>
                        <a:pt x="163" y="20"/>
                        <a:pt x="163" y="20"/>
                      </a:cubicBezTo>
                      <a:cubicBezTo>
                        <a:pt x="168" y="20"/>
                        <a:pt x="173" y="15"/>
                        <a:pt x="173" y="10"/>
                      </a:cubicBezTo>
                      <a:cubicBezTo>
                        <a:pt x="173" y="4"/>
                        <a:pt x="168" y="0"/>
                        <a:pt x="16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3F3F3F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100" name="Oval 35"/>
              <p:cNvSpPr/>
              <p:nvPr/>
            </p:nvSpPr>
            <p:spPr>
              <a:xfrm>
                <a:off x="1060450" y="3600450"/>
                <a:ext cx="539750" cy="539750"/>
              </a:xfrm>
              <a:prstGeom prst="ellipse">
                <a:avLst/>
              </a:prstGeom>
              <a:solidFill>
                <a:srgbClr val="2980B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01" name="Freeform 37"/>
              <p:cNvSpPr/>
              <p:nvPr/>
            </p:nvSpPr>
            <p:spPr bwMode="auto">
              <a:xfrm>
                <a:off x="1157288" y="3684588"/>
                <a:ext cx="328612" cy="327025"/>
              </a:xfrm>
              <a:custGeom>
                <a:gdLst>
                  <a:gd name="T0" fmla="*/ 308716 w 204"/>
                  <a:gd name="T1" fmla="*/ 212961 h 203"/>
                  <a:gd name="T2" fmla="*/ 197190 w 204"/>
                  <a:gd name="T3" fmla="*/ 154881 h 203"/>
                  <a:gd name="T4" fmla="*/ 185876 w 204"/>
                  <a:gd name="T5" fmla="*/ 140361 h 203"/>
                  <a:gd name="T6" fmla="*/ 211737 w 204"/>
                  <a:gd name="T7" fmla="*/ 91960 h 203"/>
                  <a:gd name="T8" fmla="*/ 213353 w 204"/>
                  <a:gd name="T9" fmla="*/ 90347 h 203"/>
                  <a:gd name="T10" fmla="*/ 216586 w 204"/>
                  <a:gd name="T11" fmla="*/ 66147 h 203"/>
                  <a:gd name="T12" fmla="*/ 216586 w 204"/>
                  <a:gd name="T13" fmla="*/ 51627 h 203"/>
                  <a:gd name="T14" fmla="*/ 176178 w 204"/>
                  <a:gd name="T15" fmla="*/ 6453 h 203"/>
                  <a:gd name="T16" fmla="*/ 129305 w 204"/>
                  <a:gd name="T17" fmla="*/ 11293 h 203"/>
                  <a:gd name="T18" fmla="*/ 105060 w 204"/>
                  <a:gd name="T19" fmla="*/ 37107 h 203"/>
                  <a:gd name="T20" fmla="*/ 98595 w 204"/>
                  <a:gd name="T21" fmla="*/ 62920 h 203"/>
                  <a:gd name="T22" fmla="*/ 101828 w 204"/>
                  <a:gd name="T23" fmla="*/ 87120 h 203"/>
                  <a:gd name="T24" fmla="*/ 105060 w 204"/>
                  <a:gd name="T25" fmla="*/ 88734 h 203"/>
                  <a:gd name="T26" fmla="*/ 130921 w 204"/>
                  <a:gd name="T27" fmla="*/ 141974 h 203"/>
                  <a:gd name="T28" fmla="*/ 122840 w 204"/>
                  <a:gd name="T29" fmla="*/ 153267 h 203"/>
                  <a:gd name="T30" fmla="*/ 75967 w 204"/>
                  <a:gd name="T31" fmla="*/ 174241 h 203"/>
                  <a:gd name="T32" fmla="*/ 30710 w 204"/>
                  <a:gd name="T33" fmla="*/ 200054 h 203"/>
                  <a:gd name="T34" fmla="*/ 12931 w 204"/>
                  <a:gd name="T35" fmla="*/ 274268 h 203"/>
                  <a:gd name="T36" fmla="*/ 323263 w 204"/>
                  <a:gd name="T37" fmla="*/ 272654 h 203"/>
                  <a:gd name="T38" fmla="*/ 308716 w 204"/>
                  <a:gd name="T39" fmla="*/ 212961 h 203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204" h="203">
                    <a:moveTo>
                      <a:pt x="191" y="132"/>
                    </a:moveTo>
                    <a:cubicBezTo>
                      <a:pt x="181" y="115"/>
                      <a:pt x="126" y="97"/>
                      <a:pt x="122" y="96"/>
                    </a:cubicBezTo>
                    <a:cubicBezTo>
                      <a:pt x="121" y="96"/>
                      <a:pt x="110" y="93"/>
                      <a:pt x="115" y="87"/>
                    </a:cubicBezTo>
                    <a:cubicBezTo>
                      <a:pt x="124" y="79"/>
                      <a:pt x="130" y="67"/>
                      <a:pt x="131" y="57"/>
                    </a:cubicBezTo>
                    <a:cubicBezTo>
                      <a:pt x="131" y="56"/>
                      <a:pt x="132" y="56"/>
                      <a:pt x="132" y="56"/>
                    </a:cubicBezTo>
                    <a:cubicBezTo>
                      <a:pt x="132" y="56"/>
                      <a:pt x="134" y="50"/>
                      <a:pt x="134" y="41"/>
                    </a:cubicBezTo>
                    <a:cubicBezTo>
                      <a:pt x="134" y="38"/>
                      <a:pt x="134" y="35"/>
                      <a:pt x="134" y="32"/>
                    </a:cubicBezTo>
                    <a:cubicBezTo>
                      <a:pt x="134" y="32"/>
                      <a:pt x="130" y="8"/>
                      <a:pt x="109" y="4"/>
                    </a:cubicBezTo>
                    <a:cubicBezTo>
                      <a:pt x="109" y="4"/>
                      <a:pt x="91" y="0"/>
                      <a:pt x="80" y="7"/>
                    </a:cubicBezTo>
                    <a:cubicBezTo>
                      <a:pt x="67" y="12"/>
                      <a:pt x="65" y="23"/>
                      <a:pt x="65" y="23"/>
                    </a:cubicBezTo>
                    <a:cubicBezTo>
                      <a:pt x="61" y="28"/>
                      <a:pt x="61" y="34"/>
                      <a:pt x="61" y="39"/>
                    </a:cubicBezTo>
                    <a:cubicBezTo>
                      <a:pt x="61" y="47"/>
                      <a:pt x="63" y="54"/>
                      <a:pt x="63" y="54"/>
                    </a:cubicBezTo>
                    <a:cubicBezTo>
                      <a:pt x="64" y="54"/>
                      <a:pt x="64" y="54"/>
                      <a:pt x="65" y="55"/>
                    </a:cubicBezTo>
                    <a:cubicBezTo>
                      <a:pt x="65" y="67"/>
                      <a:pt x="72" y="80"/>
                      <a:pt x="81" y="88"/>
                    </a:cubicBezTo>
                    <a:cubicBezTo>
                      <a:pt x="83" y="89"/>
                      <a:pt x="81" y="93"/>
                      <a:pt x="76" y="95"/>
                    </a:cubicBezTo>
                    <a:cubicBezTo>
                      <a:pt x="71" y="97"/>
                      <a:pt x="59" y="102"/>
                      <a:pt x="47" y="108"/>
                    </a:cubicBezTo>
                    <a:cubicBezTo>
                      <a:pt x="35" y="114"/>
                      <a:pt x="23" y="120"/>
                      <a:pt x="19" y="124"/>
                    </a:cubicBezTo>
                    <a:cubicBezTo>
                      <a:pt x="9" y="133"/>
                      <a:pt x="0" y="159"/>
                      <a:pt x="8" y="170"/>
                    </a:cubicBezTo>
                    <a:cubicBezTo>
                      <a:pt x="58" y="194"/>
                      <a:pt x="137" y="203"/>
                      <a:pt x="200" y="169"/>
                    </a:cubicBezTo>
                    <a:cubicBezTo>
                      <a:pt x="204" y="160"/>
                      <a:pt x="196" y="140"/>
                      <a:pt x="191" y="13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600" b="0" i="0" u="none" strike="noStrike" kern="0" cap="none" spc="0" normalizeH="0" baseline="0" noProof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2" name="Oval 37"/>
              <p:cNvSpPr/>
              <p:nvPr/>
            </p:nvSpPr>
            <p:spPr>
              <a:xfrm>
                <a:off x="10574338" y="3600450"/>
                <a:ext cx="539750" cy="539750"/>
              </a:xfrm>
              <a:prstGeom prst="ellipse">
                <a:avLst/>
              </a:prstGeom>
              <a:solidFill>
                <a:srgbClr val="2980B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grpSp>
            <p:nvGrpSpPr>
              <p:cNvPr id="103" name="Group 38"/>
              <p:cNvGrpSpPr/>
              <p:nvPr/>
            </p:nvGrpSpPr>
            <p:grpSpPr>
              <a:xfrm>
                <a:off x="10674497" y="3651936"/>
                <a:ext cx="340130" cy="395997"/>
                <a:chOff x="8525578" y="3114576"/>
                <a:chExt cx="340130" cy="395997"/>
              </a:xfrm>
              <a:solidFill>
                <a:srgbClr val="FFFFFF"/>
              </a:solidFill>
              <a:effectLst/>
            </p:grpSpPr>
            <p:sp>
              <p:nvSpPr>
                <p:cNvPr id="136" name="Freeform 39"/>
                <p:cNvSpPr/>
                <p:nvPr/>
              </p:nvSpPr>
              <p:spPr bwMode="auto">
                <a:xfrm>
                  <a:off x="8569121" y="3114576"/>
                  <a:ext cx="296587" cy="279334"/>
                </a:xfrm>
                <a:custGeom>
                  <a:gdLst>
                    <a:gd name="T0" fmla="*/ 99 w 150"/>
                    <a:gd name="T1" fmla="*/ 21 h 142"/>
                    <a:gd name="T2" fmla="*/ 0 w 150"/>
                    <a:gd name="T3" fmla="*/ 54 h 142"/>
                    <a:gd name="T4" fmla="*/ 32 w 150"/>
                    <a:gd name="T5" fmla="*/ 127 h 142"/>
                    <a:gd name="T6" fmla="*/ 150 w 150"/>
                    <a:gd name="T7" fmla="*/ 77 h 142"/>
                    <a:gd name="T8" fmla="*/ 99 w 150"/>
                    <a:gd name="T9" fmla="*/ 21 h 142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50" h="142">
                      <a:moveTo>
                        <a:pt x="99" y="21"/>
                      </a:moveTo>
                      <a:cubicBezTo>
                        <a:pt x="83" y="0"/>
                        <a:pt x="47" y="80"/>
                        <a:pt x="0" y="54"/>
                      </a:cubicBezTo>
                      <a:cubicBezTo>
                        <a:pt x="17" y="93"/>
                        <a:pt x="26" y="111"/>
                        <a:pt x="32" y="127"/>
                      </a:cubicBezTo>
                      <a:cubicBezTo>
                        <a:pt x="69" y="142"/>
                        <a:pt x="104" y="63"/>
                        <a:pt x="150" y="77"/>
                      </a:cubicBezTo>
                      <a:cubicBezTo>
                        <a:pt x="140" y="46"/>
                        <a:pt x="117" y="45"/>
                        <a:pt x="99" y="2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3F3F3F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37" name="Freeform 40"/>
                <p:cNvSpPr/>
                <p:nvPr/>
              </p:nvSpPr>
              <p:spPr bwMode="auto">
                <a:xfrm>
                  <a:off x="8545296" y="3227131"/>
                  <a:ext cx="136380" cy="283442"/>
                </a:xfrm>
                <a:custGeom>
                  <a:gdLst>
                    <a:gd name="T0" fmla="*/ 0 w 166"/>
                    <a:gd name="T1" fmla="*/ 7 h 345"/>
                    <a:gd name="T2" fmla="*/ 147 w 166"/>
                    <a:gd name="T3" fmla="*/ 345 h 345"/>
                    <a:gd name="T4" fmla="*/ 166 w 166"/>
                    <a:gd name="T5" fmla="*/ 335 h 345"/>
                    <a:gd name="T6" fmla="*/ 20 w 166"/>
                    <a:gd name="T7" fmla="*/ 0 h 345"/>
                    <a:gd name="T8" fmla="*/ 0 w 166"/>
                    <a:gd name="T9" fmla="*/ 7 h 34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6" h="345">
                      <a:moveTo>
                        <a:pt x="0" y="7"/>
                      </a:moveTo>
                      <a:lnTo>
                        <a:pt x="147" y="345"/>
                      </a:lnTo>
                      <a:lnTo>
                        <a:pt x="166" y="335"/>
                      </a:lnTo>
                      <a:lnTo>
                        <a:pt x="2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3F3F3F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38" name="Freeform 41"/>
                <p:cNvSpPr/>
                <p:nvPr/>
              </p:nvSpPr>
              <p:spPr bwMode="auto">
                <a:xfrm>
                  <a:off x="8525578" y="3189339"/>
                  <a:ext cx="36149" cy="37792"/>
                </a:xfrm>
                <a:custGeom>
                  <a:gdLst>
                    <a:gd name="T0" fmla="*/ 17 w 18"/>
                    <a:gd name="T1" fmla="*/ 6 h 19"/>
                    <a:gd name="T2" fmla="*/ 6 w 18"/>
                    <a:gd name="T3" fmla="*/ 2 h 19"/>
                    <a:gd name="T4" fmla="*/ 2 w 18"/>
                    <a:gd name="T5" fmla="*/ 13 h 19"/>
                    <a:gd name="T6" fmla="*/ 13 w 18"/>
                    <a:gd name="T7" fmla="*/ 17 h 19"/>
                    <a:gd name="T8" fmla="*/ 17 w 18"/>
                    <a:gd name="T9" fmla="*/ 6 h 1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" h="19">
                      <a:moveTo>
                        <a:pt x="17" y="6"/>
                      </a:moveTo>
                      <a:cubicBezTo>
                        <a:pt x="15" y="2"/>
                        <a:pt x="10" y="0"/>
                        <a:pt x="6" y="2"/>
                      </a:cubicBezTo>
                      <a:cubicBezTo>
                        <a:pt x="2" y="4"/>
                        <a:pt x="0" y="9"/>
                        <a:pt x="2" y="13"/>
                      </a:cubicBezTo>
                      <a:cubicBezTo>
                        <a:pt x="4" y="17"/>
                        <a:pt x="9" y="19"/>
                        <a:pt x="13" y="17"/>
                      </a:cubicBezTo>
                      <a:cubicBezTo>
                        <a:pt x="17" y="15"/>
                        <a:pt x="18" y="10"/>
                        <a:pt x="17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3F3F3F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104" name="Oval 42"/>
              <p:cNvSpPr/>
              <p:nvPr/>
            </p:nvSpPr>
            <p:spPr>
              <a:xfrm>
                <a:off x="3673475" y="2922588"/>
                <a:ext cx="539750" cy="539750"/>
              </a:xfrm>
              <a:prstGeom prst="ellipse">
                <a:avLst/>
              </a:prstGeom>
              <a:solidFill>
                <a:srgbClr val="9BBB5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grpSp>
            <p:nvGrpSpPr>
              <p:cNvPr id="105" name="Group 43"/>
              <p:cNvGrpSpPr/>
              <p:nvPr/>
            </p:nvGrpSpPr>
            <p:grpSpPr>
              <a:xfrm>
                <a:off x="3782932" y="3073580"/>
                <a:ext cx="334197" cy="274440"/>
                <a:chOff x="3188335" y="2400396"/>
                <a:chExt cx="479426" cy="393701"/>
              </a:xfrm>
              <a:solidFill>
                <a:srgbClr val="FFFFFF"/>
              </a:solidFill>
              <a:effectLst/>
            </p:grpSpPr>
            <p:sp>
              <p:nvSpPr>
                <p:cNvPr id="133" name="Freeform 47"/>
                <p:cNvSpPr/>
                <p:nvPr/>
              </p:nvSpPr>
              <p:spPr bwMode="auto">
                <a:xfrm>
                  <a:off x="3221673" y="2424209"/>
                  <a:ext cx="374650" cy="369888"/>
                </a:xfrm>
                <a:custGeom>
                  <a:gdLst>
                    <a:gd name="T0" fmla="*/ 0 w 152"/>
                    <a:gd name="T1" fmla="*/ 55 h 149"/>
                    <a:gd name="T2" fmla="*/ 46 w 152"/>
                    <a:gd name="T3" fmla="*/ 59 h 149"/>
                    <a:gd name="T4" fmla="*/ 46 w 152"/>
                    <a:gd name="T5" fmla="*/ 60 h 149"/>
                    <a:gd name="T6" fmla="*/ 55 w 152"/>
                    <a:gd name="T7" fmla="*/ 74 h 149"/>
                    <a:gd name="T8" fmla="*/ 20 w 152"/>
                    <a:gd name="T9" fmla="*/ 138 h 149"/>
                    <a:gd name="T10" fmla="*/ 19 w 152"/>
                    <a:gd name="T11" fmla="*/ 138 h 149"/>
                    <a:gd name="T12" fmla="*/ 14 w 152"/>
                    <a:gd name="T13" fmla="*/ 143 h 149"/>
                    <a:gd name="T14" fmla="*/ 19 w 152"/>
                    <a:gd name="T15" fmla="*/ 149 h 149"/>
                    <a:gd name="T16" fmla="*/ 29 w 152"/>
                    <a:gd name="T17" fmla="*/ 149 h 149"/>
                    <a:gd name="T18" fmla="*/ 35 w 152"/>
                    <a:gd name="T19" fmla="*/ 143 h 149"/>
                    <a:gd name="T20" fmla="*/ 30 w 152"/>
                    <a:gd name="T21" fmla="*/ 138 h 149"/>
                    <a:gd name="T22" fmla="*/ 67 w 152"/>
                    <a:gd name="T23" fmla="*/ 75 h 149"/>
                    <a:gd name="T24" fmla="*/ 68 w 152"/>
                    <a:gd name="T25" fmla="*/ 75 h 149"/>
                    <a:gd name="T26" fmla="*/ 97 w 152"/>
                    <a:gd name="T27" fmla="*/ 139 h 149"/>
                    <a:gd name="T28" fmla="*/ 93 w 152"/>
                    <a:gd name="T29" fmla="*/ 144 h 149"/>
                    <a:gd name="T30" fmla="*/ 99 w 152"/>
                    <a:gd name="T31" fmla="*/ 149 h 149"/>
                    <a:gd name="T32" fmla="*/ 109 w 152"/>
                    <a:gd name="T33" fmla="*/ 149 h 149"/>
                    <a:gd name="T34" fmla="*/ 115 w 152"/>
                    <a:gd name="T35" fmla="*/ 144 h 149"/>
                    <a:gd name="T36" fmla="*/ 110 w 152"/>
                    <a:gd name="T37" fmla="*/ 138 h 149"/>
                    <a:gd name="T38" fmla="*/ 79 w 152"/>
                    <a:gd name="T39" fmla="*/ 73 h 149"/>
                    <a:gd name="T40" fmla="*/ 86 w 152"/>
                    <a:gd name="T41" fmla="*/ 63 h 149"/>
                    <a:gd name="T42" fmla="*/ 152 w 152"/>
                    <a:gd name="T43" fmla="*/ 69 h 149"/>
                    <a:gd name="T44" fmla="*/ 152 w 152"/>
                    <a:gd name="T45" fmla="*/ 0 h 149"/>
                    <a:gd name="T46" fmla="*/ 0 w 152"/>
                    <a:gd name="T47" fmla="*/ 26 h 149"/>
                    <a:gd name="T48" fmla="*/ 0 w 152"/>
                    <a:gd name="T49" fmla="*/ 55 h 14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52" h="149">
                      <a:moveTo>
                        <a:pt x="0" y="55"/>
                      </a:moveTo>
                      <a:cubicBezTo>
                        <a:pt x="46" y="59"/>
                        <a:pt x="46" y="59"/>
                        <a:pt x="46" y="59"/>
                      </a:cubicBezTo>
                      <a:cubicBezTo>
                        <a:pt x="46" y="60"/>
                        <a:pt x="46" y="60"/>
                        <a:pt x="46" y="60"/>
                      </a:cubicBezTo>
                      <a:cubicBezTo>
                        <a:pt x="46" y="66"/>
                        <a:pt x="50" y="72"/>
                        <a:pt x="55" y="74"/>
                      </a:cubicBezTo>
                      <a:cubicBezTo>
                        <a:pt x="41" y="100"/>
                        <a:pt x="24" y="129"/>
                        <a:pt x="20" y="138"/>
                      </a:cubicBezTo>
                      <a:cubicBezTo>
                        <a:pt x="19" y="138"/>
                        <a:pt x="19" y="138"/>
                        <a:pt x="19" y="138"/>
                      </a:cubicBezTo>
                      <a:cubicBezTo>
                        <a:pt x="16" y="138"/>
                        <a:pt x="14" y="140"/>
                        <a:pt x="14" y="143"/>
                      </a:cubicBezTo>
                      <a:cubicBezTo>
                        <a:pt x="14" y="146"/>
                        <a:pt x="16" y="149"/>
                        <a:pt x="19" y="149"/>
                      </a:cubicBezTo>
                      <a:cubicBezTo>
                        <a:pt x="29" y="149"/>
                        <a:pt x="29" y="149"/>
                        <a:pt x="29" y="149"/>
                      </a:cubicBezTo>
                      <a:cubicBezTo>
                        <a:pt x="32" y="149"/>
                        <a:pt x="35" y="146"/>
                        <a:pt x="35" y="143"/>
                      </a:cubicBezTo>
                      <a:cubicBezTo>
                        <a:pt x="35" y="141"/>
                        <a:pt x="33" y="139"/>
                        <a:pt x="30" y="138"/>
                      </a:cubicBezTo>
                      <a:cubicBezTo>
                        <a:pt x="67" y="75"/>
                        <a:pt x="67" y="75"/>
                        <a:pt x="67" y="75"/>
                      </a:cubicBezTo>
                      <a:cubicBezTo>
                        <a:pt x="68" y="75"/>
                        <a:pt x="68" y="75"/>
                        <a:pt x="68" y="75"/>
                      </a:cubicBezTo>
                      <a:cubicBezTo>
                        <a:pt x="97" y="139"/>
                        <a:pt x="97" y="139"/>
                        <a:pt x="97" y="139"/>
                      </a:cubicBezTo>
                      <a:cubicBezTo>
                        <a:pt x="95" y="140"/>
                        <a:pt x="93" y="141"/>
                        <a:pt x="93" y="144"/>
                      </a:cubicBezTo>
                      <a:cubicBezTo>
                        <a:pt x="93" y="146"/>
                        <a:pt x="96" y="149"/>
                        <a:pt x="99" y="149"/>
                      </a:cubicBezTo>
                      <a:cubicBezTo>
                        <a:pt x="109" y="149"/>
                        <a:pt x="109" y="149"/>
                        <a:pt x="109" y="149"/>
                      </a:cubicBezTo>
                      <a:cubicBezTo>
                        <a:pt x="112" y="149"/>
                        <a:pt x="115" y="146"/>
                        <a:pt x="115" y="144"/>
                      </a:cubicBezTo>
                      <a:cubicBezTo>
                        <a:pt x="115" y="141"/>
                        <a:pt x="113" y="139"/>
                        <a:pt x="110" y="138"/>
                      </a:cubicBezTo>
                      <a:cubicBezTo>
                        <a:pt x="79" y="73"/>
                        <a:pt x="79" y="73"/>
                        <a:pt x="79" y="73"/>
                      </a:cubicBezTo>
                      <a:cubicBezTo>
                        <a:pt x="82" y="71"/>
                        <a:pt x="85" y="67"/>
                        <a:pt x="86" y="63"/>
                      </a:cubicBezTo>
                      <a:cubicBezTo>
                        <a:pt x="152" y="69"/>
                        <a:pt x="152" y="69"/>
                        <a:pt x="152" y="69"/>
                      </a:cubicBezTo>
                      <a:cubicBezTo>
                        <a:pt x="152" y="0"/>
                        <a:pt x="152" y="0"/>
                        <a:pt x="152" y="0"/>
                      </a:cubicBezTo>
                      <a:cubicBezTo>
                        <a:pt x="0" y="26"/>
                        <a:pt x="0" y="26"/>
                        <a:pt x="0" y="26"/>
                      </a:cubicBezTo>
                      <a:lnTo>
                        <a:pt x="0" y="5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3F3F3F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34" name="Freeform 48"/>
                <p:cNvSpPr/>
                <p:nvPr/>
              </p:nvSpPr>
              <p:spPr bwMode="auto">
                <a:xfrm>
                  <a:off x="3609023" y="2400396"/>
                  <a:ext cx="58738" cy="219075"/>
                </a:xfrm>
                <a:custGeom>
                  <a:gdLst>
                    <a:gd name="T0" fmla="*/ 12 w 24"/>
                    <a:gd name="T1" fmla="*/ 0 h 89"/>
                    <a:gd name="T2" fmla="*/ 0 w 24"/>
                    <a:gd name="T3" fmla="*/ 12 h 89"/>
                    <a:gd name="T4" fmla="*/ 0 w 24"/>
                    <a:gd name="T5" fmla="*/ 77 h 89"/>
                    <a:gd name="T6" fmla="*/ 12 w 24"/>
                    <a:gd name="T7" fmla="*/ 89 h 89"/>
                    <a:gd name="T8" fmla="*/ 24 w 24"/>
                    <a:gd name="T9" fmla="*/ 77 h 89"/>
                    <a:gd name="T10" fmla="*/ 24 w 24"/>
                    <a:gd name="T11" fmla="*/ 12 h 89"/>
                    <a:gd name="T12" fmla="*/ 12 w 24"/>
                    <a:gd name="T13" fmla="*/ 0 h 8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4" h="89">
                      <a:moveTo>
                        <a:pt x="12" y="0"/>
                      </a:moveTo>
                      <a:cubicBezTo>
                        <a:pt x="6" y="0"/>
                        <a:pt x="0" y="6"/>
                        <a:pt x="0" y="12"/>
                      </a:cubicBezTo>
                      <a:cubicBezTo>
                        <a:pt x="0" y="77"/>
                        <a:pt x="0" y="77"/>
                        <a:pt x="0" y="77"/>
                      </a:cubicBezTo>
                      <a:cubicBezTo>
                        <a:pt x="0" y="84"/>
                        <a:pt x="6" y="89"/>
                        <a:pt x="12" y="89"/>
                      </a:cubicBezTo>
                      <a:cubicBezTo>
                        <a:pt x="19" y="89"/>
                        <a:pt x="24" y="84"/>
                        <a:pt x="24" y="77"/>
                      </a:cubicBezTo>
                      <a:cubicBezTo>
                        <a:pt x="24" y="12"/>
                        <a:pt x="24" y="12"/>
                        <a:pt x="24" y="12"/>
                      </a:cubicBezTo>
                      <a:cubicBezTo>
                        <a:pt x="24" y="6"/>
                        <a:pt x="19" y="0"/>
                        <a:pt x="1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3F3F3F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35" name="Freeform 49"/>
                <p:cNvSpPr/>
                <p:nvPr/>
              </p:nvSpPr>
              <p:spPr bwMode="auto">
                <a:xfrm>
                  <a:off x="3188335" y="2486121"/>
                  <a:ext cx="20638" cy="79375"/>
                </a:xfrm>
                <a:custGeom>
                  <a:gdLst>
                    <a:gd name="T0" fmla="*/ 4 w 8"/>
                    <a:gd name="T1" fmla="*/ 0 h 32"/>
                    <a:gd name="T2" fmla="*/ 0 w 8"/>
                    <a:gd name="T3" fmla="*/ 4 h 32"/>
                    <a:gd name="T4" fmla="*/ 0 w 8"/>
                    <a:gd name="T5" fmla="*/ 28 h 32"/>
                    <a:gd name="T6" fmla="*/ 4 w 8"/>
                    <a:gd name="T7" fmla="*/ 32 h 32"/>
                    <a:gd name="T8" fmla="*/ 8 w 8"/>
                    <a:gd name="T9" fmla="*/ 28 h 32"/>
                    <a:gd name="T10" fmla="*/ 8 w 8"/>
                    <a:gd name="T11" fmla="*/ 4 h 32"/>
                    <a:gd name="T12" fmla="*/ 4 w 8"/>
                    <a:gd name="T13" fmla="*/ 0 h 32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" h="32">
                      <a:moveTo>
                        <a:pt x="4" y="0"/>
                      </a:moveTo>
                      <a:cubicBezTo>
                        <a:pt x="2" y="0"/>
                        <a:pt x="0" y="2"/>
                        <a:pt x="0" y="4"/>
                      </a:cubicBezTo>
                      <a:cubicBezTo>
                        <a:pt x="0" y="28"/>
                        <a:pt x="0" y="28"/>
                        <a:pt x="0" y="28"/>
                      </a:cubicBezTo>
                      <a:cubicBezTo>
                        <a:pt x="0" y="30"/>
                        <a:pt x="2" y="32"/>
                        <a:pt x="4" y="32"/>
                      </a:cubicBezTo>
                      <a:cubicBezTo>
                        <a:pt x="7" y="32"/>
                        <a:pt x="8" y="30"/>
                        <a:pt x="8" y="28"/>
                      </a:cubicBez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8" y="2"/>
                        <a:pt x="7" y="0"/>
                        <a:pt x="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3F3F3F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106" name="Oval 47"/>
              <p:cNvSpPr/>
              <p:nvPr/>
            </p:nvSpPr>
            <p:spPr>
              <a:xfrm>
                <a:off x="6559550" y="2922588"/>
                <a:ext cx="539750" cy="539750"/>
              </a:xfrm>
              <a:prstGeom prst="ellipse">
                <a:avLst/>
              </a:prstGeom>
              <a:solidFill>
                <a:srgbClr val="C0392B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grpSp>
            <p:nvGrpSpPr>
              <p:cNvPr id="107" name="Group 48"/>
              <p:cNvGrpSpPr/>
              <p:nvPr/>
            </p:nvGrpSpPr>
            <p:grpSpPr>
              <a:xfrm>
                <a:off x="6628908" y="3044660"/>
                <a:ext cx="423724" cy="282188"/>
                <a:chOff x="10594976" y="2798763"/>
                <a:chExt cx="760412" cy="506412"/>
              </a:xfrm>
              <a:solidFill>
                <a:srgbClr val="FFFFFF"/>
              </a:solidFill>
              <a:effectLst/>
            </p:grpSpPr>
            <p:sp>
              <p:nvSpPr>
                <p:cNvPr id="130" name="Freeform 5"/>
                <p:cNvSpPr>
                  <a:spLocks noEditPoints="1"/>
                </p:cNvSpPr>
                <p:nvPr/>
              </p:nvSpPr>
              <p:spPr bwMode="auto">
                <a:xfrm>
                  <a:off x="10594976" y="2798763"/>
                  <a:ext cx="501650" cy="506412"/>
                </a:xfrm>
                <a:custGeom>
                  <a:gdLst>
                    <a:gd name="T0" fmla="*/ 116 w 132"/>
                    <a:gd name="T1" fmla="*/ 39 h 132"/>
                    <a:gd name="T2" fmla="*/ 113 w 132"/>
                    <a:gd name="T3" fmla="*/ 20 h 132"/>
                    <a:gd name="T4" fmla="*/ 100 w 132"/>
                    <a:gd name="T5" fmla="*/ 21 h 132"/>
                    <a:gd name="T6" fmla="*/ 98 w 132"/>
                    <a:gd name="T7" fmla="*/ 9 h 132"/>
                    <a:gd name="T8" fmla="*/ 78 w 132"/>
                    <a:gd name="T9" fmla="*/ 11 h 132"/>
                    <a:gd name="T10" fmla="*/ 68 w 132"/>
                    <a:gd name="T11" fmla="*/ 9 h 132"/>
                    <a:gd name="T12" fmla="*/ 49 w 132"/>
                    <a:gd name="T13" fmla="*/ 2 h 132"/>
                    <a:gd name="T14" fmla="*/ 44 w 132"/>
                    <a:gd name="T15" fmla="*/ 14 h 132"/>
                    <a:gd name="T16" fmla="*/ 32 w 132"/>
                    <a:gd name="T17" fmla="*/ 9 h 132"/>
                    <a:gd name="T18" fmla="*/ 24 w 132"/>
                    <a:gd name="T19" fmla="*/ 28 h 132"/>
                    <a:gd name="T20" fmla="*/ 17 w 132"/>
                    <a:gd name="T21" fmla="*/ 36 h 132"/>
                    <a:gd name="T22" fmla="*/ 2 w 132"/>
                    <a:gd name="T23" fmla="*/ 49 h 132"/>
                    <a:gd name="T24" fmla="*/ 9 w 132"/>
                    <a:gd name="T25" fmla="*/ 59 h 132"/>
                    <a:gd name="T26" fmla="*/ 0 w 132"/>
                    <a:gd name="T27" fmla="*/ 67 h 132"/>
                    <a:gd name="T28" fmla="*/ 11 w 132"/>
                    <a:gd name="T29" fmla="*/ 83 h 132"/>
                    <a:gd name="T30" fmla="*/ 15 w 132"/>
                    <a:gd name="T31" fmla="*/ 93 h 132"/>
                    <a:gd name="T32" fmla="*/ 19 w 132"/>
                    <a:gd name="T33" fmla="*/ 113 h 132"/>
                    <a:gd name="T34" fmla="*/ 31 w 132"/>
                    <a:gd name="T35" fmla="*/ 112 h 132"/>
                    <a:gd name="T36" fmla="*/ 33 w 132"/>
                    <a:gd name="T37" fmla="*/ 124 h 132"/>
                    <a:gd name="T38" fmla="*/ 53 w 132"/>
                    <a:gd name="T39" fmla="*/ 122 h 132"/>
                    <a:gd name="T40" fmla="*/ 64 w 132"/>
                    <a:gd name="T41" fmla="*/ 123 h 132"/>
                    <a:gd name="T42" fmla="*/ 83 w 132"/>
                    <a:gd name="T43" fmla="*/ 130 h 132"/>
                    <a:gd name="T44" fmla="*/ 88 w 132"/>
                    <a:gd name="T45" fmla="*/ 119 h 132"/>
                    <a:gd name="T46" fmla="*/ 100 w 132"/>
                    <a:gd name="T47" fmla="*/ 123 h 132"/>
                    <a:gd name="T48" fmla="*/ 108 w 132"/>
                    <a:gd name="T49" fmla="*/ 105 h 132"/>
                    <a:gd name="T50" fmla="*/ 114 w 132"/>
                    <a:gd name="T51" fmla="*/ 96 h 132"/>
                    <a:gd name="T52" fmla="*/ 130 w 132"/>
                    <a:gd name="T53" fmla="*/ 83 h 132"/>
                    <a:gd name="T54" fmla="*/ 122 w 132"/>
                    <a:gd name="T55" fmla="*/ 73 h 132"/>
                    <a:gd name="T56" fmla="*/ 132 w 132"/>
                    <a:gd name="T57" fmla="*/ 66 h 132"/>
                    <a:gd name="T58" fmla="*/ 120 w 132"/>
                    <a:gd name="T59" fmla="*/ 49 h 132"/>
                    <a:gd name="T60" fmla="*/ 91 w 132"/>
                    <a:gd name="T61" fmla="*/ 86 h 132"/>
                    <a:gd name="T62" fmla="*/ 62 w 132"/>
                    <a:gd name="T63" fmla="*/ 98 h 132"/>
                    <a:gd name="T64" fmla="*/ 36 w 132"/>
                    <a:gd name="T65" fmla="*/ 79 h 132"/>
                    <a:gd name="T66" fmla="*/ 40 w 132"/>
                    <a:gd name="T67" fmla="*/ 47 h 132"/>
                    <a:gd name="T68" fmla="*/ 70 w 132"/>
                    <a:gd name="T69" fmla="*/ 34 h 132"/>
                    <a:gd name="T70" fmla="*/ 95 w 132"/>
                    <a:gd name="T71" fmla="*/ 54 h 132"/>
                    <a:gd name="T72" fmla="*/ 91 w 132"/>
                    <a:gd name="T73" fmla="*/ 86 h 132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32" h="132">
                      <a:moveTo>
                        <a:pt x="118" y="44"/>
                      </a:moveTo>
                      <a:cubicBezTo>
                        <a:pt x="116" y="39"/>
                        <a:pt x="116" y="39"/>
                        <a:pt x="116" y="39"/>
                      </a:cubicBezTo>
                      <a:cubicBezTo>
                        <a:pt x="118" y="37"/>
                        <a:pt x="121" y="35"/>
                        <a:pt x="123" y="33"/>
                      </a:cubicBezTo>
                      <a:cubicBezTo>
                        <a:pt x="120" y="28"/>
                        <a:pt x="116" y="23"/>
                        <a:pt x="113" y="20"/>
                      </a:cubicBezTo>
                      <a:cubicBezTo>
                        <a:pt x="110" y="21"/>
                        <a:pt x="107" y="23"/>
                        <a:pt x="104" y="24"/>
                      </a:cubicBezTo>
                      <a:cubicBezTo>
                        <a:pt x="103" y="23"/>
                        <a:pt x="102" y="22"/>
                        <a:pt x="100" y="21"/>
                      </a:cubicBezTo>
                      <a:cubicBezTo>
                        <a:pt x="99" y="20"/>
                        <a:pt x="97" y="19"/>
                        <a:pt x="96" y="18"/>
                      </a:cubicBezTo>
                      <a:cubicBezTo>
                        <a:pt x="97" y="15"/>
                        <a:pt x="98" y="12"/>
                        <a:pt x="98" y="9"/>
                      </a:cubicBezTo>
                      <a:cubicBezTo>
                        <a:pt x="93" y="6"/>
                        <a:pt x="88" y="4"/>
                        <a:pt x="83" y="2"/>
                      </a:cubicBezTo>
                      <a:cubicBezTo>
                        <a:pt x="81" y="5"/>
                        <a:pt x="80" y="8"/>
                        <a:pt x="78" y="11"/>
                      </a:cubicBezTo>
                      <a:cubicBezTo>
                        <a:pt x="76" y="10"/>
                        <a:pt x="75" y="10"/>
                        <a:pt x="73" y="10"/>
                      </a:cubicBezTo>
                      <a:cubicBezTo>
                        <a:pt x="71" y="9"/>
                        <a:pt x="69" y="9"/>
                        <a:pt x="68" y="9"/>
                      </a:cubicBezTo>
                      <a:cubicBezTo>
                        <a:pt x="67" y="6"/>
                        <a:pt x="66" y="3"/>
                        <a:pt x="65" y="0"/>
                      </a:cubicBezTo>
                      <a:cubicBezTo>
                        <a:pt x="60" y="0"/>
                        <a:pt x="54" y="1"/>
                        <a:pt x="49" y="2"/>
                      </a:cubicBezTo>
                      <a:cubicBezTo>
                        <a:pt x="49" y="6"/>
                        <a:pt x="48" y="9"/>
                        <a:pt x="49" y="12"/>
                      </a:cubicBezTo>
                      <a:cubicBezTo>
                        <a:pt x="44" y="14"/>
                        <a:pt x="44" y="14"/>
                        <a:pt x="44" y="14"/>
                      </a:cubicBezTo>
                      <a:cubicBezTo>
                        <a:pt x="39" y="16"/>
                        <a:pt x="39" y="16"/>
                        <a:pt x="39" y="16"/>
                      </a:cubicBezTo>
                      <a:cubicBezTo>
                        <a:pt x="37" y="14"/>
                        <a:pt x="34" y="12"/>
                        <a:pt x="32" y="9"/>
                      </a:cubicBezTo>
                      <a:cubicBezTo>
                        <a:pt x="27" y="12"/>
                        <a:pt x="23" y="16"/>
                        <a:pt x="19" y="19"/>
                      </a:cubicBezTo>
                      <a:cubicBezTo>
                        <a:pt x="20" y="22"/>
                        <a:pt x="22" y="25"/>
                        <a:pt x="24" y="28"/>
                      </a:cubicBezTo>
                      <a:cubicBezTo>
                        <a:pt x="23" y="29"/>
                        <a:pt x="21" y="30"/>
                        <a:pt x="20" y="32"/>
                      </a:cubicBezTo>
                      <a:cubicBezTo>
                        <a:pt x="19" y="33"/>
                        <a:pt x="18" y="35"/>
                        <a:pt x="17" y="36"/>
                      </a:cubicBezTo>
                      <a:cubicBezTo>
                        <a:pt x="14" y="35"/>
                        <a:pt x="11" y="35"/>
                        <a:pt x="8" y="34"/>
                      </a:cubicBezTo>
                      <a:cubicBezTo>
                        <a:pt x="5" y="39"/>
                        <a:pt x="3" y="44"/>
                        <a:pt x="2" y="49"/>
                      </a:cubicBezTo>
                      <a:cubicBezTo>
                        <a:pt x="5" y="51"/>
                        <a:pt x="7" y="52"/>
                        <a:pt x="10" y="54"/>
                      </a:cubicBezTo>
                      <a:cubicBezTo>
                        <a:pt x="10" y="56"/>
                        <a:pt x="10" y="57"/>
                        <a:pt x="9" y="59"/>
                      </a:cubicBezTo>
                      <a:cubicBezTo>
                        <a:pt x="9" y="61"/>
                        <a:pt x="9" y="63"/>
                        <a:pt x="9" y="64"/>
                      </a:cubicBezTo>
                      <a:cubicBezTo>
                        <a:pt x="6" y="65"/>
                        <a:pt x="3" y="66"/>
                        <a:pt x="0" y="67"/>
                      </a:cubicBezTo>
                      <a:cubicBezTo>
                        <a:pt x="0" y="73"/>
                        <a:pt x="0" y="78"/>
                        <a:pt x="2" y="83"/>
                      </a:cubicBezTo>
                      <a:cubicBezTo>
                        <a:pt x="5" y="84"/>
                        <a:pt x="8" y="84"/>
                        <a:pt x="11" y="83"/>
                      </a:cubicBezTo>
                      <a:cubicBezTo>
                        <a:pt x="13" y="88"/>
                        <a:pt x="13" y="88"/>
                        <a:pt x="13" y="88"/>
                      </a:cubicBezTo>
                      <a:cubicBezTo>
                        <a:pt x="15" y="93"/>
                        <a:pt x="15" y="93"/>
                        <a:pt x="15" y="93"/>
                      </a:cubicBezTo>
                      <a:cubicBezTo>
                        <a:pt x="13" y="95"/>
                        <a:pt x="11" y="98"/>
                        <a:pt x="9" y="100"/>
                      </a:cubicBezTo>
                      <a:cubicBezTo>
                        <a:pt x="12" y="105"/>
                        <a:pt x="15" y="109"/>
                        <a:pt x="19" y="113"/>
                      </a:cubicBezTo>
                      <a:cubicBezTo>
                        <a:pt x="22" y="112"/>
                        <a:pt x="25" y="110"/>
                        <a:pt x="27" y="108"/>
                      </a:cubicBezTo>
                      <a:cubicBezTo>
                        <a:pt x="29" y="109"/>
                        <a:pt x="30" y="111"/>
                        <a:pt x="31" y="112"/>
                      </a:cubicBezTo>
                      <a:cubicBezTo>
                        <a:pt x="33" y="113"/>
                        <a:pt x="34" y="114"/>
                        <a:pt x="36" y="115"/>
                      </a:cubicBezTo>
                      <a:cubicBezTo>
                        <a:pt x="35" y="118"/>
                        <a:pt x="34" y="121"/>
                        <a:pt x="33" y="124"/>
                      </a:cubicBezTo>
                      <a:cubicBezTo>
                        <a:pt x="38" y="127"/>
                        <a:pt x="43" y="129"/>
                        <a:pt x="49" y="130"/>
                      </a:cubicBezTo>
                      <a:cubicBezTo>
                        <a:pt x="50" y="127"/>
                        <a:pt x="52" y="125"/>
                        <a:pt x="53" y="122"/>
                      </a:cubicBezTo>
                      <a:cubicBezTo>
                        <a:pt x="55" y="122"/>
                        <a:pt x="57" y="123"/>
                        <a:pt x="59" y="123"/>
                      </a:cubicBezTo>
                      <a:cubicBezTo>
                        <a:pt x="60" y="123"/>
                        <a:pt x="62" y="123"/>
                        <a:pt x="64" y="123"/>
                      </a:cubicBezTo>
                      <a:cubicBezTo>
                        <a:pt x="65" y="126"/>
                        <a:pt x="66" y="130"/>
                        <a:pt x="67" y="132"/>
                      </a:cubicBezTo>
                      <a:cubicBezTo>
                        <a:pt x="72" y="132"/>
                        <a:pt x="78" y="132"/>
                        <a:pt x="83" y="130"/>
                      </a:cubicBezTo>
                      <a:cubicBezTo>
                        <a:pt x="83" y="127"/>
                        <a:pt x="83" y="124"/>
                        <a:pt x="83" y="121"/>
                      </a:cubicBezTo>
                      <a:cubicBezTo>
                        <a:pt x="88" y="119"/>
                        <a:pt x="88" y="119"/>
                        <a:pt x="88" y="119"/>
                      </a:cubicBezTo>
                      <a:cubicBezTo>
                        <a:pt x="93" y="117"/>
                        <a:pt x="93" y="117"/>
                        <a:pt x="93" y="117"/>
                      </a:cubicBezTo>
                      <a:cubicBezTo>
                        <a:pt x="95" y="119"/>
                        <a:pt x="97" y="121"/>
                        <a:pt x="100" y="123"/>
                      </a:cubicBezTo>
                      <a:cubicBezTo>
                        <a:pt x="104" y="121"/>
                        <a:pt x="109" y="117"/>
                        <a:pt x="113" y="113"/>
                      </a:cubicBezTo>
                      <a:cubicBezTo>
                        <a:pt x="111" y="110"/>
                        <a:pt x="109" y="108"/>
                        <a:pt x="108" y="105"/>
                      </a:cubicBezTo>
                      <a:cubicBezTo>
                        <a:pt x="109" y="103"/>
                        <a:pt x="110" y="102"/>
                        <a:pt x="111" y="101"/>
                      </a:cubicBezTo>
                      <a:cubicBezTo>
                        <a:pt x="112" y="99"/>
                        <a:pt x="113" y="98"/>
                        <a:pt x="114" y="96"/>
                      </a:cubicBezTo>
                      <a:cubicBezTo>
                        <a:pt x="117" y="97"/>
                        <a:pt x="120" y="98"/>
                        <a:pt x="123" y="99"/>
                      </a:cubicBezTo>
                      <a:cubicBezTo>
                        <a:pt x="126" y="94"/>
                        <a:pt x="128" y="89"/>
                        <a:pt x="130" y="83"/>
                      </a:cubicBezTo>
                      <a:cubicBezTo>
                        <a:pt x="127" y="82"/>
                        <a:pt x="124" y="80"/>
                        <a:pt x="121" y="79"/>
                      </a:cubicBezTo>
                      <a:cubicBezTo>
                        <a:pt x="122" y="77"/>
                        <a:pt x="122" y="75"/>
                        <a:pt x="122" y="73"/>
                      </a:cubicBezTo>
                      <a:cubicBezTo>
                        <a:pt x="123" y="72"/>
                        <a:pt x="123" y="70"/>
                        <a:pt x="123" y="68"/>
                      </a:cubicBezTo>
                      <a:cubicBezTo>
                        <a:pt x="126" y="67"/>
                        <a:pt x="129" y="67"/>
                        <a:pt x="132" y="66"/>
                      </a:cubicBezTo>
                      <a:cubicBezTo>
                        <a:pt x="132" y="60"/>
                        <a:pt x="131" y="54"/>
                        <a:pt x="130" y="49"/>
                      </a:cubicBezTo>
                      <a:cubicBezTo>
                        <a:pt x="126" y="49"/>
                        <a:pt x="123" y="49"/>
                        <a:pt x="120" y="49"/>
                      </a:cubicBezTo>
                      <a:lnTo>
                        <a:pt x="118" y="44"/>
                      </a:lnTo>
                      <a:close/>
                      <a:moveTo>
                        <a:pt x="91" y="86"/>
                      </a:moveTo>
                      <a:cubicBezTo>
                        <a:pt x="88" y="90"/>
                        <a:pt x="83" y="94"/>
                        <a:pt x="78" y="96"/>
                      </a:cubicBezTo>
                      <a:cubicBezTo>
                        <a:pt x="73" y="98"/>
                        <a:pt x="67" y="99"/>
                        <a:pt x="62" y="98"/>
                      </a:cubicBezTo>
                      <a:cubicBezTo>
                        <a:pt x="56" y="97"/>
                        <a:pt x="51" y="95"/>
                        <a:pt x="46" y="92"/>
                      </a:cubicBezTo>
                      <a:cubicBezTo>
                        <a:pt x="42" y="89"/>
                        <a:pt x="38" y="84"/>
                        <a:pt x="36" y="79"/>
                      </a:cubicBezTo>
                      <a:cubicBezTo>
                        <a:pt x="34" y="74"/>
                        <a:pt x="33" y="68"/>
                        <a:pt x="34" y="62"/>
                      </a:cubicBezTo>
                      <a:cubicBezTo>
                        <a:pt x="35" y="57"/>
                        <a:pt x="37" y="51"/>
                        <a:pt x="40" y="47"/>
                      </a:cubicBezTo>
                      <a:cubicBezTo>
                        <a:pt x="44" y="42"/>
                        <a:pt x="48" y="39"/>
                        <a:pt x="53" y="37"/>
                      </a:cubicBezTo>
                      <a:cubicBezTo>
                        <a:pt x="59" y="35"/>
                        <a:pt x="64" y="34"/>
                        <a:pt x="70" y="34"/>
                      </a:cubicBezTo>
                      <a:cubicBezTo>
                        <a:pt x="75" y="35"/>
                        <a:pt x="81" y="37"/>
                        <a:pt x="85" y="41"/>
                      </a:cubicBezTo>
                      <a:cubicBezTo>
                        <a:pt x="90" y="44"/>
                        <a:pt x="93" y="49"/>
                        <a:pt x="95" y="54"/>
                      </a:cubicBezTo>
                      <a:cubicBezTo>
                        <a:pt x="97" y="59"/>
                        <a:pt x="98" y="65"/>
                        <a:pt x="98" y="70"/>
                      </a:cubicBezTo>
                      <a:cubicBezTo>
                        <a:pt x="97" y="76"/>
                        <a:pt x="95" y="81"/>
                        <a:pt x="91" y="8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3F3F3F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31" name="Freeform 6"/>
                <p:cNvSpPr>
                  <a:spLocks noEditPoints="1"/>
                </p:cNvSpPr>
                <p:nvPr/>
              </p:nvSpPr>
              <p:spPr bwMode="auto">
                <a:xfrm>
                  <a:off x="10594976" y="2798763"/>
                  <a:ext cx="501650" cy="506412"/>
                </a:xfrm>
                <a:custGeom>
                  <a:gdLst>
                    <a:gd name="T0" fmla="*/ 116 w 132"/>
                    <a:gd name="T1" fmla="*/ 39 h 132"/>
                    <a:gd name="T2" fmla="*/ 113 w 132"/>
                    <a:gd name="T3" fmla="*/ 20 h 132"/>
                    <a:gd name="T4" fmla="*/ 100 w 132"/>
                    <a:gd name="T5" fmla="*/ 21 h 132"/>
                    <a:gd name="T6" fmla="*/ 98 w 132"/>
                    <a:gd name="T7" fmla="*/ 9 h 132"/>
                    <a:gd name="T8" fmla="*/ 78 w 132"/>
                    <a:gd name="T9" fmla="*/ 11 h 132"/>
                    <a:gd name="T10" fmla="*/ 68 w 132"/>
                    <a:gd name="T11" fmla="*/ 9 h 132"/>
                    <a:gd name="T12" fmla="*/ 49 w 132"/>
                    <a:gd name="T13" fmla="*/ 2 h 132"/>
                    <a:gd name="T14" fmla="*/ 44 w 132"/>
                    <a:gd name="T15" fmla="*/ 14 h 132"/>
                    <a:gd name="T16" fmla="*/ 32 w 132"/>
                    <a:gd name="T17" fmla="*/ 9 h 132"/>
                    <a:gd name="T18" fmla="*/ 24 w 132"/>
                    <a:gd name="T19" fmla="*/ 28 h 132"/>
                    <a:gd name="T20" fmla="*/ 17 w 132"/>
                    <a:gd name="T21" fmla="*/ 36 h 132"/>
                    <a:gd name="T22" fmla="*/ 2 w 132"/>
                    <a:gd name="T23" fmla="*/ 49 h 132"/>
                    <a:gd name="T24" fmla="*/ 9 w 132"/>
                    <a:gd name="T25" fmla="*/ 59 h 132"/>
                    <a:gd name="T26" fmla="*/ 0 w 132"/>
                    <a:gd name="T27" fmla="*/ 67 h 132"/>
                    <a:gd name="T28" fmla="*/ 11 w 132"/>
                    <a:gd name="T29" fmla="*/ 83 h 132"/>
                    <a:gd name="T30" fmla="*/ 15 w 132"/>
                    <a:gd name="T31" fmla="*/ 93 h 132"/>
                    <a:gd name="T32" fmla="*/ 19 w 132"/>
                    <a:gd name="T33" fmla="*/ 113 h 132"/>
                    <a:gd name="T34" fmla="*/ 31 w 132"/>
                    <a:gd name="T35" fmla="*/ 112 h 132"/>
                    <a:gd name="T36" fmla="*/ 33 w 132"/>
                    <a:gd name="T37" fmla="*/ 124 h 132"/>
                    <a:gd name="T38" fmla="*/ 53 w 132"/>
                    <a:gd name="T39" fmla="*/ 122 h 132"/>
                    <a:gd name="T40" fmla="*/ 64 w 132"/>
                    <a:gd name="T41" fmla="*/ 123 h 132"/>
                    <a:gd name="T42" fmla="*/ 83 w 132"/>
                    <a:gd name="T43" fmla="*/ 130 h 132"/>
                    <a:gd name="T44" fmla="*/ 88 w 132"/>
                    <a:gd name="T45" fmla="*/ 119 h 132"/>
                    <a:gd name="T46" fmla="*/ 100 w 132"/>
                    <a:gd name="T47" fmla="*/ 123 h 132"/>
                    <a:gd name="T48" fmla="*/ 108 w 132"/>
                    <a:gd name="T49" fmla="*/ 105 h 132"/>
                    <a:gd name="T50" fmla="*/ 114 w 132"/>
                    <a:gd name="T51" fmla="*/ 96 h 132"/>
                    <a:gd name="T52" fmla="*/ 130 w 132"/>
                    <a:gd name="T53" fmla="*/ 83 h 132"/>
                    <a:gd name="T54" fmla="*/ 122 w 132"/>
                    <a:gd name="T55" fmla="*/ 73 h 132"/>
                    <a:gd name="T56" fmla="*/ 132 w 132"/>
                    <a:gd name="T57" fmla="*/ 66 h 132"/>
                    <a:gd name="T58" fmla="*/ 120 w 132"/>
                    <a:gd name="T59" fmla="*/ 49 h 132"/>
                    <a:gd name="T60" fmla="*/ 91 w 132"/>
                    <a:gd name="T61" fmla="*/ 86 h 132"/>
                    <a:gd name="T62" fmla="*/ 62 w 132"/>
                    <a:gd name="T63" fmla="*/ 98 h 132"/>
                    <a:gd name="T64" fmla="*/ 36 w 132"/>
                    <a:gd name="T65" fmla="*/ 79 h 132"/>
                    <a:gd name="T66" fmla="*/ 40 w 132"/>
                    <a:gd name="T67" fmla="*/ 47 h 132"/>
                    <a:gd name="T68" fmla="*/ 70 w 132"/>
                    <a:gd name="T69" fmla="*/ 34 h 132"/>
                    <a:gd name="T70" fmla="*/ 95 w 132"/>
                    <a:gd name="T71" fmla="*/ 54 h 132"/>
                    <a:gd name="T72" fmla="*/ 91 w 132"/>
                    <a:gd name="T73" fmla="*/ 86 h 132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32" h="132">
                      <a:moveTo>
                        <a:pt x="118" y="44"/>
                      </a:moveTo>
                      <a:cubicBezTo>
                        <a:pt x="116" y="39"/>
                        <a:pt x="116" y="39"/>
                        <a:pt x="116" y="39"/>
                      </a:cubicBezTo>
                      <a:cubicBezTo>
                        <a:pt x="118" y="37"/>
                        <a:pt x="121" y="35"/>
                        <a:pt x="123" y="33"/>
                      </a:cubicBezTo>
                      <a:cubicBezTo>
                        <a:pt x="120" y="28"/>
                        <a:pt x="116" y="23"/>
                        <a:pt x="113" y="20"/>
                      </a:cubicBezTo>
                      <a:cubicBezTo>
                        <a:pt x="110" y="21"/>
                        <a:pt x="107" y="23"/>
                        <a:pt x="104" y="24"/>
                      </a:cubicBezTo>
                      <a:cubicBezTo>
                        <a:pt x="103" y="23"/>
                        <a:pt x="102" y="22"/>
                        <a:pt x="100" y="21"/>
                      </a:cubicBezTo>
                      <a:cubicBezTo>
                        <a:pt x="99" y="20"/>
                        <a:pt x="97" y="19"/>
                        <a:pt x="96" y="18"/>
                      </a:cubicBezTo>
                      <a:cubicBezTo>
                        <a:pt x="97" y="15"/>
                        <a:pt x="98" y="12"/>
                        <a:pt x="98" y="9"/>
                      </a:cubicBezTo>
                      <a:cubicBezTo>
                        <a:pt x="93" y="6"/>
                        <a:pt x="88" y="4"/>
                        <a:pt x="83" y="2"/>
                      </a:cubicBezTo>
                      <a:cubicBezTo>
                        <a:pt x="81" y="5"/>
                        <a:pt x="80" y="8"/>
                        <a:pt x="78" y="11"/>
                      </a:cubicBezTo>
                      <a:cubicBezTo>
                        <a:pt x="76" y="10"/>
                        <a:pt x="75" y="10"/>
                        <a:pt x="73" y="10"/>
                      </a:cubicBezTo>
                      <a:cubicBezTo>
                        <a:pt x="71" y="9"/>
                        <a:pt x="69" y="9"/>
                        <a:pt x="68" y="9"/>
                      </a:cubicBezTo>
                      <a:cubicBezTo>
                        <a:pt x="67" y="6"/>
                        <a:pt x="66" y="3"/>
                        <a:pt x="65" y="0"/>
                      </a:cubicBezTo>
                      <a:cubicBezTo>
                        <a:pt x="60" y="0"/>
                        <a:pt x="54" y="1"/>
                        <a:pt x="49" y="2"/>
                      </a:cubicBezTo>
                      <a:cubicBezTo>
                        <a:pt x="49" y="6"/>
                        <a:pt x="48" y="9"/>
                        <a:pt x="49" y="12"/>
                      </a:cubicBezTo>
                      <a:cubicBezTo>
                        <a:pt x="44" y="14"/>
                        <a:pt x="44" y="14"/>
                        <a:pt x="44" y="14"/>
                      </a:cubicBezTo>
                      <a:cubicBezTo>
                        <a:pt x="39" y="16"/>
                        <a:pt x="39" y="16"/>
                        <a:pt x="39" y="16"/>
                      </a:cubicBezTo>
                      <a:cubicBezTo>
                        <a:pt x="37" y="14"/>
                        <a:pt x="34" y="12"/>
                        <a:pt x="32" y="9"/>
                      </a:cubicBezTo>
                      <a:cubicBezTo>
                        <a:pt x="27" y="12"/>
                        <a:pt x="23" y="16"/>
                        <a:pt x="19" y="19"/>
                      </a:cubicBezTo>
                      <a:cubicBezTo>
                        <a:pt x="20" y="22"/>
                        <a:pt x="22" y="25"/>
                        <a:pt x="24" y="28"/>
                      </a:cubicBezTo>
                      <a:cubicBezTo>
                        <a:pt x="23" y="29"/>
                        <a:pt x="21" y="30"/>
                        <a:pt x="20" y="32"/>
                      </a:cubicBezTo>
                      <a:cubicBezTo>
                        <a:pt x="19" y="33"/>
                        <a:pt x="18" y="35"/>
                        <a:pt x="17" y="36"/>
                      </a:cubicBezTo>
                      <a:cubicBezTo>
                        <a:pt x="14" y="35"/>
                        <a:pt x="11" y="35"/>
                        <a:pt x="8" y="34"/>
                      </a:cubicBezTo>
                      <a:cubicBezTo>
                        <a:pt x="5" y="39"/>
                        <a:pt x="3" y="44"/>
                        <a:pt x="2" y="49"/>
                      </a:cubicBezTo>
                      <a:cubicBezTo>
                        <a:pt x="5" y="51"/>
                        <a:pt x="7" y="52"/>
                        <a:pt x="10" y="54"/>
                      </a:cubicBezTo>
                      <a:cubicBezTo>
                        <a:pt x="10" y="56"/>
                        <a:pt x="10" y="57"/>
                        <a:pt x="9" y="59"/>
                      </a:cubicBezTo>
                      <a:cubicBezTo>
                        <a:pt x="9" y="61"/>
                        <a:pt x="9" y="63"/>
                        <a:pt x="9" y="64"/>
                      </a:cubicBezTo>
                      <a:cubicBezTo>
                        <a:pt x="6" y="65"/>
                        <a:pt x="3" y="66"/>
                        <a:pt x="0" y="67"/>
                      </a:cubicBezTo>
                      <a:cubicBezTo>
                        <a:pt x="0" y="73"/>
                        <a:pt x="0" y="78"/>
                        <a:pt x="2" y="83"/>
                      </a:cubicBezTo>
                      <a:cubicBezTo>
                        <a:pt x="5" y="84"/>
                        <a:pt x="8" y="84"/>
                        <a:pt x="11" y="83"/>
                      </a:cubicBezTo>
                      <a:cubicBezTo>
                        <a:pt x="13" y="88"/>
                        <a:pt x="13" y="88"/>
                        <a:pt x="13" y="88"/>
                      </a:cubicBezTo>
                      <a:cubicBezTo>
                        <a:pt x="15" y="93"/>
                        <a:pt x="15" y="93"/>
                        <a:pt x="15" y="93"/>
                      </a:cubicBezTo>
                      <a:cubicBezTo>
                        <a:pt x="13" y="95"/>
                        <a:pt x="11" y="98"/>
                        <a:pt x="9" y="100"/>
                      </a:cubicBezTo>
                      <a:cubicBezTo>
                        <a:pt x="12" y="105"/>
                        <a:pt x="15" y="109"/>
                        <a:pt x="19" y="113"/>
                      </a:cubicBezTo>
                      <a:cubicBezTo>
                        <a:pt x="22" y="112"/>
                        <a:pt x="25" y="110"/>
                        <a:pt x="27" y="108"/>
                      </a:cubicBezTo>
                      <a:cubicBezTo>
                        <a:pt x="29" y="109"/>
                        <a:pt x="30" y="111"/>
                        <a:pt x="31" y="112"/>
                      </a:cubicBezTo>
                      <a:cubicBezTo>
                        <a:pt x="33" y="113"/>
                        <a:pt x="34" y="114"/>
                        <a:pt x="36" y="115"/>
                      </a:cubicBezTo>
                      <a:cubicBezTo>
                        <a:pt x="35" y="118"/>
                        <a:pt x="34" y="121"/>
                        <a:pt x="33" y="124"/>
                      </a:cubicBezTo>
                      <a:cubicBezTo>
                        <a:pt x="38" y="127"/>
                        <a:pt x="43" y="129"/>
                        <a:pt x="49" y="130"/>
                      </a:cubicBezTo>
                      <a:cubicBezTo>
                        <a:pt x="50" y="127"/>
                        <a:pt x="52" y="125"/>
                        <a:pt x="53" y="122"/>
                      </a:cubicBezTo>
                      <a:cubicBezTo>
                        <a:pt x="55" y="122"/>
                        <a:pt x="57" y="123"/>
                        <a:pt x="59" y="123"/>
                      </a:cubicBezTo>
                      <a:cubicBezTo>
                        <a:pt x="60" y="123"/>
                        <a:pt x="62" y="123"/>
                        <a:pt x="64" y="123"/>
                      </a:cubicBezTo>
                      <a:cubicBezTo>
                        <a:pt x="65" y="126"/>
                        <a:pt x="66" y="130"/>
                        <a:pt x="67" y="132"/>
                      </a:cubicBezTo>
                      <a:cubicBezTo>
                        <a:pt x="72" y="132"/>
                        <a:pt x="78" y="132"/>
                        <a:pt x="83" y="130"/>
                      </a:cubicBezTo>
                      <a:cubicBezTo>
                        <a:pt x="83" y="127"/>
                        <a:pt x="83" y="124"/>
                        <a:pt x="83" y="121"/>
                      </a:cubicBezTo>
                      <a:cubicBezTo>
                        <a:pt x="88" y="119"/>
                        <a:pt x="88" y="119"/>
                        <a:pt x="88" y="119"/>
                      </a:cubicBezTo>
                      <a:cubicBezTo>
                        <a:pt x="93" y="117"/>
                        <a:pt x="93" y="117"/>
                        <a:pt x="93" y="117"/>
                      </a:cubicBezTo>
                      <a:cubicBezTo>
                        <a:pt x="95" y="119"/>
                        <a:pt x="97" y="121"/>
                        <a:pt x="100" y="123"/>
                      </a:cubicBezTo>
                      <a:cubicBezTo>
                        <a:pt x="104" y="121"/>
                        <a:pt x="109" y="117"/>
                        <a:pt x="113" y="113"/>
                      </a:cubicBezTo>
                      <a:cubicBezTo>
                        <a:pt x="111" y="110"/>
                        <a:pt x="109" y="108"/>
                        <a:pt x="108" y="105"/>
                      </a:cubicBezTo>
                      <a:cubicBezTo>
                        <a:pt x="109" y="103"/>
                        <a:pt x="110" y="102"/>
                        <a:pt x="111" y="101"/>
                      </a:cubicBezTo>
                      <a:cubicBezTo>
                        <a:pt x="112" y="99"/>
                        <a:pt x="113" y="98"/>
                        <a:pt x="114" y="96"/>
                      </a:cubicBezTo>
                      <a:cubicBezTo>
                        <a:pt x="117" y="97"/>
                        <a:pt x="120" y="98"/>
                        <a:pt x="123" y="99"/>
                      </a:cubicBezTo>
                      <a:cubicBezTo>
                        <a:pt x="126" y="94"/>
                        <a:pt x="128" y="89"/>
                        <a:pt x="130" y="83"/>
                      </a:cubicBezTo>
                      <a:cubicBezTo>
                        <a:pt x="127" y="82"/>
                        <a:pt x="124" y="80"/>
                        <a:pt x="121" y="79"/>
                      </a:cubicBezTo>
                      <a:cubicBezTo>
                        <a:pt x="122" y="77"/>
                        <a:pt x="122" y="75"/>
                        <a:pt x="122" y="73"/>
                      </a:cubicBezTo>
                      <a:cubicBezTo>
                        <a:pt x="123" y="72"/>
                        <a:pt x="123" y="70"/>
                        <a:pt x="123" y="68"/>
                      </a:cubicBezTo>
                      <a:cubicBezTo>
                        <a:pt x="126" y="67"/>
                        <a:pt x="129" y="67"/>
                        <a:pt x="132" y="66"/>
                      </a:cubicBezTo>
                      <a:cubicBezTo>
                        <a:pt x="132" y="60"/>
                        <a:pt x="131" y="54"/>
                        <a:pt x="130" y="49"/>
                      </a:cubicBezTo>
                      <a:cubicBezTo>
                        <a:pt x="126" y="49"/>
                        <a:pt x="123" y="49"/>
                        <a:pt x="120" y="49"/>
                      </a:cubicBezTo>
                      <a:lnTo>
                        <a:pt x="118" y="44"/>
                      </a:lnTo>
                      <a:close/>
                      <a:moveTo>
                        <a:pt x="91" y="86"/>
                      </a:moveTo>
                      <a:cubicBezTo>
                        <a:pt x="88" y="90"/>
                        <a:pt x="83" y="94"/>
                        <a:pt x="78" y="96"/>
                      </a:cubicBezTo>
                      <a:cubicBezTo>
                        <a:pt x="73" y="98"/>
                        <a:pt x="67" y="99"/>
                        <a:pt x="62" y="98"/>
                      </a:cubicBezTo>
                      <a:cubicBezTo>
                        <a:pt x="56" y="97"/>
                        <a:pt x="51" y="95"/>
                        <a:pt x="46" y="92"/>
                      </a:cubicBezTo>
                      <a:cubicBezTo>
                        <a:pt x="42" y="89"/>
                        <a:pt x="38" y="84"/>
                        <a:pt x="36" y="79"/>
                      </a:cubicBezTo>
                      <a:cubicBezTo>
                        <a:pt x="34" y="74"/>
                        <a:pt x="33" y="68"/>
                        <a:pt x="34" y="62"/>
                      </a:cubicBezTo>
                      <a:cubicBezTo>
                        <a:pt x="35" y="57"/>
                        <a:pt x="37" y="51"/>
                        <a:pt x="40" y="47"/>
                      </a:cubicBezTo>
                      <a:cubicBezTo>
                        <a:pt x="44" y="42"/>
                        <a:pt x="48" y="39"/>
                        <a:pt x="53" y="37"/>
                      </a:cubicBezTo>
                      <a:cubicBezTo>
                        <a:pt x="59" y="35"/>
                        <a:pt x="64" y="34"/>
                        <a:pt x="70" y="34"/>
                      </a:cubicBezTo>
                      <a:cubicBezTo>
                        <a:pt x="75" y="35"/>
                        <a:pt x="81" y="37"/>
                        <a:pt x="85" y="41"/>
                      </a:cubicBezTo>
                      <a:cubicBezTo>
                        <a:pt x="90" y="44"/>
                        <a:pt x="93" y="49"/>
                        <a:pt x="95" y="54"/>
                      </a:cubicBezTo>
                      <a:cubicBezTo>
                        <a:pt x="97" y="59"/>
                        <a:pt x="98" y="65"/>
                        <a:pt x="98" y="70"/>
                      </a:cubicBezTo>
                      <a:cubicBezTo>
                        <a:pt x="97" y="76"/>
                        <a:pt x="95" y="81"/>
                        <a:pt x="91" y="8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3F3F3F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32" name="Freeform 7"/>
                <p:cNvSpPr>
                  <a:spLocks noEditPoints="1"/>
                </p:cNvSpPr>
                <p:nvPr/>
              </p:nvSpPr>
              <p:spPr bwMode="auto">
                <a:xfrm>
                  <a:off x="11107738" y="2982913"/>
                  <a:ext cx="247650" cy="249237"/>
                </a:xfrm>
                <a:custGeom>
                  <a:gdLst>
                    <a:gd name="T0" fmla="*/ 60 w 65"/>
                    <a:gd name="T1" fmla="*/ 30 h 65"/>
                    <a:gd name="T2" fmla="*/ 63 w 65"/>
                    <a:gd name="T3" fmla="*/ 20 h 65"/>
                    <a:gd name="T4" fmla="*/ 57 w 65"/>
                    <a:gd name="T5" fmla="*/ 18 h 65"/>
                    <a:gd name="T6" fmla="*/ 58 w 65"/>
                    <a:gd name="T7" fmla="*/ 12 h 65"/>
                    <a:gd name="T8" fmla="*/ 49 w 65"/>
                    <a:gd name="T9" fmla="*/ 9 h 65"/>
                    <a:gd name="T10" fmla="*/ 44 w 65"/>
                    <a:gd name="T11" fmla="*/ 6 h 65"/>
                    <a:gd name="T12" fmla="*/ 37 w 65"/>
                    <a:gd name="T13" fmla="*/ 0 h 65"/>
                    <a:gd name="T14" fmla="*/ 32 w 65"/>
                    <a:gd name="T15" fmla="*/ 4 h 65"/>
                    <a:gd name="T16" fmla="*/ 28 w 65"/>
                    <a:gd name="T17" fmla="*/ 0 h 65"/>
                    <a:gd name="T18" fmla="*/ 20 w 65"/>
                    <a:gd name="T19" fmla="*/ 6 h 65"/>
                    <a:gd name="T20" fmla="*/ 16 w 65"/>
                    <a:gd name="T21" fmla="*/ 9 h 65"/>
                    <a:gd name="T22" fmla="*/ 6 w 65"/>
                    <a:gd name="T23" fmla="*/ 12 h 65"/>
                    <a:gd name="T24" fmla="*/ 8 w 65"/>
                    <a:gd name="T25" fmla="*/ 18 h 65"/>
                    <a:gd name="T26" fmla="*/ 2 w 65"/>
                    <a:gd name="T27" fmla="*/ 20 h 65"/>
                    <a:gd name="T28" fmla="*/ 4 w 65"/>
                    <a:gd name="T29" fmla="*/ 30 h 65"/>
                    <a:gd name="T30" fmla="*/ 4 w 65"/>
                    <a:gd name="T31" fmla="*/ 35 h 65"/>
                    <a:gd name="T32" fmla="*/ 2 w 65"/>
                    <a:gd name="T33" fmla="*/ 45 h 65"/>
                    <a:gd name="T34" fmla="*/ 8 w 65"/>
                    <a:gd name="T35" fmla="*/ 46 h 65"/>
                    <a:gd name="T36" fmla="*/ 6 w 65"/>
                    <a:gd name="T37" fmla="*/ 52 h 65"/>
                    <a:gd name="T38" fmla="*/ 16 w 65"/>
                    <a:gd name="T39" fmla="*/ 55 h 65"/>
                    <a:gd name="T40" fmla="*/ 20 w 65"/>
                    <a:gd name="T41" fmla="*/ 58 h 65"/>
                    <a:gd name="T42" fmla="*/ 28 w 65"/>
                    <a:gd name="T43" fmla="*/ 65 h 65"/>
                    <a:gd name="T44" fmla="*/ 32 w 65"/>
                    <a:gd name="T45" fmla="*/ 61 h 65"/>
                    <a:gd name="T46" fmla="*/ 37 w 65"/>
                    <a:gd name="T47" fmla="*/ 65 h 65"/>
                    <a:gd name="T48" fmla="*/ 44 w 65"/>
                    <a:gd name="T49" fmla="*/ 58 h 65"/>
                    <a:gd name="T50" fmla="*/ 49 w 65"/>
                    <a:gd name="T51" fmla="*/ 55 h 65"/>
                    <a:gd name="T52" fmla="*/ 58 w 65"/>
                    <a:gd name="T53" fmla="*/ 52 h 65"/>
                    <a:gd name="T54" fmla="*/ 57 w 65"/>
                    <a:gd name="T55" fmla="*/ 46 h 65"/>
                    <a:gd name="T56" fmla="*/ 63 w 65"/>
                    <a:gd name="T57" fmla="*/ 45 h 65"/>
                    <a:gd name="T58" fmla="*/ 60 w 65"/>
                    <a:gd name="T59" fmla="*/ 35 h 65"/>
                    <a:gd name="T60" fmla="*/ 40 w 65"/>
                    <a:gd name="T61" fmla="*/ 46 h 65"/>
                    <a:gd name="T62" fmla="*/ 24 w 65"/>
                    <a:gd name="T63" fmla="*/ 46 h 65"/>
                    <a:gd name="T64" fmla="*/ 16 w 65"/>
                    <a:gd name="T65" fmla="*/ 32 h 65"/>
                    <a:gd name="T66" fmla="*/ 24 w 65"/>
                    <a:gd name="T67" fmla="*/ 18 h 65"/>
                    <a:gd name="T68" fmla="*/ 40 w 65"/>
                    <a:gd name="T69" fmla="*/ 18 h 65"/>
                    <a:gd name="T70" fmla="*/ 48 w 65"/>
                    <a:gd name="T71" fmla="*/ 32 h 65"/>
                    <a:gd name="T72" fmla="*/ 40 w 65"/>
                    <a:gd name="T73" fmla="*/ 46 h 6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65" h="65">
                      <a:moveTo>
                        <a:pt x="61" y="32"/>
                      </a:moveTo>
                      <a:cubicBezTo>
                        <a:pt x="60" y="30"/>
                        <a:pt x="60" y="30"/>
                        <a:pt x="60" y="30"/>
                      </a:cubicBezTo>
                      <a:cubicBezTo>
                        <a:pt x="62" y="29"/>
                        <a:pt x="63" y="28"/>
                        <a:pt x="65" y="28"/>
                      </a:cubicBezTo>
                      <a:cubicBezTo>
                        <a:pt x="64" y="25"/>
                        <a:pt x="64" y="22"/>
                        <a:pt x="63" y="20"/>
                      </a:cubicBezTo>
                      <a:cubicBezTo>
                        <a:pt x="61" y="20"/>
                        <a:pt x="60" y="20"/>
                        <a:pt x="58" y="20"/>
                      </a:cubicBezTo>
                      <a:cubicBezTo>
                        <a:pt x="58" y="20"/>
                        <a:pt x="57" y="19"/>
                        <a:pt x="57" y="18"/>
                      </a:cubicBezTo>
                      <a:cubicBezTo>
                        <a:pt x="56" y="17"/>
                        <a:pt x="56" y="16"/>
                        <a:pt x="55" y="16"/>
                      </a:cubicBezTo>
                      <a:cubicBezTo>
                        <a:pt x="56" y="15"/>
                        <a:pt x="57" y="13"/>
                        <a:pt x="58" y="12"/>
                      </a:cubicBezTo>
                      <a:cubicBezTo>
                        <a:pt x="57" y="10"/>
                        <a:pt x="55" y="8"/>
                        <a:pt x="52" y="6"/>
                      </a:cubicBezTo>
                      <a:cubicBezTo>
                        <a:pt x="51" y="7"/>
                        <a:pt x="50" y="8"/>
                        <a:pt x="49" y="9"/>
                      </a:cubicBezTo>
                      <a:cubicBezTo>
                        <a:pt x="48" y="8"/>
                        <a:pt x="47" y="8"/>
                        <a:pt x="46" y="8"/>
                      </a:cubicBezTo>
                      <a:cubicBezTo>
                        <a:pt x="46" y="7"/>
                        <a:pt x="45" y="7"/>
                        <a:pt x="44" y="6"/>
                      </a:cubicBezTo>
                      <a:cubicBezTo>
                        <a:pt x="44" y="5"/>
                        <a:pt x="44" y="3"/>
                        <a:pt x="45" y="2"/>
                      </a:cubicBezTo>
                      <a:cubicBezTo>
                        <a:pt x="42" y="1"/>
                        <a:pt x="39" y="0"/>
                        <a:pt x="37" y="0"/>
                      </a:cubicBezTo>
                      <a:cubicBezTo>
                        <a:pt x="36" y="1"/>
                        <a:pt x="35" y="2"/>
                        <a:pt x="35" y="4"/>
                      </a:cubicBezTo>
                      <a:cubicBezTo>
                        <a:pt x="32" y="4"/>
                        <a:pt x="32" y="4"/>
                        <a:pt x="32" y="4"/>
                      </a:cubicBezTo>
                      <a:cubicBezTo>
                        <a:pt x="30" y="4"/>
                        <a:pt x="30" y="4"/>
                        <a:pt x="30" y="4"/>
                      </a:cubicBezTo>
                      <a:cubicBezTo>
                        <a:pt x="29" y="2"/>
                        <a:pt x="28" y="1"/>
                        <a:pt x="28" y="0"/>
                      </a:cubicBezTo>
                      <a:cubicBezTo>
                        <a:pt x="25" y="0"/>
                        <a:pt x="22" y="1"/>
                        <a:pt x="20" y="2"/>
                      </a:cubicBezTo>
                      <a:cubicBezTo>
                        <a:pt x="20" y="3"/>
                        <a:pt x="20" y="5"/>
                        <a:pt x="20" y="6"/>
                      </a:cubicBezTo>
                      <a:cubicBezTo>
                        <a:pt x="20" y="7"/>
                        <a:pt x="19" y="7"/>
                        <a:pt x="18" y="8"/>
                      </a:cubicBezTo>
                      <a:cubicBezTo>
                        <a:pt x="17" y="8"/>
                        <a:pt x="16" y="8"/>
                        <a:pt x="16" y="9"/>
                      </a:cubicBezTo>
                      <a:cubicBezTo>
                        <a:pt x="15" y="8"/>
                        <a:pt x="13" y="7"/>
                        <a:pt x="12" y="6"/>
                      </a:cubicBezTo>
                      <a:cubicBezTo>
                        <a:pt x="10" y="8"/>
                        <a:pt x="8" y="10"/>
                        <a:pt x="6" y="12"/>
                      </a:cubicBezTo>
                      <a:cubicBezTo>
                        <a:pt x="7" y="13"/>
                        <a:pt x="8" y="15"/>
                        <a:pt x="9" y="16"/>
                      </a:cubicBezTo>
                      <a:cubicBezTo>
                        <a:pt x="8" y="16"/>
                        <a:pt x="8" y="17"/>
                        <a:pt x="8" y="18"/>
                      </a:cubicBezTo>
                      <a:cubicBezTo>
                        <a:pt x="7" y="19"/>
                        <a:pt x="7" y="20"/>
                        <a:pt x="6" y="20"/>
                      </a:cubicBezTo>
                      <a:cubicBezTo>
                        <a:pt x="5" y="20"/>
                        <a:pt x="3" y="20"/>
                        <a:pt x="2" y="20"/>
                      </a:cubicBezTo>
                      <a:cubicBezTo>
                        <a:pt x="1" y="22"/>
                        <a:pt x="0" y="25"/>
                        <a:pt x="0" y="28"/>
                      </a:cubicBezTo>
                      <a:cubicBezTo>
                        <a:pt x="1" y="28"/>
                        <a:pt x="2" y="29"/>
                        <a:pt x="4" y="30"/>
                      </a:cubicBezTo>
                      <a:cubicBezTo>
                        <a:pt x="4" y="32"/>
                        <a:pt x="4" y="32"/>
                        <a:pt x="4" y="32"/>
                      </a:cubicBezTo>
                      <a:cubicBezTo>
                        <a:pt x="4" y="35"/>
                        <a:pt x="4" y="35"/>
                        <a:pt x="4" y="35"/>
                      </a:cubicBezTo>
                      <a:cubicBezTo>
                        <a:pt x="2" y="35"/>
                        <a:pt x="1" y="36"/>
                        <a:pt x="0" y="37"/>
                      </a:cubicBezTo>
                      <a:cubicBezTo>
                        <a:pt x="0" y="39"/>
                        <a:pt x="1" y="42"/>
                        <a:pt x="2" y="45"/>
                      </a:cubicBezTo>
                      <a:cubicBezTo>
                        <a:pt x="3" y="44"/>
                        <a:pt x="5" y="44"/>
                        <a:pt x="6" y="44"/>
                      </a:cubicBezTo>
                      <a:cubicBezTo>
                        <a:pt x="7" y="45"/>
                        <a:pt x="7" y="46"/>
                        <a:pt x="8" y="46"/>
                      </a:cubicBezTo>
                      <a:cubicBezTo>
                        <a:pt x="8" y="47"/>
                        <a:pt x="8" y="48"/>
                        <a:pt x="9" y="49"/>
                      </a:cubicBezTo>
                      <a:cubicBezTo>
                        <a:pt x="8" y="50"/>
                        <a:pt x="7" y="51"/>
                        <a:pt x="6" y="52"/>
                      </a:cubicBezTo>
                      <a:cubicBezTo>
                        <a:pt x="8" y="55"/>
                        <a:pt x="10" y="56"/>
                        <a:pt x="12" y="58"/>
                      </a:cubicBezTo>
                      <a:cubicBezTo>
                        <a:pt x="13" y="57"/>
                        <a:pt x="15" y="56"/>
                        <a:pt x="16" y="55"/>
                      </a:cubicBezTo>
                      <a:cubicBezTo>
                        <a:pt x="16" y="56"/>
                        <a:pt x="17" y="56"/>
                        <a:pt x="18" y="57"/>
                      </a:cubicBezTo>
                      <a:cubicBezTo>
                        <a:pt x="19" y="57"/>
                        <a:pt x="20" y="58"/>
                        <a:pt x="20" y="58"/>
                      </a:cubicBezTo>
                      <a:cubicBezTo>
                        <a:pt x="20" y="59"/>
                        <a:pt x="20" y="61"/>
                        <a:pt x="20" y="63"/>
                      </a:cubicBezTo>
                      <a:cubicBezTo>
                        <a:pt x="22" y="64"/>
                        <a:pt x="25" y="64"/>
                        <a:pt x="28" y="65"/>
                      </a:cubicBezTo>
                      <a:cubicBezTo>
                        <a:pt x="28" y="63"/>
                        <a:pt x="29" y="62"/>
                        <a:pt x="30" y="60"/>
                      </a:cubicBezTo>
                      <a:cubicBezTo>
                        <a:pt x="32" y="61"/>
                        <a:pt x="32" y="61"/>
                        <a:pt x="32" y="61"/>
                      </a:cubicBezTo>
                      <a:cubicBezTo>
                        <a:pt x="35" y="60"/>
                        <a:pt x="35" y="60"/>
                        <a:pt x="35" y="60"/>
                      </a:cubicBezTo>
                      <a:cubicBezTo>
                        <a:pt x="35" y="62"/>
                        <a:pt x="36" y="63"/>
                        <a:pt x="37" y="65"/>
                      </a:cubicBezTo>
                      <a:cubicBezTo>
                        <a:pt x="39" y="64"/>
                        <a:pt x="42" y="64"/>
                        <a:pt x="45" y="63"/>
                      </a:cubicBezTo>
                      <a:cubicBezTo>
                        <a:pt x="44" y="61"/>
                        <a:pt x="44" y="59"/>
                        <a:pt x="44" y="58"/>
                      </a:cubicBezTo>
                      <a:cubicBezTo>
                        <a:pt x="45" y="58"/>
                        <a:pt x="46" y="57"/>
                        <a:pt x="46" y="57"/>
                      </a:cubicBezTo>
                      <a:cubicBezTo>
                        <a:pt x="47" y="56"/>
                        <a:pt x="48" y="56"/>
                        <a:pt x="49" y="55"/>
                      </a:cubicBezTo>
                      <a:cubicBezTo>
                        <a:pt x="50" y="56"/>
                        <a:pt x="51" y="57"/>
                        <a:pt x="52" y="58"/>
                      </a:cubicBezTo>
                      <a:cubicBezTo>
                        <a:pt x="55" y="56"/>
                        <a:pt x="57" y="55"/>
                        <a:pt x="58" y="52"/>
                      </a:cubicBezTo>
                      <a:cubicBezTo>
                        <a:pt x="57" y="51"/>
                        <a:pt x="56" y="50"/>
                        <a:pt x="55" y="49"/>
                      </a:cubicBezTo>
                      <a:cubicBezTo>
                        <a:pt x="56" y="48"/>
                        <a:pt x="56" y="47"/>
                        <a:pt x="57" y="46"/>
                      </a:cubicBezTo>
                      <a:cubicBezTo>
                        <a:pt x="57" y="46"/>
                        <a:pt x="58" y="45"/>
                        <a:pt x="58" y="44"/>
                      </a:cubicBezTo>
                      <a:cubicBezTo>
                        <a:pt x="60" y="44"/>
                        <a:pt x="61" y="44"/>
                        <a:pt x="63" y="45"/>
                      </a:cubicBezTo>
                      <a:cubicBezTo>
                        <a:pt x="64" y="42"/>
                        <a:pt x="64" y="39"/>
                        <a:pt x="65" y="37"/>
                      </a:cubicBezTo>
                      <a:cubicBezTo>
                        <a:pt x="63" y="36"/>
                        <a:pt x="62" y="35"/>
                        <a:pt x="60" y="35"/>
                      </a:cubicBezTo>
                      <a:lnTo>
                        <a:pt x="61" y="32"/>
                      </a:lnTo>
                      <a:close/>
                      <a:moveTo>
                        <a:pt x="40" y="46"/>
                      </a:moveTo>
                      <a:cubicBezTo>
                        <a:pt x="38" y="47"/>
                        <a:pt x="35" y="48"/>
                        <a:pt x="32" y="48"/>
                      </a:cubicBezTo>
                      <a:cubicBezTo>
                        <a:pt x="29" y="48"/>
                        <a:pt x="27" y="47"/>
                        <a:pt x="24" y="46"/>
                      </a:cubicBezTo>
                      <a:cubicBezTo>
                        <a:pt x="22" y="45"/>
                        <a:pt x="20" y="43"/>
                        <a:pt x="18" y="40"/>
                      </a:cubicBezTo>
                      <a:cubicBezTo>
                        <a:pt x="17" y="38"/>
                        <a:pt x="16" y="35"/>
                        <a:pt x="16" y="32"/>
                      </a:cubicBezTo>
                      <a:cubicBezTo>
                        <a:pt x="16" y="29"/>
                        <a:pt x="17" y="27"/>
                        <a:pt x="18" y="24"/>
                      </a:cubicBezTo>
                      <a:cubicBezTo>
                        <a:pt x="20" y="22"/>
                        <a:pt x="22" y="20"/>
                        <a:pt x="24" y="18"/>
                      </a:cubicBezTo>
                      <a:cubicBezTo>
                        <a:pt x="27" y="17"/>
                        <a:pt x="29" y="16"/>
                        <a:pt x="32" y="16"/>
                      </a:cubicBezTo>
                      <a:cubicBezTo>
                        <a:pt x="35" y="16"/>
                        <a:pt x="38" y="17"/>
                        <a:pt x="40" y="18"/>
                      </a:cubicBezTo>
                      <a:cubicBezTo>
                        <a:pt x="43" y="20"/>
                        <a:pt x="45" y="22"/>
                        <a:pt x="46" y="24"/>
                      </a:cubicBezTo>
                      <a:cubicBezTo>
                        <a:pt x="47" y="27"/>
                        <a:pt x="48" y="29"/>
                        <a:pt x="48" y="32"/>
                      </a:cubicBezTo>
                      <a:cubicBezTo>
                        <a:pt x="48" y="35"/>
                        <a:pt x="47" y="38"/>
                        <a:pt x="46" y="40"/>
                      </a:cubicBezTo>
                      <a:cubicBezTo>
                        <a:pt x="45" y="43"/>
                        <a:pt x="43" y="45"/>
                        <a:pt x="40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3F3F3F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108" name="Oval 52"/>
              <p:cNvSpPr/>
              <p:nvPr/>
            </p:nvSpPr>
            <p:spPr>
              <a:xfrm>
                <a:off x="7985125" y="4206875"/>
                <a:ext cx="539750" cy="539750"/>
              </a:xfrm>
              <a:prstGeom prst="ellipse">
                <a:avLst/>
              </a:prstGeom>
              <a:solidFill>
                <a:srgbClr val="954F7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grpSp>
            <p:nvGrpSpPr>
              <p:cNvPr id="109" name="Group 53"/>
              <p:cNvGrpSpPr/>
              <p:nvPr/>
            </p:nvGrpSpPr>
            <p:grpSpPr>
              <a:xfrm>
                <a:off x="8082663" y="4302689"/>
                <a:ext cx="360000" cy="314569"/>
                <a:chOff x="9575800" y="4168775"/>
                <a:chExt cx="830263" cy="725488"/>
              </a:xfrm>
              <a:solidFill>
                <a:srgbClr val="FFFFFF"/>
              </a:solidFill>
              <a:effectLst/>
            </p:grpSpPr>
            <p:sp>
              <p:nvSpPr>
                <p:cNvPr id="127" name="Freeform 19"/>
                <p:cNvSpPr>
                  <a:spLocks noEditPoints="1"/>
                </p:cNvSpPr>
                <p:nvPr/>
              </p:nvSpPr>
              <p:spPr bwMode="auto">
                <a:xfrm>
                  <a:off x="9575800" y="4168775"/>
                  <a:ext cx="830263" cy="725488"/>
                </a:xfrm>
                <a:custGeom>
                  <a:gdLst>
                    <a:gd name="T0" fmla="*/ 234 w 267"/>
                    <a:gd name="T1" fmla="*/ 42 h 233"/>
                    <a:gd name="T2" fmla="*/ 197 w 267"/>
                    <a:gd name="T3" fmla="*/ 42 h 233"/>
                    <a:gd name="T4" fmla="*/ 145 w 267"/>
                    <a:gd name="T5" fmla="*/ 12 h 233"/>
                    <a:gd name="T6" fmla="*/ 145 w 267"/>
                    <a:gd name="T7" fmla="*/ 11 h 233"/>
                    <a:gd name="T8" fmla="*/ 134 w 267"/>
                    <a:gd name="T9" fmla="*/ 0 h 233"/>
                    <a:gd name="T10" fmla="*/ 122 w 267"/>
                    <a:gd name="T11" fmla="*/ 11 h 233"/>
                    <a:gd name="T12" fmla="*/ 122 w 267"/>
                    <a:gd name="T13" fmla="*/ 11 h 233"/>
                    <a:gd name="T14" fmla="*/ 70 w 267"/>
                    <a:gd name="T15" fmla="*/ 42 h 233"/>
                    <a:gd name="T16" fmla="*/ 34 w 267"/>
                    <a:gd name="T17" fmla="*/ 42 h 233"/>
                    <a:gd name="T18" fmla="*/ 0 w 267"/>
                    <a:gd name="T19" fmla="*/ 76 h 233"/>
                    <a:gd name="T20" fmla="*/ 0 w 267"/>
                    <a:gd name="T21" fmla="*/ 200 h 233"/>
                    <a:gd name="T22" fmla="*/ 34 w 267"/>
                    <a:gd name="T23" fmla="*/ 233 h 233"/>
                    <a:gd name="T24" fmla="*/ 234 w 267"/>
                    <a:gd name="T25" fmla="*/ 233 h 233"/>
                    <a:gd name="T26" fmla="*/ 267 w 267"/>
                    <a:gd name="T27" fmla="*/ 200 h 233"/>
                    <a:gd name="T28" fmla="*/ 267 w 267"/>
                    <a:gd name="T29" fmla="*/ 76 h 233"/>
                    <a:gd name="T30" fmla="*/ 234 w 267"/>
                    <a:gd name="T31" fmla="*/ 42 h 233"/>
                    <a:gd name="T32" fmla="*/ 123 w 267"/>
                    <a:gd name="T33" fmla="*/ 16 h 233"/>
                    <a:gd name="T34" fmla="*/ 134 w 267"/>
                    <a:gd name="T35" fmla="*/ 23 h 233"/>
                    <a:gd name="T36" fmla="*/ 144 w 267"/>
                    <a:gd name="T37" fmla="*/ 16 h 233"/>
                    <a:gd name="T38" fmla="*/ 189 w 267"/>
                    <a:gd name="T39" fmla="*/ 42 h 233"/>
                    <a:gd name="T40" fmla="*/ 78 w 267"/>
                    <a:gd name="T41" fmla="*/ 42 h 233"/>
                    <a:gd name="T42" fmla="*/ 123 w 267"/>
                    <a:gd name="T43" fmla="*/ 16 h 233"/>
                    <a:gd name="T44" fmla="*/ 247 w 267"/>
                    <a:gd name="T45" fmla="*/ 200 h 233"/>
                    <a:gd name="T46" fmla="*/ 234 w 267"/>
                    <a:gd name="T47" fmla="*/ 213 h 233"/>
                    <a:gd name="T48" fmla="*/ 34 w 267"/>
                    <a:gd name="T49" fmla="*/ 213 h 233"/>
                    <a:gd name="T50" fmla="*/ 20 w 267"/>
                    <a:gd name="T51" fmla="*/ 200 h 233"/>
                    <a:gd name="T52" fmla="*/ 20 w 267"/>
                    <a:gd name="T53" fmla="*/ 76 h 233"/>
                    <a:gd name="T54" fmla="*/ 34 w 267"/>
                    <a:gd name="T55" fmla="*/ 62 h 233"/>
                    <a:gd name="T56" fmla="*/ 234 w 267"/>
                    <a:gd name="T57" fmla="*/ 62 h 233"/>
                    <a:gd name="T58" fmla="*/ 247 w 267"/>
                    <a:gd name="T59" fmla="*/ 76 h 233"/>
                    <a:gd name="T60" fmla="*/ 247 w 267"/>
                    <a:gd name="T61" fmla="*/ 200 h 23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267" h="233">
                      <a:moveTo>
                        <a:pt x="234" y="42"/>
                      </a:moveTo>
                      <a:cubicBezTo>
                        <a:pt x="197" y="42"/>
                        <a:pt x="197" y="42"/>
                        <a:pt x="197" y="42"/>
                      </a:cubicBezTo>
                      <a:cubicBezTo>
                        <a:pt x="145" y="12"/>
                        <a:pt x="145" y="12"/>
                        <a:pt x="145" y="12"/>
                      </a:cubicBezTo>
                      <a:cubicBezTo>
                        <a:pt x="145" y="11"/>
                        <a:pt x="145" y="11"/>
                        <a:pt x="145" y="11"/>
                      </a:cubicBezTo>
                      <a:cubicBezTo>
                        <a:pt x="145" y="5"/>
                        <a:pt x="140" y="0"/>
                        <a:pt x="134" y="0"/>
                      </a:cubicBezTo>
                      <a:cubicBezTo>
                        <a:pt x="127" y="0"/>
                        <a:pt x="122" y="5"/>
                        <a:pt x="122" y="11"/>
                      </a:cubicBezTo>
                      <a:cubicBezTo>
                        <a:pt x="122" y="11"/>
                        <a:pt x="122" y="11"/>
                        <a:pt x="122" y="11"/>
                      </a:cubicBezTo>
                      <a:cubicBezTo>
                        <a:pt x="70" y="42"/>
                        <a:pt x="70" y="42"/>
                        <a:pt x="70" y="42"/>
                      </a:cubicBezTo>
                      <a:cubicBezTo>
                        <a:pt x="34" y="42"/>
                        <a:pt x="34" y="42"/>
                        <a:pt x="34" y="42"/>
                      </a:cubicBezTo>
                      <a:cubicBezTo>
                        <a:pt x="15" y="42"/>
                        <a:pt x="0" y="57"/>
                        <a:pt x="0" y="76"/>
                      </a:cubicBezTo>
                      <a:cubicBezTo>
                        <a:pt x="0" y="200"/>
                        <a:pt x="0" y="200"/>
                        <a:pt x="0" y="200"/>
                      </a:cubicBezTo>
                      <a:cubicBezTo>
                        <a:pt x="0" y="218"/>
                        <a:pt x="15" y="233"/>
                        <a:pt x="34" y="233"/>
                      </a:cubicBezTo>
                      <a:cubicBezTo>
                        <a:pt x="234" y="233"/>
                        <a:pt x="234" y="233"/>
                        <a:pt x="234" y="233"/>
                      </a:cubicBezTo>
                      <a:cubicBezTo>
                        <a:pt x="252" y="233"/>
                        <a:pt x="267" y="218"/>
                        <a:pt x="267" y="200"/>
                      </a:cubicBezTo>
                      <a:cubicBezTo>
                        <a:pt x="267" y="76"/>
                        <a:pt x="267" y="76"/>
                        <a:pt x="267" y="76"/>
                      </a:cubicBezTo>
                      <a:cubicBezTo>
                        <a:pt x="267" y="57"/>
                        <a:pt x="252" y="42"/>
                        <a:pt x="234" y="42"/>
                      </a:cubicBezTo>
                      <a:close/>
                      <a:moveTo>
                        <a:pt x="123" y="16"/>
                      </a:moveTo>
                      <a:cubicBezTo>
                        <a:pt x="125" y="20"/>
                        <a:pt x="129" y="23"/>
                        <a:pt x="134" y="23"/>
                      </a:cubicBezTo>
                      <a:cubicBezTo>
                        <a:pt x="138" y="23"/>
                        <a:pt x="142" y="20"/>
                        <a:pt x="144" y="16"/>
                      </a:cubicBezTo>
                      <a:cubicBezTo>
                        <a:pt x="189" y="42"/>
                        <a:pt x="189" y="42"/>
                        <a:pt x="189" y="42"/>
                      </a:cubicBezTo>
                      <a:cubicBezTo>
                        <a:pt x="78" y="42"/>
                        <a:pt x="78" y="42"/>
                        <a:pt x="78" y="42"/>
                      </a:cubicBezTo>
                      <a:lnTo>
                        <a:pt x="123" y="16"/>
                      </a:lnTo>
                      <a:close/>
                      <a:moveTo>
                        <a:pt x="247" y="200"/>
                      </a:moveTo>
                      <a:cubicBezTo>
                        <a:pt x="247" y="207"/>
                        <a:pt x="241" y="213"/>
                        <a:pt x="234" y="213"/>
                      </a:cubicBezTo>
                      <a:cubicBezTo>
                        <a:pt x="34" y="213"/>
                        <a:pt x="34" y="213"/>
                        <a:pt x="34" y="213"/>
                      </a:cubicBezTo>
                      <a:cubicBezTo>
                        <a:pt x="26" y="213"/>
                        <a:pt x="20" y="207"/>
                        <a:pt x="20" y="200"/>
                      </a:cubicBezTo>
                      <a:cubicBezTo>
                        <a:pt x="20" y="76"/>
                        <a:pt x="20" y="76"/>
                        <a:pt x="20" y="76"/>
                      </a:cubicBezTo>
                      <a:cubicBezTo>
                        <a:pt x="20" y="68"/>
                        <a:pt x="26" y="62"/>
                        <a:pt x="34" y="62"/>
                      </a:cubicBezTo>
                      <a:cubicBezTo>
                        <a:pt x="234" y="62"/>
                        <a:pt x="234" y="62"/>
                        <a:pt x="234" y="62"/>
                      </a:cubicBezTo>
                      <a:cubicBezTo>
                        <a:pt x="241" y="62"/>
                        <a:pt x="247" y="68"/>
                        <a:pt x="247" y="76"/>
                      </a:cubicBezTo>
                      <a:lnTo>
                        <a:pt x="247" y="2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3F3F3F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28" name="Freeform 20"/>
                <p:cNvSpPr/>
                <p:nvPr/>
              </p:nvSpPr>
              <p:spPr bwMode="auto">
                <a:xfrm>
                  <a:off x="9961563" y="4535488"/>
                  <a:ext cx="317500" cy="242888"/>
                </a:xfrm>
                <a:custGeom>
                  <a:gdLst>
                    <a:gd name="T0" fmla="*/ 200 w 200"/>
                    <a:gd name="T1" fmla="*/ 153 h 153"/>
                    <a:gd name="T2" fmla="*/ 200 w 200"/>
                    <a:gd name="T3" fmla="*/ 0 h 153"/>
                    <a:gd name="T4" fmla="*/ 0 w 200"/>
                    <a:gd name="T5" fmla="*/ 153 h 153"/>
                    <a:gd name="T6" fmla="*/ 200 w 200"/>
                    <a:gd name="T7" fmla="*/ 153 h 15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0" h="153">
                      <a:moveTo>
                        <a:pt x="200" y="153"/>
                      </a:moveTo>
                      <a:lnTo>
                        <a:pt x="200" y="0"/>
                      </a:lnTo>
                      <a:lnTo>
                        <a:pt x="0" y="153"/>
                      </a:lnTo>
                      <a:lnTo>
                        <a:pt x="200" y="15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3F3F3F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29" name="Freeform 21"/>
                <p:cNvSpPr/>
                <p:nvPr/>
              </p:nvSpPr>
              <p:spPr bwMode="auto">
                <a:xfrm>
                  <a:off x="9880600" y="4418013"/>
                  <a:ext cx="438150" cy="346075"/>
                </a:xfrm>
                <a:custGeom>
                  <a:gdLst>
                    <a:gd name="T0" fmla="*/ 114 w 141"/>
                    <a:gd name="T1" fmla="*/ 13 h 111"/>
                    <a:gd name="T2" fmla="*/ 4 w 141"/>
                    <a:gd name="T3" fmla="*/ 96 h 111"/>
                    <a:gd name="T4" fmla="*/ 3 w 141"/>
                    <a:gd name="T5" fmla="*/ 107 h 111"/>
                    <a:gd name="T6" fmla="*/ 10 w 141"/>
                    <a:gd name="T7" fmla="*/ 111 h 111"/>
                    <a:gd name="T8" fmla="*/ 15 w 141"/>
                    <a:gd name="T9" fmla="*/ 109 h 111"/>
                    <a:gd name="T10" fmla="*/ 124 w 141"/>
                    <a:gd name="T11" fmla="*/ 24 h 111"/>
                    <a:gd name="T12" fmla="*/ 129 w 141"/>
                    <a:gd name="T13" fmla="*/ 29 h 111"/>
                    <a:gd name="T14" fmla="*/ 141 w 141"/>
                    <a:gd name="T15" fmla="*/ 0 h 111"/>
                    <a:gd name="T16" fmla="*/ 109 w 141"/>
                    <a:gd name="T17" fmla="*/ 8 h 111"/>
                    <a:gd name="T18" fmla="*/ 114 w 141"/>
                    <a:gd name="T19" fmla="*/ 13 h 11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41" h="110">
                      <a:moveTo>
                        <a:pt x="114" y="13"/>
                      </a:moveTo>
                      <a:cubicBezTo>
                        <a:pt x="4" y="96"/>
                        <a:pt x="4" y="96"/>
                        <a:pt x="4" y="96"/>
                      </a:cubicBezTo>
                      <a:cubicBezTo>
                        <a:pt x="1" y="99"/>
                        <a:pt x="0" y="104"/>
                        <a:pt x="3" y="107"/>
                      </a:cubicBezTo>
                      <a:cubicBezTo>
                        <a:pt x="5" y="109"/>
                        <a:pt x="7" y="111"/>
                        <a:pt x="10" y="111"/>
                      </a:cubicBezTo>
                      <a:cubicBezTo>
                        <a:pt x="11" y="111"/>
                        <a:pt x="13" y="110"/>
                        <a:pt x="15" y="109"/>
                      </a:cubicBezTo>
                      <a:cubicBezTo>
                        <a:pt x="124" y="24"/>
                        <a:pt x="124" y="24"/>
                        <a:pt x="124" y="24"/>
                      </a:cubicBezTo>
                      <a:cubicBezTo>
                        <a:pt x="129" y="29"/>
                        <a:pt x="129" y="29"/>
                        <a:pt x="129" y="29"/>
                      </a:cubicBezTo>
                      <a:cubicBezTo>
                        <a:pt x="141" y="0"/>
                        <a:pt x="141" y="0"/>
                        <a:pt x="141" y="0"/>
                      </a:cubicBezTo>
                      <a:cubicBezTo>
                        <a:pt x="109" y="8"/>
                        <a:pt x="109" y="8"/>
                        <a:pt x="109" y="8"/>
                      </a:cubicBezTo>
                      <a:lnTo>
                        <a:pt x="114" y="1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3F3F3F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110" name="Oval 57"/>
              <p:cNvSpPr/>
              <p:nvPr/>
            </p:nvSpPr>
            <p:spPr>
              <a:xfrm>
                <a:off x="5122863" y="4206875"/>
                <a:ext cx="539750" cy="539750"/>
              </a:xfrm>
              <a:prstGeom prst="ellipse">
                <a:avLst/>
              </a:prstGeom>
              <a:solidFill>
                <a:srgbClr val="F39C1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grpSp>
            <p:nvGrpSpPr>
              <p:cNvPr id="111" name="Group 58"/>
              <p:cNvGrpSpPr/>
              <p:nvPr/>
            </p:nvGrpSpPr>
            <p:grpSpPr>
              <a:xfrm>
                <a:off x="5229482" y="4308189"/>
                <a:ext cx="325438" cy="320676"/>
                <a:chOff x="5748338" y="2379663"/>
                <a:chExt cx="325438" cy="320676"/>
              </a:xfrm>
              <a:solidFill>
                <a:srgbClr val="FFFFFF"/>
              </a:solidFill>
              <a:effectLst/>
            </p:grpSpPr>
            <p:sp>
              <p:nvSpPr>
                <p:cNvPr id="124" name="Freeform 53"/>
                <p:cNvSpPr/>
                <p:nvPr/>
              </p:nvSpPr>
              <p:spPr bwMode="auto">
                <a:xfrm>
                  <a:off x="5748338" y="2593976"/>
                  <a:ext cx="106363" cy="106363"/>
                </a:xfrm>
                <a:custGeom>
                  <a:gdLst>
                    <a:gd name="T0" fmla="*/ 10 w 67"/>
                    <a:gd name="T1" fmla="*/ 0 h 67"/>
                    <a:gd name="T2" fmla="*/ 3 w 67"/>
                    <a:gd name="T3" fmla="*/ 33 h 67"/>
                    <a:gd name="T4" fmla="*/ 0 w 67"/>
                    <a:gd name="T5" fmla="*/ 67 h 67"/>
                    <a:gd name="T6" fmla="*/ 34 w 67"/>
                    <a:gd name="T7" fmla="*/ 64 h 67"/>
                    <a:gd name="T8" fmla="*/ 67 w 67"/>
                    <a:gd name="T9" fmla="*/ 57 h 67"/>
                    <a:gd name="T10" fmla="*/ 37 w 67"/>
                    <a:gd name="T11" fmla="*/ 30 h 67"/>
                    <a:gd name="T12" fmla="*/ 10 w 67"/>
                    <a:gd name="T13" fmla="*/ 0 h 6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" h="67">
                      <a:moveTo>
                        <a:pt x="10" y="0"/>
                      </a:moveTo>
                      <a:lnTo>
                        <a:pt x="3" y="33"/>
                      </a:lnTo>
                      <a:lnTo>
                        <a:pt x="0" y="67"/>
                      </a:lnTo>
                      <a:lnTo>
                        <a:pt x="34" y="64"/>
                      </a:lnTo>
                      <a:lnTo>
                        <a:pt x="67" y="57"/>
                      </a:lnTo>
                      <a:lnTo>
                        <a:pt x="37" y="30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3F3F3F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25" name="Freeform 54"/>
                <p:cNvSpPr/>
                <p:nvPr/>
              </p:nvSpPr>
              <p:spPr bwMode="auto">
                <a:xfrm>
                  <a:off x="5780088" y="2427288"/>
                  <a:ext cx="234950" cy="241300"/>
                </a:xfrm>
                <a:custGeom>
                  <a:gdLst>
                    <a:gd name="T0" fmla="*/ 54 w 148"/>
                    <a:gd name="T1" fmla="*/ 135 h 152"/>
                    <a:gd name="T2" fmla="*/ 47 w 148"/>
                    <a:gd name="T3" fmla="*/ 125 h 152"/>
                    <a:gd name="T4" fmla="*/ 132 w 148"/>
                    <a:gd name="T5" fmla="*/ 41 h 152"/>
                    <a:gd name="T6" fmla="*/ 111 w 148"/>
                    <a:gd name="T7" fmla="*/ 21 h 152"/>
                    <a:gd name="T8" fmla="*/ 27 w 148"/>
                    <a:gd name="T9" fmla="*/ 105 h 152"/>
                    <a:gd name="T10" fmla="*/ 17 w 148"/>
                    <a:gd name="T11" fmla="*/ 95 h 152"/>
                    <a:gd name="T12" fmla="*/ 101 w 148"/>
                    <a:gd name="T13" fmla="*/ 10 h 152"/>
                    <a:gd name="T14" fmla="*/ 94 w 148"/>
                    <a:gd name="T15" fmla="*/ 0 h 152"/>
                    <a:gd name="T16" fmla="*/ 0 w 148"/>
                    <a:gd name="T17" fmla="*/ 95 h 152"/>
                    <a:gd name="T18" fmla="*/ 54 w 148"/>
                    <a:gd name="T19" fmla="*/ 152 h 152"/>
                    <a:gd name="T20" fmla="*/ 148 w 148"/>
                    <a:gd name="T21" fmla="*/ 58 h 152"/>
                    <a:gd name="T22" fmla="*/ 142 w 148"/>
                    <a:gd name="T23" fmla="*/ 48 h 152"/>
                    <a:gd name="T24" fmla="*/ 54 w 148"/>
                    <a:gd name="T25" fmla="*/ 135 h 152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48" h="152">
                      <a:moveTo>
                        <a:pt x="54" y="135"/>
                      </a:moveTo>
                      <a:lnTo>
                        <a:pt x="47" y="125"/>
                      </a:lnTo>
                      <a:lnTo>
                        <a:pt x="132" y="41"/>
                      </a:lnTo>
                      <a:lnTo>
                        <a:pt x="111" y="21"/>
                      </a:lnTo>
                      <a:lnTo>
                        <a:pt x="27" y="105"/>
                      </a:lnTo>
                      <a:lnTo>
                        <a:pt x="17" y="95"/>
                      </a:lnTo>
                      <a:lnTo>
                        <a:pt x="101" y="10"/>
                      </a:lnTo>
                      <a:lnTo>
                        <a:pt x="94" y="0"/>
                      </a:lnTo>
                      <a:lnTo>
                        <a:pt x="0" y="95"/>
                      </a:lnTo>
                      <a:lnTo>
                        <a:pt x="54" y="152"/>
                      </a:lnTo>
                      <a:lnTo>
                        <a:pt x="148" y="58"/>
                      </a:lnTo>
                      <a:lnTo>
                        <a:pt x="142" y="48"/>
                      </a:lnTo>
                      <a:lnTo>
                        <a:pt x="54" y="13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3F3F3F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26" name="Freeform 55"/>
                <p:cNvSpPr/>
                <p:nvPr/>
              </p:nvSpPr>
              <p:spPr bwMode="auto">
                <a:xfrm>
                  <a:off x="5946776" y="2379663"/>
                  <a:ext cx="127000" cy="128588"/>
                </a:xfrm>
                <a:custGeom>
                  <a:gdLst>
                    <a:gd name="T0" fmla="*/ 22 w 24"/>
                    <a:gd name="T1" fmla="*/ 12 h 24"/>
                    <a:gd name="T2" fmla="*/ 11 w 24"/>
                    <a:gd name="T3" fmla="*/ 1 h 24"/>
                    <a:gd name="T4" fmla="*/ 5 w 24"/>
                    <a:gd name="T5" fmla="*/ 1 h 24"/>
                    <a:gd name="T6" fmla="*/ 5 w 24"/>
                    <a:gd name="T7" fmla="*/ 1 h 24"/>
                    <a:gd name="T8" fmla="*/ 5 w 24"/>
                    <a:gd name="T9" fmla="*/ 1 h 24"/>
                    <a:gd name="T10" fmla="*/ 0 w 24"/>
                    <a:gd name="T11" fmla="*/ 7 h 24"/>
                    <a:gd name="T12" fmla="*/ 17 w 24"/>
                    <a:gd name="T13" fmla="*/ 24 h 24"/>
                    <a:gd name="T14" fmla="*/ 22 w 24"/>
                    <a:gd name="T15" fmla="*/ 18 h 24"/>
                    <a:gd name="T16" fmla="*/ 22 w 24"/>
                    <a:gd name="T17" fmla="*/ 18 h 24"/>
                    <a:gd name="T18" fmla="*/ 22 w 24"/>
                    <a:gd name="T19" fmla="*/ 18 h 24"/>
                    <a:gd name="T20" fmla="*/ 22 w 24"/>
                    <a:gd name="T21" fmla="*/ 12 h 24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4" h="24">
                      <a:moveTo>
                        <a:pt x="22" y="12"/>
                      </a:moveTo>
                      <a:cubicBezTo>
                        <a:pt x="11" y="1"/>
                        <a:pt x="11" y="1"/>
                        <a:pt x="11" y="1"/>
                      </a:cubicBezTo>
                      <a:cubicBezTo>
                        <a:pt x="9" y="0"/>
                        <a:pt x="7" y="0"/>
                        <a:pt x="5" y="1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0" y="7"/>
                        <a:pt x="0" y="7"/>
                        <a:pt x="0" y="7"/>
                      </a:cubicBezTo>
                      <a:cubicBezTo>
                        <a:pt x="17" y="24"/>
                        <a:pt x="17" y="24"/>
                        <a:pt x="17" y="24"/>
                      </a:cubicBezTo>
                      <a:cubicBezTo>
                        <a:pt x="22" y="18"/>
                        <a:pt x="22" y="18"/>
                        <a:pt x="22" y="18"/>
                      </a:cubicBezTo>
                      <a:cubicBezTo>
                        <a:pt x="22" y="18"/>
                        <a:pt x="22" y="18"/>
                        <a:pt x="22" y="18"/>
                      </a:cubicBezTo>
                      <a:cubicBezTo>
                        <a:pt x="22" y="18"/>
                        <a:pt x="22" y="18"/>
                        <a:pt x="22" y="18"/>
                      </a:cubicBezTo>
                      <a:cubicBezTo>
                        <a:pt x="24" y="16"/>
                        <a:pt x="24" y="14"/>
                        <a:pt x="22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3F3F3F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113" name="Rectangle 63"/>
              <p:cNvSpPr>
                <a:spLocks noChangeArrowheads="1"/>
              </p:cNvSpPr>
              <p:nvPr/>
            </p:nvSpPr>
            <p:spPr bwMode="auto">
              <a:xfrm>
                <a:off x="5739194" y="5240338"/>
                <a:ext cx="2012950" cy="15696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Lato Light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Lato Light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Lato Light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Lato Light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Lato Light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Lato Light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Lato Light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Lato Light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Lato Light" pitchFamily="34" charset="0"/>
                  </a:defRPr>
                </a:lvl9pPr>
              </a:lstStyle>
              <a:p>
                <a:pPr lvl="0"/>
                <a:r>
                  <a:rPr lang="ru-RU" altLang="ru-RU" sz="1600" b="1">
                    <a:solidFill>
                      <a:srgbClr val="000000"/>
                    </a:solidFill>
                    <a:latin typeface="+mn-lt"/>
                  </a:rPr>
                  <a:t>Онлайн оперативное совещания с педагогическими коллективами</a:t>
                </a:r>
              </a:p>
              <a:p>
                <a:pPr lvl="0"/>
                <a:r>
                  <a:rPr lang="ru-RU" altLang="ru-RU" sz="1600" b="1">
                    <a:solidFill>
                      <a:srgbClr val="000000"/>
                    </a:solidFill>
                    <a:latin typeface="+mn-lt"/>
                  </a:rPr>
                  <a:t>(еженедельно)</a:t>
                </a:r>
                <a:endParaRPr lang="ru-RU" sz="1600">
                  <a:solidFill>
                    <a:srgbClr val="000000"/>
                  </a:solidFill>
                  <a:latin typeface="+mn-lt"/>
                </a:endParaRPr>
              </a:p>
            </p:txBody>
          </p:sp>
          <p:sp>
            <p:nvSpPr>
              <p:cNvPr id="115" name="Rectangle 65"/>
              <p:cNvSpPr>
                <a:spLocks noChangeArrowheads="1"/>
              </p:cNvSpPr>
              <p:nvPr/>
            </p:nvSpPr>
            <p:spPr bwMode="auto">
              <a:xfrm>
                <a:off x="593892" y="4183664"/>
                <a:ext cx="1447243" cy="830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Lato Light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Lato Light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Lato Light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Lato Light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Lato Light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Lato Light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Lato Light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Lato Light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Lato Light" pitchFamily="34" charset="0"/>
                  </a:defRPr>
                </a:lvl9pPr>
              </a:lstStyle>
              <a:p>
                <a:pPr lvl="0" algn="ctr"/>
                <a:r>
                  <a:rPr lang="ru-RU" altLang="ru-RU" sz="1600" b="1">
                    <a:solidFill>
                      <a:srgbClr val="000000"/>
                    </a:solidFill>
                    <a:latin typeface="+mn-lt"/>
                  </a:rPr>
                  <a:t>МГО Профсоюза </a:t>
                </a:r>
              </a:p>
              <a:p>
                <a:pPr lvl="0" algn="ctr"/>
                <a:r>
                  <a:rPr lang="ru-RU" altLang="ru-RU" sz="1600" b="1">
                    <a:solidFill>
                      <a:srgbClr val="000000"/>
                    </a:solidFill>
                    <a:latin typeface="+mn-lt"/>
                  </a:rPr>
                  <a:t>ТПО СВАО</a:t>
                </a:r>
              </a:p>
            </p:txBody>
          </p:sp>
          <p:sp>
            <p:nvSpPr>
              <p:cNvPr id="117" name="Rectangle 67"/>
              <p:cNvSpPr>
                <a:spLocks noChangeArrowheads="1"/>
              </p:cNvSpPr>
              <p:nvPr/>
            </p:nvSpPr>
            <p:spPr bwMode="auto">
              <a:xfrm>
                <a:off x="2783650" y="5319198"/>
                <a:ext cx="2012950" cy="10772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Lato Light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Lato Light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Lato Light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Lato Light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Lato Light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Lato Light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Lato Light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Lato Light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Lato Light" pitchFamily="34" charset="0"/>
                  </a:defRPr>
                </a:lvl9pPr>
              </a:lstStyle>
              <a:p>
                <a:pPr lvl="0"/>
                <a:r>
                  <a:rPr lang="ru-RU" altLang="ru-RU" sz="1600" b="1">
                    <a:solidFill>
                      <a:srgbClr val="000000"/>
                    </a:solidFill>
                    <a:latin typeface="+mn-lt"/>
                  </a:rPr>
                  <a:t>Страница профсоюзной </a:t>
                </a:r>
              </a:p>
              <a:p>
                <a:pPr lvl="0"/>
                <a:r>
                  <a:rPr lang="ru-RU" altLang="ru-RU" sz="1600" b="1">
                    <a:solidFill>
                      <a:srgbClr val="000000"/>
                    </a:solidFill>
                    <a:latin typeface="+mn-lt"/>
                  </a:rPr>
                  <a:t>организации на сайте школы</a:t>
                </a:r>
              </a:p>
            </p:txBody>
          </p:sp>
          <p:sp>
            <p:nvSpPr>
              <p:cNvPr id="119" name="Rectangle 69"/>
              <p:cNvSpPr>
                <a:spLocks noChangeArrowheads="1"/>
              </p:cNvSpPr>
              <p:nvPr/>
            </p:nvSpPr>
            <p:spPr bwMode="auto">
              <a:xfrm>
                <a:off x="4286249" y="2343150"/>
                <a:ext cx="2113505" cy="13234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Lato Light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Lato Light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Lato Light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Lato Light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Lato Light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Lato Light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Lato Light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Lato Light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Lato Light" pitchFamily="34" charset="0"/>
                  </a:defRPr>
                </a:lvl9pPr>
              </a:lstStyle>
              <a:p>
                <a:pPr lvl="0" algn="r"/>
                <a:r>
                  <a:rPr lang="ru-RU" altLang="ru-RU" sz="1600" b="1">
                    <a:solidFill>
                      <a:srgbClr val="000000"/>
                    </a:solidFill>
                    <a:latin typeface="+mn-lt"/>
                  </a:rPr>
                  <a:t>Подключение ППО к селектору </a:t>
                </a:r>
              </a:p>
              <a:p>
                <a:pPr lvl="0" algn="r"/>
                <a:r>
                  <a:rPr lang="ru-RU" altLang="ru-RU" sz="1600" b="1">
                    <a:solidFill>
                      <a:srgbClr val="000000"/>
                    </a:solidFill>
                    <a:latin typeface="+mn-lt"/>
                  </a:rPr>
                  <a:t>департамента образования </a:t>
                </a:r>
              </a:p>
              <a:p>
                <a:pPr lvl="0" algn="r"/>
                <a:r>
                  <a:rPr lang="ru-RU" altLang="ru-RU" sz="1600" b="1">
                    <a:solidFill>
                      <a:srgbClr val="000000"/>
                    </a:solidFill>
                    <a:latin typeface="+mn-lt"/>
                  </a:rPr>
                  <a:t>«Профсоюзный час» </a:t>
                </a:r>
              </a:p>
            </p:txBody>
          </p:sp>
          <p:sp>
            <p:nvSpPr>
              <p:cNvPr id="121" name="Rectangle 71"/>
              <p:cNvSpPr>
                <a:spLocks noChangeArrowheads="1"/>
              </p:cNvSpPr>
              <p:nvPr/>
            </p:nvSpPr>
            <p:spPr bwMode="auto">
              <a:xfrm>
                <a:off x="8593512" y="5200057"/>
                <a:ext cx="2012950" cy="13234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Lato Light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Lato Light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Lato Light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Lato Light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Lato Light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Lato Light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Lato Light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Lato Light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Lato Light" pitchFamily="34" charset="0"/>
                  </a:defRPr>
                </a:lvl9pPr>
              </a:lstStyle>
              <a:p>
                <a:pPr lvl="0"/>
                <a:r>
                  <a:rPr lang="ru-RU" altLang="ru-RU" sz="1600" b="1">
                    <a:solidFill>
                      <a:srgbClr val="000000"/>
                    </a:solidFill>
                    <a:latin typeface="+mn-lt"/>
                  </a:rPr>
                  <a:t>Электронный профсоюз</a:t>
                </a:r>
              </a:p>
              <a:p>
                <a:pPr lvl="0"/>
                <a:r>
                  <a:rPr lang="ru-RU" altLang="ru-RU" sz="1600" b="1">
                    <a:solidFill>
                      <a:srgbClr val="000000"/>
                    </a:solidFill>
                    <a:latin typeface="+mn-lt"/>
                  </a:rPr>
                  <a:t>(1С, почта, WhatsApp, </a:t>
                </a:r>
                <a:r>
                  <a:rPr lang="en-US" altLang="ru-RU" sz="1600" b="1">
                    <a:solidFill>
                      <a:srgbClr val="000000"/>
                    </a:solidFill>
                    <a:latin typeface="+mn-lt"/>
                  </a:rPr>
                  <a:t>Telegram</a:t>
                </a:r>
                <a:r>
                  <a:rPr lang="ru-RU" altLang="ru-RU" sz="1600" b="1">
                    <a:solidFill>
                      <a:srgbClr val="000000"/>
                    </a:solidFill>
                    <a:latin typeface="+mn-lt"/>
                  </a:rPr>
                  <a:t>, соцсети)</a:t>
                </a:r>
              </a:p>
            </p:txBody>
          </p:sp>
          <p:sp>
            <p:nvSpPr>
              <p:cNvPr id="123" name="Rectangle 73"/>
              <p:cNvSpPr>
                <a:spLocks noChangeArrowheads="1"/>
              </p:cNvSpPr>
              <p:nvPr/>
            </p:nvSpPr>
            <p:spPr bwMode="auto">
              <a:xfrm>
                <a:off x="7286625" y="2292021"/>
                <a:ext cx="2012950" cy="830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Lato Light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Lato Light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Lato Light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Lato Light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Lato Light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Lato Light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Lato Light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Lato Light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Lato Light" pitchFamily="34" charset="0"/>
                  </a:defRPr>
                </a:lvl9pPr>
              </a:lstStyle>
              <a:p>
                <a:pPr lvl="0" algn="r"/>
                <a:r>
                  <a:rPr lang="ru-RU" altLang="ru-RU" sz="1600" b="1">
                    <a:solidFill>
                      <a:srgbClr val="000000"/>
                    </a:solidFill>
                    <a:latin typeface="+mn-lt"/>
                  </a:rPr>
                  <a:t>Заседание профсоюзного </a:t>
                </a:r>
              </a:p>
              <a:p>
                <a:pPr lvl="0" algn="r"/>
                <a:r>
                  <a:rPr lang="ru-RU" altLang="ru-RU" sz="1600" b="1">
                    <a:solidFill>
                      <a:srgbClr val="000000"/>
                    </a:solidFill>
                    <a:latin typeface="+mn-lt"/>
                  </a:rPr>
                  <a:t>комитета</a:t>
                </a:r>
              </a:p>
            </p:txBody>
          </p:sp>
        </p:grpSp>
        <p:sp>
          <p:nvSpPr>
            <p:cNvPr id="149" name="Прямоугольник 148"/>
            <p:cNvSpPr/>
            <p:nvPr/>
          </p:nvSpPr>
          <p:spPr>
            <a:xfrm>
              <a:off x="1182044" y="2279300"/>
              <a:ext cx="2060576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ru-RU" altLang="ru-RU" sz="1600" b="1">
                  <a:solidFill>
                    <a:srgbClr val="000000"/>
                  </a:solidFill>
                </a:rPr>
                <a:t>Решение важных вопросов с работодателем </a:t>
              </a:r>
            </a:p>
          </p:txBody>
        </p:sp>
        <p:sp>
          <p:nvSpPr>
            <p:cNvPr id="150" name="Прямоугольник 149"/>
            <p:cNvSpPr/>
            <p:nvPr/>
          </p:nvSpPr>
          <p:spPr>
            <a:xfrm>
              <a:off x="10426057" y="4147932"/>
              <a:ext cx="1964409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altLang="ru-RU" sz="1600" b="1">
                  <a:solidFill>
                    <a:srgbClr val="000000"/>
                  </a:solidFill>
                </a:rPr>
                <a:t>Использование </a:t>
              </a:r>
            </a:p>
            <a:p>
              <a:r>
                <a:rPr lang="ru-RU" altLang="ru-RU" sz="1600" b="1">
                  <a:solidFill>
                    <a:srgbClr val="000000"/>
                  </a:solidFill>
                </a:rPr>
                <a:t>корпоративной почты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665975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r="http://schemas.openxmlformats.org/officeDocument/2006/relationships"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Широкоэкранный</PresentationFormat>
  <Paragraphs>376</Paragraphs>
  <Slides>52</Slides>
  <Notes>1</Notes>
  <TotalTime>597</TotalTime>
  <HiddenSlides>0</HiddenSlides>
  <MMClips>0</MMClips>
  <ScaleCrop>0</ScaleCrop>
  <HeadingPairs>
    <vt:vector baseType="variant" size="6">
      <vt:variant>
        <vt:lpstr>Fonts used</vt:lpstr>
      </vt:variant>
      <vt:variant>
        <vt:i4>18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baseType="lpstr" size="71">
      <vt:lpstr>Arial</vt:lpstr>
      <vt:lpstr>Calibri Light</vt:lpstr>
      <vt:lpstr>Calibri</vt:lpstr>
      <vt:lpstr>Arvo</vt:lpstr>
      <vt:lpstr>Roboto Condensed</vt:lpstr>
      <vt:lpstr>BrushScriptUkrain</vt:lpstr>
      <vt:lpstr>Lato Light</vt:lpstr>
      <vt:lpstr>Lato</vt:lpstr>
      <vt:lpstr>Times New Roman</vt:lpstr>
      <vt:lpstr>arial</vt:lpstr>
      <vt:lpstr>Segoe UI</vt:lpstr>
      <vt:lpstr>Wingdings</vt:lpstr>
      <vt:lpstr>Verdana</vt:lpstr>
      <vt:lpstr>Montserrat</vt:lpstr>
      <vt:lpstr>微软雅黑</vt:lpstr>
      <vt:lpstr>Bebas</vt:lpstr>
      <vt:lpstr>Roboto</vt:lpstr>
      <vt:lpstr>Courier New</vt:lpstr>
      <vt:lpstr>Тема Office</vt:lpstr>
      <vt:lpstr>PowerPoint Presentation</vt:lpstr>
      <vt:lpstr>СТАТИСТИКА</vt:lpstr>
      <vt:lpstr>PowerPoint Presentation</vt:lpstr>
      <vt:lpstr>PowerPoint Presentation</vt:lpstr>
      <vt:lpstr>PowerPoint Presentation</vt:lpstr>
      <vt:lpstr>PowerPoint Presentation</vt:lpstr>
      <vt:lpstr>НАПРАВЛЕНИЕ РАБОТЫ ППО</vt:lpstr>
      <vt:lpstr>PowerPoint Presentation</vt:lpstr>
      <vt:lpstr>РЕШЕНИЕ ВАЖНЫХ ВОПРОСОВ</vt:lpstr>
      <vt:lpstr>PowerPoint Presentation</vt:lpstr>
      <vt:lpstr>PowerPoint Presentation</vt:lpstr>
      <vt:lpstr>ПРОФСОЮЗНЫЙ КОМИТЕТ ГБОУ ШКОЛА № 950</vt:lpstr>
      <vt:lpstr>МОНИТОРИНГ ЭФФЕКТИВНОСТИ ДЕЯТЕЛЬНОСТИ ППО</vt:lpstr>
      <vt:lpstr>ЭФФЕКТИВНАЯ ПЕРВИЧНАЯ ПРОФСОЮЗНАЯ ОРГАНИЗАЦИЯ</vt:lpstr>
      <vt:lpstr>ИНДЕКС УДОВЛЕТВОРЕННОСТИ ЧЛЕНОВ ПРОСОЮЗА РАБОТОЙ ППО</vt:lpstr>
      <vt:lpstr>ИНДЕКС УДОВЛЕТВОРЕННОСТИ ЧЛЕНОВ ПРОСОЮЗА РАБОТОЙ ППО</vt:lpstr>
      <vt:lpstr>ГАРАНТ МИРА И СТАБИЛЬНОСТИ В КОЛЛЕКТИВЕ -  КОЛЛЕКТИВНЫЙ ДОГОВОР 2023 - 2026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ОСВЕДОМЛЕННОСТЬ О ПРОГРАММАХ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19.1200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Презентация PowerPoint</dc:title>
  <dc:creator>User</dc:creator>
  <cp:lastModifiedBy>Victor</cp:lastModifiedBy>
  <cp:revision>49</cp:revision>
  <dcterms:created xsi:type="dcterms:W3CDTF">2023-08-29T08:53:30Z</dcterms:created>
  <dcterms:modified xsi:type="dcterms:W3CDTF">2024-02-29T12:10:20Z</dcterms:modified>
</cp:coreProperties>
</file>